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26efd92b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26efd92b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3410" r="11587"/>
          <a:stretch/>
        </p:blipFill>
        <p:spPr>
          <a:xfrm>
            <a:off x="7262830" y="364173"/>
            <a:ext cx="1171329" cy="15604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928050" y="1924650"/>
            <a:ext cx="1147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Glenda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Tan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262850" y="1924650"/>
            <a:ext cx="1171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Truong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3208796" y="1924650"/>
            <a:ext cx="1027024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Minh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Tran</a:t>
            </a:r>
            <a:endParaRPr b="1" dirty="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12904" r="13856"/>
          <a:stretch/>
        </p:blipFill>
        <p:spPr>
          <a:xfrm>
            <a:off x="1927991" y="364173"/>
            <a:ext cx="1147917" cy="15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576" y="364170"/>
            <a:ext cx="1046402" cy="1560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709651" y="364177"/>
            <a:ext cx="1104667" cy="2162800"/>
            <a:chOff x="914580" y="-152400"/>
            <a:chExt cx="1616901" cy="3168474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942681" y="2119974"/>
              <a:ext cx="1588800" cy="8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Emerson Huitt</a:t>
              </a:r>
              <a:endParaRPr b="1"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14580" y="-152400"/>
              <a:ext cx="1588769" cy="2286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7807" y="364173"/>
            <a:ext cx="1171346" cy="156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8">
            <a:alphaModFix/>
          </a:blip>
          <a:srcRect l="20305" r="6914"/>
          <a:stretch/>
        </p:blipFill>
        <p:spPr>
          <a:xfrm>
            <a:off x="4349662" y="364173"/>
            <a:ext cx="1514450" cy="15604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977713" y="1902300"/>
            <a:ext cx="1171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David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Enoma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4235975" y="1902300"/>
            <a:ext cx="1741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Mingyue (Phoebe)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Truong, Van</cp:lastModifiedBy>
  <cp:revision>1</cp:revision>
  <dcterms:modified xsi:type="dcterms:W3CDTF">2023-10-21T19:25:25Z</dcterms:modified>
</cp:coreProperties>
</file>