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a26efd92b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a26efd92b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2.jpg"/><Relationship Id="rId6" Type="http://schemas.openxmlformats.org/officeDocument/2006/relationships/image" Target="../media/image3.jpg"/><Relationship Id="rId7" Type="http://schemas.openxmlformats.org/officeDocument/2006/relationships/image" Target="../media/image6.jpg"/><Relationship Id="rId8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13410" r="11587" t="0"/>
          <a:stretch/>
        </p:blipFill>
        <p:spPr>
          <a:xfrm>
            <a:off x="7262830" y="364173"/>
            <a:ext cx="1171329" cy="156048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928050" y="1924650"/>
            <a:ext cx="11478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Glenda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Tan</a:t>
            </a:r>
            <a:endParaRPr b="1"/>
          </a:p>
        </p:txBody>
      </p:sp>
      <p:sp>
        <p:nvSpPr>
          <p:cNvPr id="56" name="Google Shape;56;p13"/>
          <p:cNvSpPr txBox="1"/>
          <p:nvPr/>
        </p:nvSpPr>
        <p:spPr>
          <a:xfrm>
            <a:off x="7262850" y="1924650"/>
            <a:ext cx="11715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Truong</a:t>
            </a:r>
            <a:endParaRPr b="1"/>
          </a:p>
        </p:txBody>
      </p:sp>
      <p:sp>
        <p:nvSpPr>
          <p:cNvPr id="57" name="Google Shape;57;p13"/>
          <p:cNvSpPr txBox="1"/>
          <p:nvPr/>
        </p:nvSpPr>
        <p:spPr>
          <a:xfrm>
            <a:off x="3347220" y="1924650"/>
            <a:ext cx="888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Minh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Tran</a:t>
            </a:r>
            <a:endParaRPr b="1"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0" l="12904" r="13856" t="0"/>
          <a:stretch/>
        </p:blipFill>
        <p:spPr>
          <a:xfrm>
            <a:off x="1927991" y="364173"/>
            <a:ext cx="1147917" cy="1560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9576" y="364170"/>
            <a:ext cx="1046402" cy="15604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13"/>
          <p:cNvGrpSpPr/>
          <p:nvPr/>
        </p:nvGrpSpPr>
        <p:grpSpPr>
          <a:xfrm>
            <a:off x="709651" y="364177"/>
            <a:ext cx="1104667" cy="2162800"/>
            <a:chOff x="914580" y="-152400"/>
            <a:chExt cx="1616901" cy="3168474"/>
          </a:xfrm>
        </p:grpSpPr>
        <p:sp>
          <p:nvSpPr>
            <p:cNvPr id="61" name="Google Shape;61;p13"/>
            <p:cNvSpPr txBox="1"/>
            <p:nvPr/>
          </p:nvSpPr>
          <p:spPr>
            <a:xfrm>
              <a:off x="942681" y="2119974"/>
              <a:ext cx="1588800" cy="89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Emerson Huitt</a:t>
              </a:r>
              <a:endParaRPr b="1"/>
            </a:p>
          </p:txBody>
        </p:sp>
        <p:pic>
          <p:nvPicPr>
            <p:cNvPr id="62" name="Google Shape;62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14580" y="-152400"/>
              <a:ext cx="1588769" cy="2286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3" name="Google Shape;6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77807" y="364173"/>
            <a:ext cx="1171346" cy="1560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8">
            <a:alphaModFix/>
          </a:blip>
          <a:srcRect b="0" l="20305" r="6914" t="0"/>
          <a:stretch/>
        </p:blipFill>
        <p:spPr>
          <a:xfrm>
            <a:off x="4349662" y="364173"/>
            <a:ext cx="1514450" cy="156048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5977713" y="1902300"/>
            <a:ext cx="11715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David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Enoma</a:t>
            </a:r>
            <a:endParaRPr b="1"/>
          </a:p>
        </p:txBody>
      </p:sp>
      <p:sp>
        <p:nvSpPr>
          <p:cNvPr id="66" name="Google Shape;66;p13"/>
          <p:cNvSpPr txBox="1"/>
          <p:nvPr/>
        </p:nvSpPr>
        <p:spPr>
          <a:xfrm>
            <a:off x="4235975" y="1902300"/>
            <a:ext cx="17418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Mingyue (Phoebe)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