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242e87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242e8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3242e87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3242e87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3242e87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3242e87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242e87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242e87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0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3- pipeline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25" y="953388"/>
            <a:ext cx="7605973" cy="41002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7814775" y="564125"/>
            <a:ext cx="11757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 Oct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75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Downloaded</a:t>
            </a:r>
            <a:r>
              <a:rPr lang="en"/>
              <a:t> short reads </a:t>
            </a:r>
            <a:r>
              <a:rPr lang="en"/>
              <a:t>84 tomato lines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sra_fastq_importer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control of reads 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fastqc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Trimming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flexbar_fastq_read_trimmer (5base,q&gt;20N)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7045" t="0"/>
          <a:stretch/>
        </p:blipFill>
        <p:spPr>
          <a:xfrm>
            <a:off x="1891275" y="2358650"/>
            <a:ext cx="5873376" cy="2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Jellyfish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jellyfish_and_genomescope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106425" y="4628850"/>
            <a:ext cx="38841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ERR418099 (</a:t>
            </a:r>
            <a:r>
              <a:rPr lang="en">
                <a:solidFill>
                  <a:srgbClr val="6AA84F"/>
                </a:solidFill>
              </a:rPr>
              <a:t>S. habrochaites-wild</a:t>
            </a:r>
            <a:r>
              <a:rPr lang="en">
                <a:solidFill>
                  <a:srgbClr val="6AA84F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0" y="739725"/>
            <a:ext cx="164592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25" y="781050"/>
            <a:ext cx="164592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825" y="3056450"/>
            <a:ext cx="164592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9400" y="3011488"/>
            <a:ext cx="1645920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924400" y="2368925"/>
            <a:ext cx="37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ERR418100 (S. habrochaites-wild)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4400" y="739725"/>
            <a:ext cx="164592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7575" y="739725"/>
            <a:ext cx="164592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1400" y="2924888"/>
            <a:ext cx="164592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67625" y="3011488"/>
            <a:ext cx="1645920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90250" y="2426975"/>
            <a:ext cx="36642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ERR418040 (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S. lycopersicum-elit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0250" y="4570800"/>
            <a:ext cx="39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ERR418108 (S. </a:t>
            </a:r>
            <a:r>
              <a:rPr lang="en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huaylasense-wild</a:t>
            </a:r>
            <a:r>
              <a:rPr lang="en">
                <a:solidFill>
                  <a:srgbClr val="6AA84F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884550" y="4507725"/>
            <a:ext cx="59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Subsampling all samples </a:t>
            </a:r>
            <a:r>
              <a:rPr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SwissArmyKnife-&gt; seqtk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10522" t="0"/>
          <a:stretch/>
        </p:blipFill>
        <p:spPr>
          <a:xfrm>
            <a:off x="1259375" y="527350"/>
            <a:ext cx="6667775" cy="39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