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 snapToObjects="1">
      <p:cViewPr>
        <p:scale>
          <a:sx n="98" d="100"/>
          <a:sy n="98" d="100"/>
        </p:scale>
        <p:origin x="-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40E7-3453-4B47-B2FD-146FFB2C9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C2D13-06EA-6048-9082-F11F5B40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EB56-B500-F84B-A310-F3D1E1A8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50E1-747F-3147-A7DB-D13697AB105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2D5C-1C33-8849-B522-C4CF80DD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2804-1BD9-9846-975F-F791425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D97-6537-D547-B306-FF3C39B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0D2E-F2CF-104C-82A9-4E5F5E5A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F1F2F-8E02-9E44-B1DE-B0DB17142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C5D80-9176-524B-8D11-24C9C576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50E1-747F-3147-A7DB-D13697AB105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1D94-B264-C646-9777-22DEE8EF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55B93-46B5-404E-8912-5E61194C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D97-6537-D547-B306-FF3C39B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7F9CA-CFEA-194D-A079-AB6C9E2DA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B63E1-C612-814F-89B9-54F58B1E7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46855-F762-9846-9717-2283CD9E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50E1-747F-3147-A7DB-D13697AB105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29B77-438E-2247-B17C-E7ACAD30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0F58-3B0E-F442-87AF-2C650A5D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D97-6537-D547-B306-FF3C39B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5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B5A0-D462-6B45-B652-FC31069F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7C602-D41D-3A4B-AF67-A7C2F4C5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7A9A-9E28-5947-A00A-422E573A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50E1-747F-3147-A7DB-D13697AB105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748BA-1633-E446-B111-D2B475A7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89166-C9F8-5741-A547-E58602E9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D97-6537-D547-B306-FF3C39B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3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6725-710D-9A4A-95F2-479F3B9F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9977F-8E42-FC41-9B2C-75563AA2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BC4D-11F4-5040-A2CD-66C013D8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50E1-747F-3147-A7DB-D13697AB105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FD08-0F69-1B43-9832-E36C16C7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20F7-0125-F942-ACF1-0B02F06E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D97-6537-D547-B306-FF3C39B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1E74-18D8-304D-869D-979FDC49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7522-5CDF-8A40-8045-3C8652F51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CE5AA-A345-C24A-A7F7-9DFA9260D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B4F91-8F08-DD48-97FB-74EFD852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50E1-747F-3147-A7DB-D13697AB105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0237-2DD8-0B49-B7C0-3B19B5EC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255B-C6B3-534C-801F-318811E2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D97-6537-D547-B306-FF3C39B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6E06-FFDD-C043-8B5B-22866D72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7A552-9589-CA44-872D-32D988760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F366-519A-3E4C-8B51-FAFF446C1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8637C-36A0-6341-A6A1-67E0FB25C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F4D7E-8BA1-5C4B-BCC2-D641E13CD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A8AD1-AAE7-B64C-82C3-9D490A7A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50E1-747F-3147-A7DB-D13697AB105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4A637-8496-2E48-9959-9EE7E933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06F75-A1E7-9146-947B-C5E8E7C1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D97-6537-D547-B306-FF3C39B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3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D6DE-7B19-F649-BF2C-EEA4F510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4953F-2124-814F-881C-05FDE776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50E1-747F-3147-A7DB-D13697AB105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F933B-24CA-EA44-A8C5-EB09810B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A3DC0-3E9B-A849-BD86-71FA7640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D97-6537-D547-B306-FF3C39B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4BBF3-3690-4C4E-9D8D-B4D3081E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50E1-747F-3147-A7DB-D13697AB105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E37EB-7F27-824E-B7E3-3EC23161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466D8-476E-9949-B73D-AE11E491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D97-6537-D547-B306-FF3C39B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3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3761-8621-894C-9EA7-7ADECAE8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61B3-E35F-4E45-A625-7384DE26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3AB2-D1CB-0D42-8958-28C8F1558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EC5BE-CC20-BD4B-B8E7-A2AEA5A0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50E1-747F-3147-A7DB-D13697AB105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BFF40-892B-BB4F-A833-87899C7A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4EFD2-0E68-0F47-8229-10360652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D97-6537-D547-B306-FF3C39B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1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EFDB-C69E-1D43-A14A-9364627D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5D1EB-B163-8647-B58C-B45A93BB7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8C6A4-459D-4D48-BEE7-9B0B0A32F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ADE79-0170-1549-B5EB-DFC3A1CB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50E1-747F-3147-A7DB-D13697AB105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D2369-0D40-4D44-A9E1-C79B4C1B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EB2AF-A6EB-1344-A132-9CAE6730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D97-6537-D547-B306-FF3C39B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6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1BC38-EA6A-6248-9C6D-02E8A97E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DCA0-A24D-F94F-9025-589FC4825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4945-CE48-5A40-B092-6B8B8534D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50E1-747F-3147-A7DB-D13697AB105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813CF-C65B-C74D-9A6D-E549CCE95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ED6F-995E-6F43-9AF0-E64973F9A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6CD97-6537-D547-B306-FF3C39B3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38328B-D7CE-2F4C-B7DF-2EF6A4831F31}"/>
              </a:ext>
            </a:extLst>
          </p:cNvPr>
          <p:cNvSpPr/>
          <p:nvPr/>
        </p:nvSpPr>
        <p:spPr>
          <a:xfrm>
            <a:off x="2776238" y="3644192"/>
            <a:ext cx="5368956" cy="642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30322-C3C5-B543-8F33-882D9C581A92}"/>
              </a:ext>
            </a:extLst>
          </p:cNvPr>
          <p:cNvSpPr/>
          <p:nvPr/>
        </p:nvSpPr>
        <p:spPr>
          <a:xfrm>
            <a:off x="2776237" y="2769650"/>
            <a:ext cx="6874199" cy="642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4EAAE-CD7D-9D40-B66A-1CA4BE8F35CB}"/>
              </a:ext>
            </a:extLst>
          </p:cNvPr>
          <p:cNvSpPr/>
          <p:nvPr/>
        </p:nvSpPr>
        <p:spPr>
          <a:xfrm>
            <a:off x="2776237" y="1895108"/>
            <a:ext cx="6874199" cy="642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9824FE-F552-6740-98CB-FF3FA074AFC6}"/>
              </a:ext>
            </a:extLst>
          </p:cNvPr>
          <p:cNvSpPr/>
          <p:nvPr/>
        </p:nvSpPr>
        <p:spPr>
          <a:xfrm>
            <a:off x="2776236" y="4518734"/>
            <a:ext cx="3582361" cy="642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621EF-471F-4745-8927-32A2FD69F600}"/>
              </a:ext>
            </a:extLst>
          </p:cNvPr>
          <p:cNvSpPr txBox="1"/>
          <p:nvPr/>
        </p:nvSpPr>
        <p:spPr>
          <a:xfrm>
            <a:off x="1477108" y="3673272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10/13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C3F9D-CE8A-304B-A9C1-CB367526C720}"/>
              </a:ext>
            </a:extLst>
          </p:cNvPr>
          <p:cNvSpPr txBox="1"/>
          <p:nvPr/>
        </p:nvSpPr>
        <p:spPr>
          <a:xfrm>
            <a:off x="1477108" y="2769650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10/12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412AA-AF59-5847-A611-F61620DFAA0A}"/>
              </a:ext>
            </a:extLst>
          </p:cNvPr>
          <p:cNvSpPr txBox="1"/>
          <p:nvPr/>
        </p:nvSpPr>
        <p:spPr>
          <a:xfrm>
            <a:off x="1477107" y="1924188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10/11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4EA97-6CA7-6944-BF0A-70E5A594D7FB}"/>
              </a:ext>
            </a:extLst>
          </p:cNvPr>
          <p:cNvSpPr txBox="1"/>
          <p:nvPr/>
        </p:nvSpPr>
        <p:spPr>
          <a:xfrm>
            <a:off x="1477106" y="454781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10/14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4B675-850A-C544-AF35-AFDCD09D9A89}"/>
              </a:ext>
            </a:extLst>
          </p:cNvPr>
          <p:cNvSpPr txBox="1"/>
          <p:nvPr/>
        </p:nvSpPr>
        <p:spPr>
          <a:xfrm>
            <a:off x="3185467" y="4522683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47B70-F815-2240-B800-A0889DF13B73}"/>
              </a:ext>
            </a:extLst>
          </p:cNvPr>
          <p:cNvSpPr txBox="1"/>
          <p:nvPr/>
        </p:nvSpPr>
        <p:spPr>
          <a:xfrm>
            <a:off x="4114748" y="1924187"/>
            <a:ext cx="419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MEET/ DESIGN 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63EE8-5719-6047-BE1B-947F162ADC68}"/>
              </a:ext>
            </a:extLst>
          </p:cNvPr>
          <p:cNvSpPr txBox="1"/>
          <p:nvPr/>
        </p:nvSpPr>
        <p:spPr>
          <a:xfrm>
            <a:off x="5054112" y="2785435"/>
            <a:ext cx="2083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HACKAWAY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DE15A0-A612-7748-9792-01E08E8174D8}"/>
              </a:ext>
            </a:extLst>
          </p:cNvPr>
          <p:cNvSpPr txBox="1"/>
          <p:nvPr/>
        </p:nvSpPr>
        <p:spPr>
          <a:xfrm>
            <a:off x="3557292" y="3635133"/>
            <a:ext cx="3580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WRAP UP MODULES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6F09DE-BCFF-E248-88A0-7697FF68076A}"/>
              </a:ext>
            </a:extLst>
          </p:cNvPr>
          <p:cNvCxnSpPr>
            <a:cxnSpLocks/>
          </p:cNvCxnSpPr>
          <p:nvPr/>
        </p:nvCxnSpPr>
        <p:spPr>
          <a:xfrm flipH="1" flipV="1">
            <a:off x="8225774" y="3965659"/>
            <a:ext cx="846145" cy="454115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8CF96-D637-8D4A-8EFB-75B63BB0AAA3}"/>
              </a:ext>
            </a:extLst>
          </p:cNvPr>
          <p:cNvSpPr/>
          <p:nvPr/>
        </p:nvSpPr>
        <p:spPr>
          <a:xfrm>
            <a:off x="9071919" y="4258047"/>
            <a:ext cx="20760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8pm EST</a:t>
            </a:r>
          </a:p>
          <a:p>
            <a:r>
              <a:rPr lang="en-US" sz="3600" dirty="0"/>
              <a:t>DEADLINE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9CF493E2-C054-5949-A977-3A9007DE6B28}"/>
              </a:ext>
            </a:extLst>
          </p:cNvPr>
          <p:cNvSpPr/>
          <p:nvPr/>
        </p:nvSpPr>
        <p:spPr>
          <a:xfrm rot="5400000">
            <a:off x="5445989" y="-2910188"/>
            <a:ext cx="642937" cy="8891372"/>
          </a:xfrm>
          <a:prstGeom prst="leftBrac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6FB873-10AB-C346-A163-5FFC07E336A3}"/>
              </a:ext>
            </a:extLst>
          </p:cNvPr>
          <p:cNvSpPr txBox="1"/>
          <p:nvPr/>
        </p:nvSpPr>
        <p:spPr>
          <a:xfrm>
            <a:off x="3552724" y="328819"/>
            <a:ext cx="4644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SWAGG TIMELINE</a:t>
            </a:r>
          </a:p>
        </p:txBody>
      </p:sp>
    </p:spTree>
    <p:extLst>
      <p:ext uri="{BB962C8B-B14F-4D97-AF65-F5344CB8AC3E}">
        <p14:creationId xmlns:p14="http://schemas.microsoft.com/office/powerpoint/2010/main" val="356820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621EF-471F-4745-8927-32A2FD69F600}"/>
              </a:ext>
            </a:extLst>
          </p:cNvPr>
          <p:cNvSpPr txBox="1"/>
          <p:nvPr/>
        </p:nvSpPr>
        <p:spPr>
          <a:xfrm>
            <a:off x="5178994" y="1871267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10/13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C3F9D-CE8A-304B-A9C1-CB367526C720}"/>
              </a:ext>
            </a:extLst>
          </p:cNvPr>
          <p:cNvSpPr txBox="1"/>
          <p:nvPr/>
        </p:nvSpPr>
        <p:spPr>
          <a:xfrm>
            <a:off x="2065568" y="1894489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10/12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4EA97-6CA7-6944-BF0A-70E5A594D7FB}"/>
              </a:ext>
            </a:extLst>
          </p:cNvPr>
          <p:cNvSpPr txBox="1"/>
          <p:nvPr/>
        </p:nvSpPr>
        <p:spPr>
          <a:xfrm>
            <a:off x="8292420" y="1871266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10/14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9CF493E2-C054-5949-A977-3A9007DE6B28}"/>
              </a:ext>
            </a:extLst>
          </p:cNvPr>
          <p:cNvSpPr/>
          <p:nvPr/>
        </p:nvSpPr>
        <p:spPr>
          <a:xfrm rot="5400000">
            <a:off x="5445989" y="-2910188"/>
            <a:ext cx="642937" cy="8891372"/>
          </a:xfrm>
          <a:prstGeom prst="leftBrac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6FB873-10AB-C346-A163-5FFC07E336A3}"/>
              </a:ext>
            </a:extLst>
          </p:cNvPr>
          <p:cNvSpPr txBox="1"/>
          <p:nvPr/>
        </p:nvSpPr>
        <p:spPr>
          <a:xfrm>
            <a:off x="3653312" y="127882"/>
            <a:ext cx="4885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SWAGG PROGRESS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90B3F6-5AC3-3E43-BA66-0C5CA10822B8}"/>
              </a:ext>
            </a:extLst>
          </p:cNvPr>
          <p:cNvSpPr/>
          <p:nvPr/>
        </p:nvSpPr>
        <p:spPr>
          <a:xfrm>
            <a:off x="1883278" y="363594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Monaco" pitchFamily="2" charset="77"/>
              </a:rPr>
              <a:t>Assembly 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44861-0052-E447-8EE6-8F043E8774C1}"/>
              </a:ext>
            </a:extLst>
          </p:cNvPr>
          <p:cNvSpPr/>
          <p:nvPr/>
        </p:nvSpPr>
        <p:spPr>
          <a:xfrm>
            <a:off x="1883278" y="326661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Monaco" pitchFamily="2" charset="77"/>
              </a:rPr>
              <a:t>Assembly 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A66B2E-660D-9A42-ACE9-C09520DD6BF3}"/>
              </a:ext>
            </a:extLst>
          </p:cNvPr>
          <p:cNvSpPr/>
          <p:nvPr/>
        </p:nvSpPr>
        <p:spPr>
          <a:xfrm>
            <a:off x="1883278" y="4005275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Monaco" pitchFamily="2" charset="77"/>
              </a:rPr>
              <a:t>Variant 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CFB786-3BBB-F04C-A9F9-8E5CEBDCAE6D}"/>
              </a:ext>
            </a:extLst>
          </p:cNvPr>
          <p:cNvSpPr/>
          <p:nvPr/>
        </p:nvSpPr>
        <p:spPr>
          <a:xfrm>
            <a:off x="1883278" y="437460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Monaco" pitchFamily="2" charset="77"/>
              </a:rPr>
              <a:t>Variant 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8E80F7-47D3-834E-B068-DF62B9EADF30}"/>
              </a:ext>
            </a:extLst>
          </p:cNvPr>
          <p:cNvSpPr/>
          <p:nvPr/>
        </p:nvSpPr>
        <p:spPr>
          <a:xfrm>
            <a:off x="1745419" y="47637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onaco" pitchFamily="2" charset="77"/>
              </a:rPr>
              <a:t>Read Mapping</a:t>
            </a:r>
            <a:endParaRPr lang="en-US" b="1" dirty="0">
              <a:effectLst/>
              <a:latin typeface="Monaco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007E2B-F640-4F4A-8C71-1F8ADD44131D}"/>
              </a:ext>
            </a:extLst>
          </p:cNvPr>
          <p:cNvSpPr/>
          <p:nvPr/>
        </p:nvSpPr>
        <p:spPr>
          <a:xfrm>
            <a:off x="1676489" y="515279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onaco" pitchFamily="2" charset="77"/>
              </a:rPr>
              <a:t>Protein Graph</a:t>
            </a:r>
            <a:endParaRPr lang="en-US" b="1" dirty="0">
              <a:effectLst/>
              <a:latin typeface="Monaco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48B483-A80C-034B-83EB-73091475016F}"/>
              </a:ext>
            </a:extLst>
          </p:cNvPr>
          <p:cNvSpPr/>
          <p:nvPr/>
        </p:nvSpPr>
        <p:spPr>
          <a:xfrm>
            <a:off x="1640249" y="550517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onaco" pitchFamily="2" charset="77"/>
              </a:rPr>
              <a:t>Genome Graph</a:t>
            </a:r>
            <a:endParaRPr lang="en-US" b="1" dirty="0">
              <a:effectLst/>
              <a:latin typeface="Monaco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EBAADE-EC08-984E-BFEB-0EC2FD64E501}"/>
              </a:ext>
            </a:extLst>
          </p:cNvPr>
          <p:cNvSpPr/>
          <p:nvPr/>
        </p:nvSpPr>
        <p:spPr>
          <a:xfrm>
            <a:off x="1716898" y="2683691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Monaco" pitchFamily="2" charset="77"/>
              </a:rPr>
              <a:t>Read Simulator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D108CA-BD69-CC4F-B361-4E4AC132F2DC}"/>
              </a:ext>
            </a:extLst>
          </p:cNvPr>
          <p:cNvSpPr/>
          <p:nvPr/>
        </p:nvSpPr>
        <p:spPr>
          <a:xfrm>
            <a:off x="1635961" y="2975151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Monaco" pitchFamily="2" charset="77"/>
              </a:rPr>
              <a:t>Coverage Filter</a:t>
            </a:r>
          </a:p>
        </p:txBody>
      </p:sp>
      <p:sp>
        <p:nvSpPr>
          <p:cNvPr id="3" name="L-Shape 2">
            <a:extLst>
              <a:ext uri="{FF2B5EF4-FFF2-40B4-BE49-F238E27FC236}">
                <a16:creationId xmlns:a16="http://schemas.microsoft.com/office/drawing/2014/main" id="{72513CA5-91E4-9D4C-A692-3980347B36AC}"/>
              </a:ext>
            </a:extLst>
          </p:cNvPr>
          <p:cNvSpPr/>
          <p:nvPr/>
        </p:nvSpPr>
        <p:spPr>
          <a:xfrm rot="17766623">
            <a:off x="1561694" y="2552815"/>
            <a:ext cx="325762" cy="176762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E8CC602D-4B5D-0447-B53D-8A5E81757551}"/>
              </a:ext>
            </a:extLst>
          </p:cNvPr>
          <p:cNvSpPr/>
          <p:nvPr/>
        </p:nvSpPr>
        <p:spPr>
          <a:xfrm rot="17766623">
            <a:off x="1431491" y="5555590"/>
            <a:ext cx="325762" cy="176762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376D34-0548-3C42-A82A-00B97790042E}"/>
              </a:ext>
            </a:extLst>
          </p:cNvPr>
          <p:cNvSpPr/>
          <p:nvPr/>
        </p:nvSpPr>
        <p:spPr>
          <a:xfrm>
            <a:off x="5204551" y="352627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Monaco" pitchFamily="2" charset="77"/>
              </a:rPr>
              <a:t>Assembly 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07C8A5-2D40-204C-A347-C7F4BEB9799F}"/>
              </a:ext>
            </a:extLst>
          </p:cNvPr>
          <p:cNvSpPr/>
          <p:nvPr/>
        </p:nvSpPr>
        <p:spPr>
          <a:xfrm>
            <a:off x="5204551" y="315694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Monaco" pitchFamily="2" charset="77"/>
              </a:rPr>
              <a:t>Assembly 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886422-5676-5345-8B8E-920BB09592C6}"/>
              </a:ext>
            </a:extLst>
          </p:cNvPr>
          <p:cNvSpPr/>
          <p:nvPr/>
        </p:nvSpPr>
        <p:spPr>
          <a:xfrm>
            <a:off x="5204551" y="3895605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Monaco" pitchFamily="2" charset="77"/>
              </a:rPr>
              <a:t>Variant 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B3F5F3-03A9-6B4F-9231-8BC2DCD05F88}"/>
              </a:ext>
            </a:extLst>
          </p:cNvPr>
          <p:cNvSpPr/>
          <p:nvPr/>
        </p:nvSpPr>
        <p:spPr>
          <a:xfrm>
            <a:off x="5204551" y="426493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Monaco" pitchFamily="2" charset="77"/>
              </a:rPr>
              <a:t>Variant 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83B6B2-9241-A74C-A15A-2CA603F53714}"/>
              </a:ext>
            </a:extLst>
          </p:cNvPr>
          <p:cNvSpPr/>
          <p:nvPr/>
        </p:nvSpPr>
        <p:spPr>
          <a:xfrm>
            <a:off x="5066692" y="465403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onaco" pitchFamily="2" charset="77"/>
              </a:rPr>
              <a:t>Read Mapping</a:t>
            </a:r>
            <a:endParaRPr lang="en-US" b="1" dirty="0">
              <a:effectLst/>
              <a:latin typeface="Monaco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EC452E-0460-5E43-940C-8AD8556D5D58}"/>
              </a:ext>
            </a:extLst>
          </p:cNvPr>
          <p:cNvSpPr/>
          <p:nvPr/>
        </p:nvSpPr>
        <p:spPr>
          <a:xfrm>
            <a:off x="4997762" y="504312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onaco" pitchFamily="2" charset="77"/>
              </a:rPr>
              <a:t>Protein Graph</a:t>
            </a:r>
            <a:endParaRPr lang="en-US" b="1" dirty="0">
              <a:effectLst/>
              <a:latin typeface="Monaco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010CBC-1C50-304E-959C-3C3C2888873A}"/>
              </a:ext>
            </a:extLst>
          </p:cNvPr>
          <p:cNvSpPr/>
          <p:nvPr/>
        </p:nvSpPr>
        <p:spPr>
          <a:xfrm>
            <a:off x="4961522" y="539550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onaco" pitchFamily="2" charset="77"/>
              </a:rPr>
              <a:t>Genome Graph</a:t>
            </a:r>
            <a:endParaRPr lang="en-US" b="1" dirty="0">
              <a:effectLst/>
              <a:latin typeface="Monaco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2E7B7C-B495-4740-AA0D-9DCFE92E6438}"/>
              </a:ext>
            </a:extLst>
          </p:cNvPr>
          <p:cNvSpPr/>
          <p:nvPr/>
        </p:nvSpPr>
        <p:spPr>
          <a:xfrm>
            <a:off x="5038171" y="2574021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Monaco" pitchFamily="2" charset="77"/>
              </a:rPr>
              <a:t>Read Simulator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D8C2D9-0657-9346-B6C7-A08079533724}"/>
              </a:ext>
            </a:extLst>
          </p:cNvPr>
          <p:cNvSpPr/>
          <p:nvPr/>
        </p:nvSpPr>
        <p:spPr>
          <a:xfrm>
            <a:off x="4957234" y="2865481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Monaco" pitchFamily="2" charset="77"/>
              </a:rPr>
              <a:t>Coverage Filter</a:t>
            </a:r>
          </a:p>
        </p:txBody>
      </p:sp>
      <p:sp>
        <p:nvSpPr>
          <p:cNvPr id="42" name="L-Shape 41">
            <a:extLst>
              <a:ext uri="{FF2B5EF4-FFF2-40B4-BE49-F238E27FC236}">
                <a16:creationId xmlns:a16="http://schemas.microsoft.com/office/drawing/2014/main" id="{81D12C8E-A026-994F-9A8B-C396468F9317}"/>
              </a:ext>
            </a:extLst>
          </p:cNvPr>
          <p:cNvSpPr/>
          <p:nvPr/>
        </p:nvSpPr>
        <p:spPr>
          <a:xfrm rot="17766623">
            <a:off x="4882967" y="2443145"/>
            <a:ext cx="325762" cy="176762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-Shape 42">
            <a:extLst>
              <a:ext uri="{FF2B5EF4-FFF2-40B4-BE49-F238E27FC236}">
                <a16:creationId xmlns:a16="http://schemas.microsoft.com/office/drawing/2014/main" id="{2CC6F8D5-F230-9B45-9BA0-4E36AE5553B0}"/>
              </a:ext>
            </a:extLst>
          </p:cNvPr>
          <p:cNvSpPr/>
          <p:nvPr/>
        </p:nvSpPr>
        <p:spPr>
          <a:xfrm rot="17766623">
            <a:off x="4752764" y="5445920"/>
            <a:ext cx="325762" cy="176762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-Shape 43">
            <a:extLst>
              <a:ext uri="{FF2B5EF4-FFF2-40B4-BE49-F238E27FC236}">
                <a16:creationId xmlns:a16="http://schemas.microsoft.com/office/drawing/2014/main" id="{A004D945-A349-4349-AA17-9DD8F35EA0CD}"/>
              </a:ext>
            </a:extLst>
          </p:cNvPr>
          <p:cNvSpPr/>
          <p:nvPr/>
        </p:nvSpPr>
        <p:spPr>
          <a:xfrm rot="17766623">
            <a:off x="4799215" y="5030228"/>
            <a:ext cx="325762" cy="176762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-Shape 44">
            <a:extLst>
              <a:ext uri="{FF2B5EF4-FFF2-40B4-BE49-F238E27FC236}">
                <a16:creationId xmlns:a16="http://schemas.microsoft.com/office/drawing/2014/main" id="{B2112982-E93D-7949-8F52-CF1D25BAE736}"/>
              </a:ext>
            </a:extLst>
          </p:cNvPr>
          <p:cNvSpPr/>
          <p:nvPr/>
        </p:nvSpPr>
        <p:spPr>
          <a:xfrm rot="17766623">
            <a:off x="4781166" y="2885138"/>
            <a:ext cx="325762" cy="176762"/>
          </a:xfrm>
          <a:prstGeom prst="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" name="L-Shape 45">
            <a:extLst>
              <a:ext uri="{FF2B5EF4-FFF2-40B4-BE49-F238E27FC236}">
                <a16:creationId xmlns:a16="http://schemas.microsoft.com/office/drawing/2014/main" id="{3CC03200-3AD8-C14A-96B8-EA7D5DD296EF}"/>
              </a:ext>
            </a:extLst>
          </p:cNvPr>
          <p:cNvSpPr/>
          <p:nvPr/>
        </p:nvSpPr>
        <p:spPr>
          <a:xfrm rot="17766623">
            <a:off x="4959553" y="3256826"/>
            <a:ext cx="325762" cy="176762"/>
          </a:xfrm>
          <a:prstGeom prst="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" name="L-Shape 46">
            <a:extLst>
              <a:ext uri="{FF2B5EF4-FFF2-40B4-BE49-F238E27FC236}">
                <a16:creationId xmlns:a16="http://schemas.microsoft.com/office/drawing/2014/main" id="{1A155437-E4F9-C140-8790-7913D1EAE50A}"/>
              </a:ext>
            </a:extLst>
          </p:cNvPr>
          <p:cNvSpPr/>
          <p:nvPr/>
        </p:nvSpPr>
        <p:spPr>
          <a:xfrm rot="17766623">
            <a:off x="4965613" y="4316331"/>
            <a:ext cx="325762" cy="176762"/>
          </a:xfrm>
          <a:prstGeom prst="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60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Dreycey Albin</dc:creator>
  <cp:lastModifiedBy>Dreycey Albin</cp:lastModifiedBy>
  <cp:revision>4</cp:revision>
  <dcterms:created xsi:type="dcterms:W3CDTF">2020-10-13T16:29:58Z</dcterms:created>
  <dcterms:modified xsi:type="dcterms:W3CDTF">2020-10-14T01:34:14Z</dcterms:modified>
</cp:coreProperties>
</file>