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6"/>
  </p:notesMasterIdLst>
  <p:sldIdLst>
    <p:sldId id="3855" r:id="rId5"/>
  </p:sldIdLst>
  <p:sldSz cx="9144000" cy="5143500" type="screen16x9"/>
  <p:notesSz cx="6858000" cy="9144000"/>
  <p:embeddedFontLst>
    <p:embeddedFont>
      <p:font typeface="Prompt Light" panose="00000400000000000000" charset="-34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D6"/>
    <a:srgbClr val="00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1623-6E1E-4161-970C-61A7B9407E48}" v="82" dt="2020-05-20T12:45:05.055"/>
    <p1510:client id="{DF6CC8D9-622F-4DBD-9D17-7D0E36C0D78D}" v="3378" dt="2020-05-15T09:09:56.157"/>
  </p1510:revLst>
</p1510:revInfo>
</file>

<file path=ppt/tableStyles.xml><?xml version="1.0" encoding="utf-8"?>
<a:tblStyleLst xmlns:a="http://schemas.openxmlformats.org/drawingml/2006/main" def="{4CA565C9-A616-439E-9B48-CB4249CCF39A}">
  <a:tblStyle styleId="{4CA565C9-A616-439E-9B48-CB4249CCF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onnes">
  <p:cSld name="TITLE_1_1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170" y="4756198"/>
            <a:ext cx="951650" cy="3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7866900" y="4603498"/>
            <a:ext cx="5487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buNone/>
              <a:defRPr sz="1000"/>
            </a:lvl1pPr>
            <a:lvl2pPr lvl="1" algn="r" rtl="0">
              <a:buNone/>
              <a:defRPr sz="1000"/>
            </a:lvl2pPr>
            <a:lvl3pPr lvl="2" algn="r" rtl="0">
              <a:buNone/>
              <a:defRPr sz="1000"/>
            </a:lvl3pPr>
            <a:lvl4pPr lvl="3" algn="r" rtl="0">
              <a:buNone/>
              <a:defRPr sz="1000"/>
            </a:lvl4pPr>
            <a:lvl5pPr lvl="4" algn="r" rtl="0">
              <a:buNone/>
              <a:defRPr sz="1000"/>
            </a:lvl5pPr>
            <a:lvl6pPr lvl="5" algn="r" rtl="0">
              <a:buNone/>
              <a:defRPr sz="1000"/>
            </a:lvl6pPr>
            <a:lvl7pPr lvl="6" algn="r" rtl="0">
              <a:buNone/>
              <a:defRPr sz="1000"/>
            </a:lvl7pPr>
            <a:lvl8pPr lvl="7" algn="r" rtl="0">
              <a:buNone/>
              <a:defRPr sz="1000"/>
            </a:lvl8pPr>
            <a:lvl9pPr lvl="8" algn="r" rtl="0">
              <a:buNone/>
              <a:defRPr sz="10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9B9A98B-023F-406C-AB11-B300551D7D2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3556" y="4847659"/>
            <a:ext cx="864389" cy="120905"/>
            <a:chOff x="0" y="1217"/>
            <a:chExt cx="5755" cy="805"/>
          </a:xfrm>
          <a:solidFill>
            <a:schemeClr val="tx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A892769-4D06-4E08-A232-E48210177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" y="1217"/>
              <a:ext cx="663" cy="799"/>
            </a:xfrm>
            <a:custGeom>
              <a:avLst/>
              <a:gdLst>
                <a:gd name="T0" fmla="*/ 76 w 1816"/>
                <a:gd name="T1" fmla="*/ 118 h 2200"/>
                <a:gd name="T2" fmla="*/ 1 w 1816"/>
                <a:gd name="T3" fmla="*/ 146 h 2200"/>
                <a:gd name="T4" fmla="*/ 0 w 1816"/>
                <a:gd name="T5" fmla="*/ 205 h 2200"/>
                <a:gd name="T6" fmla="*/ 21 w 1816"/>
                <a:gd name="T7" fmla="*/ 250 h 2200"/>
                <a:gd name="T8" fmla="*/ 75 w 1816"/>
                <a:gd name="T9" fmla="*/ 280 h 2200"/>
                <a:gd name="T10" fmla="*/ 146 w 1816"/>
                <a:gd name="T11" fmla="*/ 1168 h 2200"/>
                <a:gd name="T12" fmla="*/ 142 w 1816"/>
                <a:gd name="T13" fmla="*/ 1785 h 2200"/>
                <a:gd name="T14" fmla="*/ 128 w 1816"/>
                <a:gd name="T15" fmla="*/ 1989 h 2200"/>
                <a:gd name="T16" fmla="*/ 93 w 1816"/>
                <a:gd name="T17" fmla="*/ 2048 h 2200"/>
                <a:gd name="T18" fmla="*/ 46 w 1816"/>
                <a:gd name="T19" fmla="*/ 2058 h 2200"/>
                <a:gd name="T20" fmla="*/ 13 w 1816"/>
                <a:gd name="T21" fmla="*/ 2070 h 2200"/>
                <a:gd name="T22" fmla="*/ 0 w 1816"/>
                <a:gd name="T23" fmla="*/ 2113 h 2200"/>
                <a:gd name="T24" fmla="*/ 0 w 1816"/>
                <a:gd name="T25" fmla="*/ 2200 h 2200"/>
                <a:gd name="T26" fmla="*/ 883 w 1816"/>
                <a:gd name="T27" fmla="*/ 2200 h 2200"/>
                <a:gd name="T28" fmla="*/ 883 w 1816"/>
                <a:gd name="T29" fmla="*/ 2112 h 2200"/>
                <a:gd name="T30" fmla="*/ 869 w 1816"/>
                <a:gd name="T31" fmla="*/ 2068 h 2200"/>
                <a:gd name="T32" fmla="*/ 831 w 1816"/>
                <a:gd name="T33" fmla="*/ 2055 h 2200"/>
                <a:gd name="T34" fmla="*/ 788 w 1816"/>
                <a:gd name="T35" fmla="*/ 2042 h 2200"/>
                <a:gd name="T36" fmla="*/ 754 w 1816"/>
                <a:gd name="T37" fmla="*/ 2001 h 2200"/>
                <a:gd name="T38" fmla="*/ 738 w 1816"/>
                <a:gd name="T39" fmla="*/ 1911 h 2200"/>
                <a:gd name="T40" fmla="*/ 736 w 1816"/>
                <a:gd name="T41" fmla="*/ 1690 h 2200"/>
                <a:gd name="T42" fmla="*/ 975 w 1816"/>
                <a:gd name="T43" fmla="*/ 1805 h 2200"/>
                <a:gd name="T44" fmla="*/ 1511 w 1816"/>
                <a:gd name="T45" fmla="*/ 2200 h 2200"/>
                <a:gd name="T46" fmla="*/ 1816 w 1816"/>
                <a:gd name="T47" fmla="*/ 2155 h 2200"/>
                <a:gd name="T48" fmla="*/ 1776 w 1816"/>
                <a:gd name="T49" fmla="*/ 2065 h 2200"/>
                <a:gd name="T50" fmla="*/ 1533 w 1816"/>
                <a:gd name="T51" fmla="*/ 1657 h 2200"/>
                <a:gd name="T52" fmla="*/ 1266 w 1816"/>
                <a:gd name="T53" fmla="*/ 1220 h 2200"/>
                <a:gd name="T54" fmla="*/ 1259 w 1816"/>
                <a:gd name="T55" fmla="*/ 1172 h 2200"/>
                <a:gd name="T56" fmla="*/ 1421 w 1816"/>
                <a:gd name="T57" fmla="*/ 1003 h 2200"/>
                <a:gd name="T58" fmla="*/ 1548 w 1816"/>
                <a:gd name="T59" fmla="*/ 885 h 2200"/>
                <a:gd name="T60" fmla="*/ 1646 w 1816"/>
                <a:gd name="T61" fmla="*/ 827 h 2200"/>
                <a:gd name="T62" fmla="*/ 1693 w 1816"/>
                <a:gd name="T63" fmla="*/ 817 h 2200"/>
                <a:gd name="T64" fmla="*/ 1739 w 1816"/>
                <a:gd name="T65" fmla="*/ 791 h 2200"/>
                <a:gd name="T66" fmla="*/ 1746 w 1816"/>
                <a:gd name="T67" fmla="*/ 737 h 2200"/>
                <a:gd name="T68" fmla="*/ 1425 w 1816"/>
                <a:gd name="T69" fmla="*/ 667 h 2200"/>
                <a:gd name="T70" fmla="*/ 1103 w 1816"/>
                <a:gd name="T71" fmla="*/ 737 h 2200"/>
                <a:gd name="T72" fmla="*/ 1111 w 1816"/>
                <a:gd name="T73" fmla="*/ 789 h 2200"/>
                <a:gd name="T74" fmla="*/ 1146 w 1816"/>
                <a:gd name="T75" fmla="*/ 815 h 2200"/>
                <a:gd name="T76" fmla="*/ 1189 w 1816"/>
                <a:gd name="T77" fmla="*/ 824 h 2200"/>
                <a:gd name="T78" fmla="*/ 1243 w 1816"/>
                <a:gd name="T79" fmla="*/ 854 h 2200"/>
                <a:gd name="T80" fmla="*/ 1247 w 1816"/>
                <a:gd name="T81" fmla="*/ 888 h 2200"/>
                <a:gd name="T82" fmla="*/ 1187 w 1816"/>
                <a:gd name="T83" fmla="*/ 977 h 2200"/>
                <a:gd name="T84" fmla="*/ 983 w 1816"/>
                <a:gd name="T85" fmla="*/ 1173 h 2200"/>
                <a:gd name="T86" fmla="*/ 733 w 1816"/>
                <a:gd name="T87" fmla="*/ 700 h 2200"/>
                <a:gd name="T88" fmla="*/ 680 w 1816"/>
                <a:gd name="T89" fmla="*/ 2 h 2200"/>
                <a:gd name="T90" fmla="*/ 443 w 1816"/>
                <a:gd name="T91" fmla="*/ 42 h 2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6" h="2200">
                  <a:moveTo>
                    <a:pt x="316" y="68"/>
                  </a:moveTo>
                  <a:lnTo>
                    <a:pt x="76" y="118"/>
                  </a:lnTo>
                  <a:lnTo>
                    <a:pt x="5" y="133"/>
                  </a:lnTo>
                  <a:lnTo>
                    <a:pt x="1" y="146"/>
                  </a:lnTo>
                  <a:lnTo>
                    <a:pt x="0" y="188"/>
                  </a:lnTo>
                  <a:lnTo>
                    <a:pt x="0" y="205"/>
                  </a:lnTo>
                  <a:lnTo>
                    <a:pt x="5" y="230"/>
                  </a:lnTo>
                  <a:lnTo>
                    <a:pt x="21" y="250"/>
                  </a:lnTo>
                  <a:lnTo>
                    <a:pt x="51" y="269"/>
                  </a:lnTo>
                  <a:lnTo>
                    <a:pt x="75" y="280"/>
                  </a:lnTo>
                  <a:lnTo>
                    <a:pt x="150" y="317"/>
                  </a:lnTo>
                  <a:lnTo>
                    <a:pt x="146" y="1168"/>
                  </a:lnTo>
                  <a:lnTo>
                    <a:pt x="145" y="1486"/>
                  </a:lnTo>
                  <a:lnTo>
                    <a:pt x="142" y="1785"/>
                  </a:lnTo>
                  <a:lnTo>
                    <a:pt x="137" y="1912"/>
                  </a:lnTo>
                  <a:lnTo>
                    <a:pt x="128" y="1989"/>
                  </a:lnTo>
                  <a:lnTo>
                    <a:pt x="114" y="2031"/>
                  </a:lnTo>
                  <a:lnTo>
                    <a:pt x="93" y="2048"/>
                  </a:lnTo>
                  <a:lnTo>
                    <a:pt x="65" y="2055"/>
                  </a:lnTo>
                  <a:lnTo>
                    <a:pt x="46" y="2058"/>
                  </a:lnTo>
                  <a:lnTo>
                    <a:pt x="32" y="2061"/>
                  </a:lnTo>
                  <a:lnTo>
                    <a:pt x="13" y="2070"/>
                  </a:lnTo>
                  <a:lnTo>
                    <a:pt x="3" y="2086"/>
                  </a:lnTo>
                  <a:lnTo>
                    <a:pt x="0" y="2113"/>
                  </a:lnTo>
                  <a:lnTo>
                    <a:pt x="0" y="2133"/>
                  </a:lnTo>
                  <a:lnTo>
                    <a:pt x="0" y="2200"/>
                  </a:lnTo>
                  <a:lnTo>
                    <a:pt x="441" y="2200"/>
                  </a:lnTo>
                  <a:lnTo>
                    <a:pt x="883" y="2200"/>
                  </a:lnTo>
                  <a:lnTo>
                    <a:pt x="883" y="2133"/>
                  </a:lnTo>
                  <a:lnTo>
                    <a:pt x="883" y="2112"/>
                  </a:lnTo>
                  <a:lnTo>
                    <a:pt x="879" y="2084"/>
                  </a:lnTo>
                  <a:lnTo>
                    <a:pt x="869" y="2068"/>
                  </a:lnTo>
                  <a:lnTo>
                    <a:pt x="848" y="2059"/>
                  </a:lnTo>
                  <a:lnTo>
                    <a:pt x="831" y="2055"/>
                  </a:lnTo>
                  <a:lnTo>
                    <a:pt x="815" y="2051"/>
                  </a:lnTo>
                  <a:lnTo>
                    <a:pt x="788" y="2042"/>
                  </a:lnTo>
                  <a:lnTo>
                    <a:pt x="768" y="2026"/>
                  </a:lnTo>
                  <a:lnTo>
                    <a:pt x="754" y="2001"/>
                  </a:lnTo>
                  <a:lnTo>
                    <a:pt x="744" y="1963"/>
                  </a:lnTo>
                  <a:lnTo>
                    <a:pt x="738" y="1911"/>
                  </a:lnTo>
                  <a:lnTo>
                    <a:pt x="735" y="1799"/>
                  </a:lnTo>
                  <a:lnTo>
                    <a:pt x="736" y="1690"/>
                  </a:lnTo>
                  <a:lnTo>
                    <a:pt x="741" y="1410"/>
                  </a:lnTo>
                  <a:lnTo>
                    <a:pt x="975" y="1805"/>
                  </a:lnTo>
                  <a:lnTo>
                    <a:pt x="1206" y="2200"/>
                  </a:lnTo>
                  <a:lnTo>
                    <a:pt x="1511" y="2200"/>
                  </a:lnTo>
                  <a:lnTo>
                    <a:pt x="1816" y="2200"/>
                  </a:lnTo>
                  <a:lnTo>
                    <a:pt x="1816" y="2155"/>
                  </a:lnTo>
                  <a:lnTo>
                    <a:pt x="1813" y="2140"/>
                  </a:lnTo>
                  <a:lnTo>
                    <a:pt x="1776" y="2065"/>
                  </a:lnTo>
                  <a:lnTo>
                    <a:pt x="1660" y="1863"/>
                  </a:lnTo>
                  <a:lnTo>
                    <a:pt x="1533" y="1657"/>
                  </a:lnTo>
                  <a:lnTo>
                    <a:pt x="1420" y="1474"/>
                  </a:lnTo>
                  <a:lnTo>
                    <a:pt x="1266" y="1220"/>
                  </a:lnTo>
                  <a:lnTo>
                    <a:pt x="1250" y="1188"/>
                  </a:lnTo>
                  <a:lnTo>
                    <a:pt x="1259" y="1172"/>
                  </a:lnTo>
                  <a:lnTo>
                    <a:pt x="1353" y="1072"/>
                  </a:lnTo>
                  <a:lnTo>
                    <a:pt x="1421" y="1003"/>
                  </a:lnTo>
                  <a:lnTo>
                    <a:pt x="1473" y="954"/>
                  </a:lnTo>
                  <a:lnTo>
                    <a:pt x="1548" y="885"/>
                  </a:lnTo>
                  <a:lnTo>
                    <a:pt x="1602" y="846"/>
                  </a:lnTo>
                  <a:lnTo>
                    <a:pt x="1646" y="827"/>
                  </a:lnTo>
                  <a:lnTo>
                    <a:pt x="1668" y="822"/>
                  </a:lnTo>
                  <a:lnTo>
                    <a:pt x="1693" y="817"/>
                  </a:lnTo>
                  <a:lnTo>
                    <a:pt x="1724" y="807"/>
                  </a:lnTo>
                  <a:lnTo>
                    <a:pt x="1739" y="791"/>
                  </a:lnTo>
                  <a:lnTo>
                    <a:pt x="1745" y="760"/>
                  </a:lnTo>
                  <a:lnTo>
                    <a:pt x="1746" y="737"/>
                  </a:lnTo>
                  <a:lnTo>
                    <a:pt x="1751" y="667"/>
                  </a:lnTo>
                  <a:lnTo>
                    <a:pt x="1425" y="667"/>
                  </a:lnTo>
                  <a:lnTo>
                    <a:pt x="1098" y="667"/>
                  </a:lnTo>
                  <a:lnTo>
                    <a:pt x="1103" y="737"/>
                  </a:lnTo>
                  <a:lnTo>
                    <a:pt x="1105" y="759"/>
                  </a:lnTo>
                  <a:lnTo>
                    <a:pt x="1111" y="789"/>
                  </a:lnTo>
                  <a:lnTo>
                    <a:pt x="1123" y="806"/>
                  </a:lnTo>
                  <a:lnTo>
                    <a:pt x="1146" y="815"/>
                  </a:lnTo>
                  <a:lnTo>
                    <a:pt x="1163" y="818"/>
                  </a:lnTo>
                  <a:lnTo>
                    <a:pt x="1189" y="824"/>
                  </a:lnTo>
                  <a:lnTo>
                    <a:pt x="1227" y="839"/>
                  </a:lnTo>
                  <a:lnTo>
                    <a:pt x="1243" y="854"/>
                  </a:lnTo>
                  <a:lnTo>
                    <a:pt x="1248" y="866"/>
                  </a:lnTo>
                  <a:lnTo>
                    <a:pt x="1247" y="888"/>
                  </a:lnTo>
                  <a:lnTo>
                    <a:pt x="1228" y="926"/>
                  </a:lnTo>
                  <a:lnTo>
                    <a:pt x="1187" y="977"/>
                  </a:lnTo>
                  <a:lnTo>
                    <a:pt x="1086" y="1079"/>
                  </a:lnTo>
                  <a:lnTo>
                    <a:pt x="983" y="1173"/>
                  </a:lnTo>
                  <a:lnTo>
                    <a:pt x="733" y="1402"/>
                  </a:lnTo>
                  <a:lnTo>
                    <a:pt x="733" y="700"/>
                  </a:lnTo>
                  <a:lnTo>
                    <a:pt x="733" y="0"/>
                  </a:lnTo>
                  <a:lnTo>
                    <a:pt x="680" y="2"/>
                  </a:lnTo>
                  <a:lnTo>
                    <a:pt x="641" y="6"/>
                  </a:lnTo>
                  <a:lnTo>
                    <a:pt x="443" y="42"/>
                  </a:lnTo>
                  <a:lnTo>
                    <a:pt x="31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F90AAA-82AA-47BF-AFFF-BC0B4ED9BB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6" y="1217"/>
              <a:ext cx="216" cy="200"/>
            </a:xfrm>
            <a:custGeom>
              <a:avLst/>
              <a:gdLst>
                <a:gd name="T0" fmla="*/ 125 w 592"/>
                <a:gd name="T1" fmla="*/ 37 h 550"/>
                <a:gd name="T2" fmla="*/ 91 w 592"/>
                <a:gd name="T3" fmla="*/ 61 h 550"/>
                <a:gd name="T4" fmla="*/ 53 w 592"/>
                <a:gd name="T5" fmla="*/ 98 h 550"/>
                <a:gd name="T6" fmla="*/ 34 w 592"/>
                <a:gd name="T7" fmla="*/ 123 h 550"/>
                <a:gd name="T8" fmla="*/ 19 w 592"/>
                <a:gd name="T9" fmla="*/ 150 h 550"/>
                <a:gd name="T10" fmla="*/ 9 w 592"/>
                <a:gd name="T11" fmla="*/ 181 h 550"/>
                <a:gd name="T12" fmla="*/ 1 w 592"/>
                <a:gd name="T13" fmla="*/ 233 h 550"/>
                <a:gd name="T14" fmla="*/ 0 w 592"/>
                <a:gd name="T15" fmla="*/ 275 h 550"/>
                <a:gd name="T16" fmla="*/ 1 w 592"/>
                <a:gd name="T17" fmla="*/ 317 h 550"/>
                <a:gd name="T18" fmla="*/ 9 w 592"/>
                <a:gd name="T19" fmla="*/ 369 h 550"/>
                <a:gd name="T20" fmla="*/ 19 w 592"/>
                <a:gd name="T21" fmla="*/ 400 h 550"/>
                <a:gd name="T22" fmla="*/ 34 w 592"/>
                <a:gd name="T23" fmla="*/ 427 h 550"/>
                <a:gd name="T24" fmla="*/ 53 w 592"/>
                <a:gd name="T25" fmla="*/ 452 h 550"/>
                <a:gd name="T26" fmla="*/ 91 w 592"/>
                <a:gd name="T27" fmla="*/ 488 h 550"/>
                <a:gd name="T28" fmla="*/ 125 w 592"/>
                <a:gd name="T29" fmla="*/ 512 h 550"/>
                <a:gd name="T30" fmla="*/ 141 w 592"/>
                <a:gd name="T31" fmla="*/ 522 h 550"/>
                <a:gd name="T32" fmla="*/ 173 w 592"/>
                <a:gd name="T33" fmla="*/ 537 h 550"/>
                <a:gd name="T34" fmla="*/ 211 w 592"/>
                <a:gd name="T35" fmla="*/ 546 h 550"/>
                <a:gd name="T36" fmla="*/ 259 w 592"/>
                <a:gd name="T37" fmla="*/ 550 h 550"/>
                <a:gd name="T38" fmla="*/ 290 w 592"/>
                <a:gd name="T39" fmla="*/ 550 h 550"/>
                <a:gd name="T40" fmla="*/ 326 w 592"/>
                <a:gd name="T41" fmla="*/ 549 h 550"/>
                <a:gd name="T42" fmla="*/ 390 w 592"/>
                <a:gd name="T43" fmla="*/ 540 h 550"/>
                <a:gd name="T44" fmla="*/ 446 w 592"/>
                <a:gd name="T45" fmla="*/ 522 h 550"/>
                <a:gd name="T46" fmla="*/ 493 w 592"/>
                <a:gd name="T47" fmla="*/ 496 h 550"/>
                <a:gd name="T48" fmla="*/ 532 w 592"/>
                <a:gd name="T49" fmla="*/ 461 h 550"/>
                <a:gd name="T50" fmla="*/ 561 w 592"/>
                <a:gd name="T51" fmla="*/ 417 h 550"/>
                <a:gd name="T52" fmla="*/ 581 w 592"/>
                <a:gd name="T53" fmla="*/ 366 h 550"/>
                <a:gd name="T54" fmla="*/ 591 w 592"/>
                <a:gd name="T55" fmla="*/ 308 h 550"/>
                <a:gd name="T56" fmla="*/ 592 w 592"/>
                <a:gd name="T57" fmla="*/ 275 h 550"/>
                <a:gd name="T58" fmla="*/ 591 w 592"/>
                <a:gd name="T59" fmla="*/ 242 h 550"/>
                <a:gd name="T60" fmla="*/ 581 w 592"/>
                <a:gd name="T61" fmla="*/ 184 h 550"/>
                <a:gd name="T62" fmla="*/ 561 w 592"/>
                <a:gd name="T63" fmla="*/ 133 h 550"/>
                <a:gd name="T64" fmla="*/ 532 w 592"/>
                <a:gd name="T65" fmla="*/ 89 h 550"/>
                <a:gd name="T66" fmla="*/ 493 w 592"/>
                <a:gd name="T67" fmla="*/ 54 h 550"/>
                <a:gd name="T68" fmla="*/ 446 w 592"/>
                <a:gd name="T69" fmla="*/ 28 h 550"/>
                <a:gd name="T70" fmla="*/ 390 w 592"/>
                <a:gd name="T71" fmla="*/ 10 h 550"/>
                <a:gd name="T72" fmla="*/ 326 w 592"/>
                <a:gd name="T73" fmla="*/ 1 h 550"/>
                <a:gd name="T74" fmla="*/ 290 w 592"/>
                <a:gd name="T75" fmla="*/ 0 h 550"/>
                <a:gd name="T76" fmla="*/ 259 w 592"/>
                <a:gd name="T77" fmla="*/ 0 h 550"/>
                <a:gd name="T78" fmla="*/ 211 w 592"/>
                <a:gd name="T79" fmla="*/ 4 h 550"/>
                <a:gd name="T80" fmla="*/ 173 w 592"/>
                <a:gd name="T81" fmla="*/ 12 h 550"/>
                <a:gd name="T82" fmla="*/ 141 w 592"/>
                <a:gd name="T83" fmla="*/ 27 h 550"/>
                <a:gd name="T84" fmla="*/ 125 w 592"/>
                <a:gd name="T85" fmla="*/ 3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2" h="550">
                  <a:moveTo>
                    <a:pt x="125" y="37"/>
                  </a:moveTo>
                  <a:lnTo>
                    <a:pt x="91" y="61"/>
                  </a:lnTo>
                  <a:lnTo>
                    <a:pt x="53" y="98"/>
                  </a:lnTo>
                  <a:lnTo>
                    <a:pt x="34" y="123"/>
                  </a:lnTo>
                  <a:lnTo>
                    <a:pt x="19" y="150"/>
                  </a:lnTo>
                  <a:lnTo>
                    <a:pt x="9" y="181"/>
                  </a:lnTo>
                  <a:lnTo>
                    <a:pt x="1" y="233"/>
                  </a:lnTo>
                  <a:lnTo>
                    <a:pt x="0" y="275"/>
                  </a:lnTo>
                  <a:lnTo>
                    <a:pt x="1" y="317"/>
                  </a:lnTo>
                  <a:lnTo>
                    <a:pt x="9" y="369"/>
                  </a:lnTo>
                  <a:lnTo>
                    <a:pt x="19" y="400"/>
                  </a:lnTo>
                  <a:lnTo>
                    <a:pt x="34" y="427"/>
                  </a:lnTo>
                  <a:lnTo>
                    <a:pt x="53" y="452"/>
                  </a:lnTo>
                  <a:lnTo>
                    <a:pt x="91" y="488"/>
                  </a:lnTo>
                  <a:lnTo>
                    <a:pt x="125" y="512"/>
                  </a:lnTo>
                  <a:lnTo>
                    <a:pt x="141" y="522"/>
                  </a:lnTo>
                  <a:lnTo>
                    <a:pt x="173" y="537"/>
                  </a:lnTo>
                  <a:lnTo>
                    <a:pt x="211" y="546"/>
                  </a:lnTo>
                  <a:lnTo>
                    <a:pt x="259" y="550"/>
                  </a:lnTo>
                  <a:lnTo>
                    <a:pt x="290" y="550"/>
                  </a:lnTo>
                  <a:lnTo>
                    <a:pt x="326" y="549"/>
                  </a:lnTo>
                  <a:lnTo>
                    <a:pt x="390" y="540"/>
                  </a:lnTo>
                  <a:lnTo>
                    <a:pt x="446" y="522"/>
                  </a:lnTo>
                  <a:lnTo>
                    <a:pt x="493" y="496"/>
                  </a:lnTo>
                  <a:lnTo>
                    <a:pt x="532" y="461"/>
                  </a:lnTo>
                  <a:lnTo>
                    <a:pt x="561" y="417"/>
                  </a:lnTo>
                  <a:lnTo>
                    <a:pt x="581" y="366"/>
                  </a:lnTo>
                  <a:lnTo>
                    <a:pt x="591" y="308"/>
                  </a:lnTo>
                  <a:lnTo>
                    <a:pt x="592" y="275"/>
                  </a:lnTo>
                  <a:lnTo>
                    <a:pt x="591" y="242"/>
                  </a:lnTo>
                  <a:lnTo>
                    <a:pt x="581" y="184"/>
                  </a:lnTo>
                  <a:lnTo>
                    <a:pt x="561" y="133"/>
                  </a:lnTo>
                  <a:lnTo>
                    <a:pt x="532" y="89"/>
                  </a:lnTo>
                  <a:lnTo>
                    <a:pt x="493" y="54"/>
                  </a:lnTo>
                  <a:lnTo>
                    <a:pt x="446" y="28"/>
                  </a:lnTo>
                  <a:lnTo>
                    <a:pt x="390" y="10"/>
                  </a:lnTo>
                  <a:lnTo>
                    <a:pt x="326" y="1"/>
                  </a:lnTo>
                  <a:lnTo>
                    <a:pt x="290" y="0"/>
                  </a:lnTo>
                  <a:lnTo>
                    <a:pt x="259" y="0"/>
                  </a:lnTo>
                  <a:lnTo>
                    <a:pt x="211" y="4"/>
                  </a:lnTo>
                  <a:lnTo>
                    <a:pt x="173" y="12"/>
                  </a:lnTo>
                  <a:lnTo>
                    <a:pt x="141" y="27"/>
                  </a:lnTo>
                  <a:lnTo>
                    <a:pt x="12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ECFFF91-3A15-42BE-A5B7-BA551D646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07" y="1217"/>
              <a:ext cx="213" cy="200"/>
            </a:xfrm>
            <a:custGeom>
              <a:avLst/>
              <a:gdLst>
                <a:gd name="T0" fmla="*/ 125 w 583"/>
                <a:gd name="T1" fmla="*/ 38 h 552"/>
                <a:gd name="T2" fmla="*/ 91 w 583"/>
                <a:gd name="T3" fmla="*/ 62 h 552"/>
                <a:gd name="T4" fmla="*/ 53 w 583"/>
                <a:gd name="T5" fmla="*/ 99 h 552"/>
                <a:gd name="T6" fmla="*/ 34 w 583"/>
                <a:gd name="T7" fmla="*/ 124 h 552"/>
                <a:gd name="T8" fmla="*/ 19 w 583"/>
                <a:gd name="T9" fmla="*/ 151 h 552"/>
                <a:gd name="T10" fmla="*/ 9 w 583"/>
                <a:gd name="T11" fmla="*/ 182 h 552"/>
                <a:gd name="T12" fmla="*/ 1 w 583"/>
                <a:gd name="T13" fmla="*/ 234 h 552"/>
                <a:gd name="T14" fmla="*/ 0 w 583"/>
                <a:gd name="T15" fmla="*/ 276 h 552"/>
                <a:gd name="T16" fmla="*/ 1 w 583"/>
                <a:gd name="T17" fmla="*/ 318 h 552"/>
                <a:gd name="T18" fmla="*/ 9 w 583"/>
                <a:gd name="T19" fmla="*/ 370 h 552"/>
                <a:gd name="T20" fmla="*/ 19 w 583"/>
                <a:gd name="T21" fmla="*/ 401 h 552"/>
                <a:gd name="T22" fmla="*/ 34 w 583"/>
                <a:gd name="T23" fmla="*/ 428 h 552"/>
                <a:gd name="T24" fmla="*/ 53 w 583"/>
                <a:gd name="T25" fmla="*/ 453 h 552"/>
                <a:gd name="T26" fmla="*/ 91 w 583"/>
                <a:gd name="T27" fmla="*/ 489 h 552"/>
                <a:gd name="T28" fmla="*/ 125 w 583"/>
                <a:gd name="T29" fmla="*/ 513 h 552"/>
                <a:gd name="T30" fmla="*/ 139 w 583"/>
                <a:gd name="T31" fmla="*/ 521 h 552"/>
                <a:gd name="T32" fmla="*/ 173 w 583"/>
                <a:gd name="T33" fmla="*/ 535 h 552"/>
                <a:gd name="T34" fmla="*/ 235 w 583"/>
                <a:gd name="T35" fmla="*/ 549 h 552"/>
                <a:gd name="T36" fmla="*/ 328 w 583"/>
                <a:gd name="T37" fmla="*/ 552 h 552"/>
                <a:gd name="T38" fmla="*/ 395 w 583"/>
                <a:gd name="T39" fmla="*/ 543 h 552"/>
                <a:gd name="T40" fmla="*/ 434 w 583"/>
                <a:gd name="T41" fmla="*/ 532 h 552"/>
                <a:gd name="T42" fmla="*/ 452 w 583"/>
                <a:gd name="T43" fmla="*/ 524 h 552"/>
                <a:gd name="T44" fmla="*/ 469 w 583"/>
                <a:gd name="T45" fmla="*/ 516 h 552"/>
                <a:gd name="T46" fmla="*/ 500 w 583"/>
                <a:gd name="T47" fmla="*/ 496 h 552"/>
                <a:gd name="T48" fmla="*/ 525 w 583"/>
                <a:gd name="T49" fmla="*/ 474 h 552"/>
                <a:gd name="T50" fmla="*/ 546 w 583"/>
                <a:gd name="T51" fmla="*/ 448 h 552"/>
                <a:gd name="T52" fmla="*/ 561 w 583"/>
                <a:gd name="T53" fmla="*/ 419 h 552"/>
                <a:gd name="T54" fmla="*/ 572 w 583"/>
                <a:gd name="T55" fmla="*/ 385 h 552"/>
                <a:gd name="T56" fmla="*/ 582 w 583"/>
                <a:gd name="T57" fmla="*/ 325 h 552"/>
                <a:gd name="T58" fmla="*/ 583 w 583"/>
                <a:gd name="T59" fmla="*/ 276 h 552"/>
                <a:gd name="T60" fmla="*/ 582 w 583"/>
                <a:gd name="T61" fmla="*/ 227 h 552"/>
                <a:gd name="T62" fmla="*/ 572 w 583"/>
                <a:gd name="T63" fmla="*/ 167 h 552"/>
                <a:gd name="T64" fmla="*/ 561 w 583"/>
                <a:gd name="T65" fmla="*/ 133 h 552"/>
                <a:gd name="T66" fmla="*/ 546 w 583"/>
                <a:gd name="T67" fmla="*/ 104 h 552"/>
                <a:gd name="T68" fmla="*/ 525 w 583"/>
                <a:gd name="T69" fmla="*/ 78 h 552"/>
                <a:gd name="T70" fmla="*/ 500 w 583"/>
                <a:gd name="T71" fmla="*/ 56 h 552"/>
                <a:gd name="T72" fmla="*/ 469 w 583"/>
                <a:gd name="T73" fmla="*/ 36 h 552"/>
                <a:gd name="T74" fmla="*/ 452 w 583"/>
                <a:gd name="T75" fmla="*/ 28 h 552"/>
                <a:gd name="T76" fmla="*/ 434 w 583"/>
                <a:gd name="T77" fmla="*/ 20 h 552"/>
                <a:gd name="T78" fmla="*/ 395 w 583"/>
                <a:gd name="T79" fmla="*/ 9 h 552"/>
                <a:gd name="T80" fmla="*/ 328 w 583"/>
                <a:gd name="T81" fmla="*/ 0 h 552"/>
                <a:gd name="T82" fmla="*/ 235 w 583"/>
                <a:gd name="T83" fmla="*/ 2 h 552"/>
                <a:gd name="T84" fmla="*/ 173 w 583"/>
                <a:gd name="T85" fmla="*/ 16 h 552"/>
                <a:gd name="T86" fmla="*/ 139 w 583"/>
                <a:gd name="T87" fmla="*/ 29 h 552"/>
                <a:gd name="T88" fmla="*/ 125 w 583"/>
                <a:gd name="T89" fmla="*/ 3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3" h="552">
                  <a:moveTo>
                    <a:pt x="125" y="38"/>
                  </a:moveTo>
                  <a:lnTo>
                    <a:pt x="91" y="62"/>
                  </a:lnTo>
                  <a:lnTo>
                    <a:pt x="53" y="99"/>
                  </a:lnTo>
                  <a:lnTo>
                    <a:pt x="34" y="124"/>
                  </a:lnTo>
                  <a:lnTo>
                    <a:pt x="19" y="151"/>
                  </a:lnTo>
                  <a:lnTo>
                    <a:pt x="9" y="182"/>
                  </a:lnTo>
                  <a:lnTo>
                    <a:pt x="1" y="234"/>
                  </a:lnTo>
                  <a:lnTo>
                    <a:pt x="0" y="276"/>
                  </a:lnTo>
                  <a:lnTo>
                    <a:pt x="1" y="318"/>
                  </a:lnTo>
                  <a:lnTo>
                    <a:pt x="9" y="370"/>
                  </a:lnTo>
                  <a:lnTo>
                    <a:pt x="19" y="401"/>
                  </a:lnTo>
                  <a:lnTo>
                    <a:pt x="34" y="428"/>
                  </a:lnTo>
                  <a:lnTo>
                    <a:pt x="53" y="453"/>
                  </a:lnTo>
                  <a:lnTo>
                    <a:pt x="91" y="489"/>
                  </a:lnTo>
                  <a:lnTo>
                    <a:pt x="125" y="513"/>
                  </a:lnTo>
                  <a:lnTo>
                    <a:pt x="139" y="521"/>
                  </a:lnTo>
                  <a:lnTo>
                    <a:pt x="173" y="535"/>
                  </a:lnTo>
                  <a:lnTo>
                    <a:pt x="235" y="549"/>
                  </a:lnTo>
                  <a:lnTo>
                    <a:pt x="328" y="552"/>
                  </a:lnTo>
                  <a:lnTo>
                    <a:pt x="395" y="543"/>
                  </a:lnTo>
                  <a:lnTo>
                    <a:pt x="434" y="532"/>
                  </a:lnTo>
                  <a:lnTo>
                    <a:pt x="452" y="524"/>
                  </a:lnTo>
                  <a:lnTo>
                    <a:pt x="469" y="516"/>
                  </a:lnTo>
                  <a:lnTo>
                    <a:pt x="500" y="496"/>
                  </a:lnTo>
                  <a:lnTo>
                    <a:pt x="525" y="474"/>
                  </a:lnTo>
                  <a:lnTo>
                    <a:pt x="546" y="448"/>
                  </a:lnTo>
                  <a:lnTo>
                    <a:pt x="561" y="419"/>
                  </a:lnTo>
                  <a:lnTo>
                    <a:pt x="572" y="385"/>
                  </a:lnTo>
                  <a:lnTo>
                    <a:pt x="582" y="325"/>
                  </a:lnTo>
                  <a:lnTo>
                    <a:pt x="583" y="276"/>
                  </a:lnTo>
                  <a:lnTo>
                    <a:pt x="582" y="227"/>
                  </a:lnTo>
                  <a:lnTo>
                    <a:pt x="572" y="167"/>
                  </a:lnTo>
                  <a:lnTo>
                    <a:pt x="561" y="133"/>
                  </a:lnTo>
                  <a:lnTo>
                    <a:pt x="546" y="104"/>
                  </a:lnTo>
                  <a:lnTo>
                    <a:pt x="525" y="78"/>
                  </a:lnTo>
                  <a:lnTo>
                    <a:pt x="500" y="56"/>
                  </a:lnTo>
                  <a:lnTo>
                    <a:pt x="469" y="36"/>
                  </a:lnTo>
                  <a:lnTo>
                    <a:pt x="452" y="28"/>
                  </a:lnTo>
                  <a:lnTo>
                    <a:pt x="434" y="20"/>
                  </a:lnTo>
                  <a:lnTo>
                    <a:pt x="395" y="9"/>
                  </a:lnTo>
                  <a:lnTo>
                    <a:pt x="328" y="0"/>
                  </a:lnTo>
                  <a:lnTo>
                    <a:pt x="235" y="2"/>
                  </a:lnTo>
                  <a:lnTo>
                    <a:pt x="173" y="16"/>
                  </a:lnTo>
                  <a:lnTo>
                    <a:pt x="139" y="29"/>
                  </a:lnTo>
                  <a:lnTo>
                    <a:pt x="125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140A1C5-8182-46B6-B44E-F87FFF02A3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302"/>
              <a:ext cx="638" cy="714"/>
            </a:xfrm>
            <a:custGeom>
              <a:avLst/>
              <a:gdLst>
                <a:gd name="T0" fmla="*/ 0 w 1748"/>
                <a:gd name="T1" fmla="*/ 87 h 1967"/>
                <a:gd name="T2" fmla="*/ 13 w 1748"/>
                <a:gd name="T3" fmla="*/ 131 h 1967"/>
                <a:gd name="T4" fmla="*/ 47 w 1748"/>
                <a:gd name="T5" fmla="*/ 144 h 1967"/>
                <a:gd name="T6" fmla="*/ 124 w 1748"/>
                <a:gd name="T7" fmla="*/ 166 h 1967"/>
                <a:gd name="T8" fmla="*/ 178 w 1748"/>
                <a:gd name="T9" fmla="*/ 212 h 1967"/>
                <a:gd name="T10" fmla="*/ 189 w 1748"/>
                <a:gd name="T11" fmla="*/ 247 h 1967"/>
                <a:gd name="T12" fmla="*/ 198 w 1748"/>
                <a:gd name="T13" fmla="*/ 681 h 1967"/>
                <a:gd name="T14" fmla="*/ 193 w 1748"/>
                <a:gd name="T15" fmla="*/ 1462 h 1967"/>
                <a:gd name="T16" fmla="*/ 173 w 1748"/>
                <a:gd name="T17" fmla="*/ 1760 h 1967"/>
                <a:gd name="T18" fmla="*/ 158 w 1748"/>
                <a:gd name="T19" fmla="*/ 1777 h 1967"/>
                <a:gd name="T20" fmla="*/ 90 w 1748"/>
                <a:gd name="T21" fmla="*/ 1806 h 1967"/>
                <a:gd name="T22" fmla="*/ 42 w 1748"/>
                <a:gd name="T23" fmla="*/ 1815 h 1967"/>
                <a:gd name="T24" fmla="*/ 3 w 1748"/>
                <a:gd name="T25" fmla="*/ 1838 h 1967"/>
                <a:gd name="T26" fmla="*/ 0 w 1748"/>
                <a:gd name="T27" fmla="*/ 1894 h 1967"/>
                <a:gd name="T28" fmla="*/ 830 w 1748"/>
                <a:gd name="T29" fmla="*/ 1967 h 1967"/>
                <a:gd name="T30" fmla="*/ 1698 w 1748"/>
                <a:gd name="T31" fmla="*/ 1687 h 1967"/>
                <a:gd name="T32" fmla="*/ 1745 w 1748"/>
                <a:gd name="T33" fmla="*/ 1362 h 1967"/>
                <a:gd name="T34" fmla="*/ 1748 w 1748"/>
                <a:gd name="T35" fmla="*/ 1328 h 1967"/>
                <a:gd name="T36" fmla="*/ 1701 w 1748"/>
                <a:gd name="T37" fmla="*/ 1317 h 1967"/>
                <a:gd name="T38" fmla="*/ 1592 w 1748"/>
                <a:gd name="T39" fmla="*/ 1317 h 1967"/>
                <a:gd name="T40" fmla="*/ 1494 w 1748"/>
                <a:gd name="T41" fmla="*/ 1502 h 1967"/>
                <a:gd name="T42" fmla="*/ 1366 w 1748"/>
                <a:gd name="T43" fmla="*/ 1686 h 1967"/>
                <a:gd name="T44" fmla="*/ 1275 w 1748"/>
                <a:gd name="T45" fmla="*/ 1762 h 1967"/>
                <a:gd name="T46" fmla="*/ 1216 w 1748"/>
                <a:gd name="T47" fmla="*/ 1788 h 1967"/>
                <a:gd name="T48" fmla="*/ 1106 w 1748"/>
                <a:gd name="T49" fmla="*/ 1800 h 1967"/>
                <a:gd name="T50" fmla="*/ 1018 w 1748"/>
                <a:gd name="T51" fmla="*/ 1800 h 1967"/>
                <a:gd name="T52" fmla="*/ 916 w 1748"/>
                <a:gd name="T53" fmla="*/ 1789 h 1967"/>
                <a:gd name="T54" fmla="*/ 872 w 1748"/>
                <a:gd name="T55" fmla="*/ 1760 h 1967"/>
                <a:gd name="T56" fmla="*/ 820 w 1748"/>
                <a:gd name="T57" fmla="*/ 1377 h 1967"/>
                <a:gd name="T58" fmla="*/ 933 w 1748"/>
                <a:gd name="T59" fmla="*/ 1034 h 1967"/>
                <a:gd name="T60" fmla="*/ 1030 w 1748"/>
                <a:gd name="T61" fmla="*/ 1037 h 1967"/>
                <a:gd name="T62" fmla="*/ 1117 w 1748"/>
                <a:gd name="T63" fmla="*/ 1061 h 1967"/>
                <a:gd name="T64" fmla="*/ 1169 w 1748"/>
                <a:gd name="T65" fmla="*/ 1115 h 1967"/>
                <a:gd name="T66" fmla="*/ 1201 w 1748"/>
                <a:gd name="T67" fmla="*/ 1212 h 1967"/>
                <a:gd name="T68" fmla="*/ 1212 w 1748"/>
                <a:gd name="T69" fmla="*/ 1263 h 1967"/>
                <a:gd name="T70" fmla="*/ 1238 w 1748"/>
                <a:gd name="T71" fmla="*/ 1297 h 1967"/>
                <a:gd name="T72" fmla="*/ 1293 w 1748"/>
                <a:gd name="T73" fmla="*/ 1300 h 1967"/>
                <a:gd name="T74" fmla="*/ 1367 w 1748"/>
                <a:gd name="T75" fmla="*/ 950 h 1967"/>
                <a:gd name="T76" fmla="*/ 1293 w 1748"/>
                <a:gd name="T77" fmla="*/ 600 h 1967"/>
                <a:gd name="T78" fmla="*/ 1200 w 1748"/>
                <a:gd name="T79" fmla="*/ 694 h 1967"/>
                <a:gd name="T80" fmla="*/ 1169 w 1748"/>
                <a:gd name="T81" fmla="*/ 792 h 1967"/>
                <a:gd name="T82" fmla="*/ 1127 w 1748"/>
                <a:gd name="T83" fmla="*/ 832 h 1967"/>
                <a:gd name="T84" fmla="*/ 1029 w 1748"/>
                <a:gd name="T85" fmla="*/ 850 h 1967"/>
                <a:gd name="T86" fmla="*/ 817 w 1748"/>
                <a:gd name="T87" fmla="*/ 850 h 1967"/>
                <a:gd name="T88" fmla="*/ 817 w 1748"/>
                <a:gd name="T89" fmla="*/ 145 h 1967"/>
                <a:gd name="T90" fmla="*/ 1064 w 1748"/>
                <a:gd name="T91" fmla="*/ 156 h 1967"/>
                <a:gd name="T92" fmla="*/ 1202 w 1748"/>
                <a:gd name="T93" fmla="*/ 173 h 1967"/>
                <a:gd name="T94" fmla="*/ 1270 w 1748"/>
                <a:gd name="T95" fmla="*/ 205 h 1967"/>
                <a:gd name="T96" fmla="*/ 1352 w 1748"/>
                <a:gd name="T97" fmla="*/ 273 h 1967"/>
                <a:gd name="T98" fmla="*/ 1458 w 1748"/>
                <a:gd name="T99" fmla="*/ 432 h 1967"/>
                <a:gd name="T100" fmla="*/ 1498 w 1748"/>
                <a:gd name="T101" fmla="*/ 514 h 1967"/>
                <a:gd name="T102" fmla="*/ 1539 w 1748"/>
                <a:gd name="T103" fmla="*/ 563 h 1967"/>
                <a:gd name="T104" fmla="*/ 1597 w 1748"/>
                <a:gd name="T105" fmla="*/ 567 h 1967"/>
                <a:gd name="T106" fmla="*/ 1660 w 1748"/>
                <a:gd name="T107" fmla="*/ 558 h 1967"/>
                <a:gd name="T108" fmla="*/ 1660 w 1748"/>
                <a:gd name="T109" fmla="*/ 540 h 1967"/>
                <a:gd name="T110" fmla="*/ 1651 w 1748"/>
                <a:gd name="T111" fmla="*/ 361 h 1967"/>
                <a:gd name="T112" fmla="*/ 1650 w 1748"/>
                <a:gd name="T113" fmla="*/ 0 h 1967"/>
                <a:gd name="T114" fmla="*/ 0 w 1748"/>
                <a:gd name="T115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8" h="1967">
                  <a:moveTo>
                    <a:pt x="0" y="67"/>
                  </a:moveTo>
                  <a:lnTo>
                    <a:pt x="0" y="87"/>
                  </a:lnTo>
                  <a:lnTo>
                    <a:pt x="4" y="115"/>
                  </a:lnTo>
                  <a:lnTo>
                    <a:pt x="13" y="131"/>
                  </a:lnTo>
                  <a:lnTo>
                    <a:pt x="32" y="140"/>
                  </a:lnTo>
                  <a:lnTo>
                    <a:pt x="47" y="144"/>
                  </a:lnTo>
                  <a:lnTo>
                    <a:pt x="77" y="150"/>
                  </a:lnTo>
                  <a:lnTo>
                    <a:pt x="124" y="166"/>
                  </a:lnTo>
                  <a:lnTo>
                    <a:pt x="156" y="186"/>
                  </a:lnTo>
                  <a:lnTo>
                    <a:pt x="178" y="212"/>
                  </a:lnTo>
                  <a:lnTo>
                    <a:pt x="185" y="229"/>
                  </a:lnTo>
                  <a:lnTo>
                    <a:pt x="189" y="247"/>
                  </a:lnTo>
                  <a:lnTo>
                    <a:pt x="194" y="361"/>
                  </a:lnTo>
                  <a:lnTo>
                    <a:pt x="198" y="681"/>
                  </a:lnTo>
                  <a:lnTo>
                    <a:pt x="197" y="1012"/>
                  </a:lnTo>
                  <a:lnTo>
                    <a:pt x="193" y="1462"/>
                  </a:lnTo>
                  <a:lnTo>
                    <a:pt x="183" y="1717"/>
                  </a:lnTo>
                  <a:lnTo>
                    <a:pt x="173" y="1760"/>
                  </a:lnTo>
                  <a:lnTo>
                    <a:pt x="164" y="1773"/>
                  </a:lnTo>
                  <a:lnTo>
                    <a:pt x="158" y="1777"/>
                  </a:lnTo>
                  <a:lnTo>
                    <a:pt x="142" y="1787"/>
                  </a:lnTo>
                  <a:lnTo>
                    <a:pt x="90" y="1806"/>
                  </a:lnTo>
                  <a:lnTo>
                    <a:pt x="63" y="1812"/>
                  </a:lnTo>
                  <a:lnTo>
                    <a:pt x="42" y="1815"/>
                  </a:lnTo>
                  <a:lnTo>
                    <a:pt x="16" y="1822"/>
                  </a:lnTo>
                  <a:lnTo>
                    <a:pt x="3" y="1838"/>
                  </a:lnTo>
                  <a:lnTo>
                    <a:pt x="0" y="1869"/>
                  </a:lnTo>
                  <a:lnTo>
                    <a:pt x="0" y="1894"/>
                  </a:lnTo>
                  <a:lnTo>
                    <a:pt x="0" y="1967"/>
                  </a:lnTo>
                  <a:lnTo>
                    <a:pt x="830" y="1967"/>
                  </a:lnTo>
                  <a:lnTo>
                    <a:pt x="1660" y="1967"/>
                  </a:lnTo>
                  <a:lnTo>
                    <a:pt x="1698" y="1687"/>
                  </a:lnTo>
                  <a:lnTo>
                    <a:pt x="1730" y="1461"/>
                  </a:lnTo>
                  <a:lnTo>
                    <a:pt x="1745" y="1362"/>
                  </a:lnTo>
                  <a:lnTo>
                    <a:pt x="1748" y="1347"/>
                  </a:lnTo>
                  <a:lnTo>
                    <a:pt x="1748" y="1328"/>
                  </a:lnTo>
                  <a:lnTo>
                    <a:pt x="1734" y="1320"/>
                  </a:lnTo>
                  <a:lnTo>
                    <a:pt x="1701" y="1317"/>
                  </a:lnTo>
                  <a:lnTo>
                    <a:pt x="1673" y="1317"/>
                  </a:lnTo>
                  <a:lnTo>
                    <a:pt x="1592" y="1317"/>
                  </a:lnTo>
                  <a:lnTo>
                    <a:pt x="1527" y="1440"/>
                  </a:lnTo>
                  <a:lnTo>
                    <a:pt x="1494" y="1502"/>
                  </a:lnTo>
                  <a:lnTo>
                    <a:pt x="1429" y="1605"/>
                  </a:lnTo>
                  <a:lnTo>
                    <a:pt x="1366" y="1686"/>
                  </a:lnTo>
                  <a:lnTo>
                    <a:pt x="1305" y="1743"/>
                  </a:lnTo>
                  <a:lnTo>
                    <a:pt x="1275" y="1762"/>
                  </a:lnTo>
                  <a:lnTo>
                    <a:pt x="1255" y="1773"/>
                  </a:lnTo>
                  <a:lnTo>
                    <a:pt x="1216" y="1788"/>
                  </a:lnTo>
                  <a:lnTo>
                    <a:pt x="1169" y="1797"/>
                  </a:lnTo>
                  <a:lnTo>
                    <a:pt x="1106" y="1800"/>
                  </a:lnTo>
                  <a:lnTo>
                    <a:pt x="1063" y="1800"/>
                  </a:lnTo>
                  <a:lnTo>
                    <a:pt x="1018" y="1800"/>
                  </a:lnTo>
                  <a:lnTo>
                    <a:pt x="956" y="1797"/>
                  </a:lnTo>
                  <a:lnTo>
                    <a:pt x="916" y="1789"/>
                  </a:lnTo>
                  <a:lnTo>
                    <a:pt x="887" y="1773"/>
                  </a:lnTo>
                  <a:lnTo>
                    <a:pt x="872" y="1760"/>
                  </a:lnTo>
                  <a:lnTo>
                    <a:pt x="825" y="1720"/>
                  </a:lnTo>
                  <a:lnTo>
                    <a:pt x="820" y="1377"/>
                  </a:lnTo>
                  <a:lnTo>
                    <a:pt x="815" y="1034"/>
                  </a:lnTo>
                  <a:lnTo>
                    <a:pt x="933" y="1034"/>
                  </a:lnTo>
                  <a:lnTo>
                    <a:pt x="970" y="1034"/>
                  </a:lnTo>
                  <a:lnTo>
                    <a:pt x="1030" y="1037"/>
                  </a:lnTo>
                  <a:lnTo>
                    <a:pt x="1079" y="1046"/>
                  </a:lnTo>
                  <a:lnTo>
                    <a:pt x="1117" y="1061"/>
                  </a:lnTo>
                  <a:lnTo>
                    <a:pt x="1146" y="1083"/>
                  </a:lnTo>
                  <a:lnTo>
                    <a:pt x="1169" y="1115"/>
                  </a:lnTo>
                  <a:lnTo>
                    <a:pt x="1187" y="1158"/>
                  </a:lnTo>
                  <a:lnTo>
                    <a:pt x="1201" y="1212"/>
                  </a:lnTo>
                  <a:lnTo>
                    <a:pt x="1208" y="1245"/>
                  </a:lnTo>
                  <a:lnTo>
                    <a:pt x="1212" y="1263"/>
                  </a:lnTo>
                  <a:lnTo>
                    <a:pt x="1221" y="1286"/>
                  </a:lnTo>
                  <a:lnTo>
                    <a:pt x="1238" y="1297"/>
                  </a:lnTo>
                  <a:lnTo>
                    <a:pt x="1269" y="1300"/>
                  </a:lnTo>
                  <a:lnTo>
                    <a:pt x="1293" y="1300"/>
                  </a:lnTo>
                  <a:lnTo>
                    <a:pt x="1367" y="1300"/>
                  </a:lnTo>
                  <a:lnTo>
                    <a:pt x="1367" y="950"/>
                  </a:lnTo>
                  <a:lnTo>
                    <a:pt x="1367" y="600"/>
                  </a:lnTo>
                  <a:lnTo>
                    <a:pt x="1293" y="600"/>
                  </a:lnTo>
                  <a:lnTo>
                    <a:pt x="1218" y="600"/>
                  </a:lnTo>
                  <a:lnTo>
                    <a:pt x="1200" y="694"/>
                  </a:lnTo>
                  <a:lnTo>
                    <a:pt x="1189" y="742"/>
                  </a:lnTo>
                  <a:lnTo>
                    <a:pt x="1169" y="792"/>
                  </a:lnTo>
                  <a:lnTo>
                    <a:pt x="1151" y="816"/>
                  </a:lnTo>
                  <a:lnTo>
                    <a:pt x="1127" y="832"/>
                  </a:lnTo>
                  <a:lnTo>
                    <a:pt x="1095" y="842"/>
                  </a:lnTo>
                  <a:lnTo>
                    <a:pt x="1029" y="850"/>
                  </a:lnTo>
                  <a:lnTo>
                    <a:pt x="967" y="850"/>
                  </a:lnTo>
                  <a:lnTo>
                    <a:pt x="817" y="850"/>
                  </a:lnTo>
                  <a:lnTo>
                    <a:pt x="817" y="499"/>
                  </a:lnTo>
                  <a:lnTo>
                    <a:pt x="817" y="145"/>
                  </a:lnTo>
                  <a:lnTo>
                    <a:pt x="1005" y="154"/>
                  </a:lnTo>
                  <a:lnTo>
                    <a:pt x="1064" y="156"/>
                  </a:lnTo>
                  <a:lnTo>
                    <a:pt x="1146" y="162"/>
                  </a:lnTo>
                  <a:lnTo>
                    <a:pt x="1202" y="173"/>
                  </a:lnTo>
                  <a:lnTo>
                    <a:pt x="1246" y="191"/>
                  </a:lnTo>
                  <a:lnTo>
                    <a:pt x="1270" y="205"/>
                  </a:lnTo>
                  <a:lnTo>
                    <a:pt x="1298" y="223"/>
                  </a:lnTo>
                  <a:lnTo>
                    <a:pt x="1352" y="273"/>
                  </a:lnTo>
                  <a:lnTo>
                    <a:pt x="1405" y="342"/>
                  </a:lnTo>
                  <a:lnTo>
                    <a:pt x="1458" y="432"/>
                  </a:lnTo>
                  <a:lnTo>
                    <a:pt x="1485" y="487"/>
                  </a:lnTo>
                  <a:lnTo>
                    <a:pt x="1498" y="514"/>
                  </a:lnTo>
                  <a:lnTo>
                    <a:pt x="1517" y="547"/>
                  </a:lnTo>
                  <a:lnTo>
                    <a:pt x="1539" y="563"/>
                  </a:lnTo>
                  <a:lnTo>
                    <a:pt x="1572" y="567"/>
                  </a:lnTo>
                  <a:lnTo>
                    <a:pt x="1597" y="567"/>
                  </a:lnTo>
                  <a:lnTo>
                    <a:pt x="1636" y="566"/>
                  </a:lnTo>
                  <a:lnTo>
                    <a:pt x="1660" y="558"/>
                  </a:lnTo>
                  <a:lnTo>
                    <a:pt x="1663" y="548"/>
                  </a:lnTo>
                  <a:lnTo>
                    <a:pt x="1660" y="540"/>
                  </a:lnTo>
                  <a:lnTo>
                    <a:pt x="1656" y="515"/>
                  </a:lnTo>
                  <a:lnTo>
                    <a:pt x="1651" y="361"/>
                  </a:lnTo>
                  <a:lnTo>
                    <a:pt x="1650" y="257"/>
                  </a:lnTo>
                  <a:lnTo>
                    <a:pt x="1650" y="0"/>
                  </a:lnTo>
                  <a:lnTo>
                    <a:pt x="825" y="0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2390EDA-4C02-434C-A884-FDDCE0DEE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3" y="1320"/>
              <a:ext cx="406" cy="702"/>
            </a:xfrm>
            <a:custGeom>
              <a:avLst/>
              <a:gdLst>
                <a:gd name="T0" fmla="*/ 453 w 1114"/>
                <a:gd name="T1" fmla="*/ 157 h 1933"/>
                <a:gd name="T2" fmla="*/ 229 w 1114"/>
                <a:gd name="T3" fmla="*/ 329 h 1933"/>
                <a:gd name="T4" fmla="*/ 77 w 1114"/>
                <a:gd name="T5" fmla="*/ 409 h 1933"/>
                <a:gd name="T6" fmla="*/ 20 w 1114"/>
                <a:gd name="T7" fmla="*/ 435 h 1933"/>
                <a:gd name="T8" fmla="*/ 0 w 1114"/>
                <a:gd name="T9" fmla="*/ 481 h 1933"/>
                <a:gd name="T10" fmla="*/ 0 w 1114"/>
                <a:gd name="T11" fmla="*/ 567 h 1933"/>
                <a:gd name="T12" fmla="*/ 150 w 1114"/>
                <a:gd name="T13" fmla="*/ 567 h 1933"/>
                <a:gd name="T14" fmla="*/ 151 w 1114"/>
                <a:gd name="T15" fmla="*/ 1334 h 1933"/>
                <a:gd name="T16" fmla="*/ 166 w 1114"/>
                <a:gd name="T17" fmla="*/ 1651 h 1933"/>
                <a:gd name="T18" fmla="*/ 176 w 1114"/>
                <a:gd name="T19" fmla="*/ 1691 h 1933"/>
                <a:gd name="T20" fmla="*/ 234 w 1114"/>
                <a:gd name="T21" fmla="*/ 1782 h 1933"/>
                <a:gd name="T22" fmla="*/ 357 w 1114"/>
                <a:gd name="T23" fmla="*/ 1890 h 1933"/>
                <a:gd name="T24" fmla="*/ 410 w 1114"/>
                <a:gd name="T25" fmla="*/ 1914 h 1933"/>
                <a:gd name="T26" fmla="*/ 555 w 1114"/>
                <a:gd name="T27" fmla="*/ 1933 h 1933"/>
                <a:gd name="T28" fmla="*/ 773 w 1114"/>
                <a:gd name="T29" fmla="*/ 1918 h 1933"/>
                <a:gd name="T30" fmla="*/ 849 w 1114"/>
                <a:gd name="T31" fmla="*/ 1894 h 1933"/>
                <a:gd name="T32" fmla="*/ 983 w 1114"/>
                <a:gd name="T33" fmla="*/ 1812 h 1933"/>
                <a:gd name="T34" fmla="*/ 1067 w 1114"/>
                <a:gd name="T35" fmla="*/ 1725 h 1933"/>
                <a:gd name="T36" fmla="*/ 1109 w 1114"/>
                <a:gd name="T37" fmla="*/ 1665 h 1933"/>
                <a:gd name="T38" fmla="*/ 1104 w 1114"/>
                <a:gd name="T39" fmla="*/ 1611 h 1933"/>
                <a:gd name="T40" fmla="*/ 1086 w 1114"/>
                <a:gd name="T41" fmla="*/ 1586 h 1933"/>
                <a:gd name="T42" fmla="*/ 1054 w 1114"/>
                <a:gd name="T43" fmla="*/ 1577 h 1933"/>
                <a:gd name="T44" fmla="*/ 999 w 1114"/>
                <a:gd name="T45" fmla="*/ 1600 h 1933"/>
                <a:gd name="T46" fmla="*/ 931 w 1114"/>
                <a:gd name="T47" fmla="*/ 1625 h 1933"/>
                <a:gd name="T48" fmla="*/ 855 w 1114"/>
                <a:gd name="T49" fmla="*/ 1633 h 1933"/>
                <a:gd name="T50" fmla="*/ 797 w 1114"/>
                <a:gd name="T51" fmla="*/ 1613 h 1933"/>
                <a:gd name="T52" fmla="*/ 758 w 1114"/>
                <a:gd name="T53" fmla="*/ 1565 h 1933"/>
                <a:gd name="T54" fmla="*/ 748 w 1114"/>
                <a:gd name="T55" fmla="*/ 1531 h 1933"/>
                <a:gd name="T56" fmla="*/ 735 w 1114"/>
                <a:gd name="T57" fmla="*/ 1240 h 1933"/>
                <a:gd name="T58" fmla="*/ 734 w 1114"/>
                <a:gd name="T59" fmla="*/ 567 h 1933"/>
                <a:gd name="T60" fmla="*/ 1050 w 1114"/>
                <a:gd name="T61" fmla="*/ 567 h 1933"/>
                <a:gd name="T62" fmla="*/ 1050 w 1114"/>
                <a:gd name="T63" fmla="*/ 384 h 1933"/>
                <a:gd name="T64" fmla="*/ 734 w 1114"/>
                <a:gd name="T65" fmla="*/ 384 h 1933"/>
                <a:gd name="T66" fmla="*/ 734 w 1114"/>
                <a:gd name="T67" fmla="*/ 0 h 1933"/>
                <a:gd name="T68" fmla="*/ 651 w 1114"/>
                <a:gd name="T69" fmla="*/ 1 h 1933"/>
                <a:gd name="T70" fmla="*/ 582 w 1114"/>
                <a:gd name="T71" fmla="*/ 32 h 1933"/>
                <a:gd name="T72" fmla="*/ 500 w 1114"/>
                <a:gd name="T73" fmla="*/ 110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4" h="1933">
                  <a:moveTo>
                    <a:pt x="500" y="110"/>
                  </a:moveTo>
                  <a:lnTo>
                    <a:pt x="453" y="157"/>
                  </a:lnTo>
                  <a:lnTo>
                    <a:pt x="343" y="248"/>
                  </a:lnTo>
                  <a:lnTo>
                    <a:pt x="229" y="329"/>
                  </a:lnTo>
                  <a:lnTo>
                    <a:pt x="122" y="390"/>
                  </a:lnTo>
                  <a:lnTo>
                    <a:pt x="77" y="409"/>
                  </a:lnTo>
                  <a:lnTo>
                    <a:pt x="52" y="419"/>
                  </a:lnTo>
                  <a:lnTo>
                    <a:pt x="20" y="435"/>
                  </a:lnTo>
                  <a:lnTo>
                    <a:pt x="5" y="453"/>
                  </a:lnTo>
                  <a:lnTo>
                    <a:pt x="0" y="481"/>
                  </a:lnTo>
                  <a:lnTo>
                    <a:pt x="0" y="502"/>
                  </a:lnTo>
                  <a:lnTo>
                    <a:pt x="0" y="567"/>
                  </a:lnTo>
                  <a:lnTo>
                    <a:pt x="75" y="567"/>
                  </a:lnTo>
                  <a:lnTo>
                    <a:pt x="150" y="567"/>
                  </a:lnTo>
                  <a:lnTo>
                    <a:pt x="150" y="1085"/>
                  </a:lnTo>
                  <a:lnTo>
                    <a:pt x="151" y="1334"/>
                  </a:lnTo>
                  <a:lnTo>
                    <a:pt x="158" y="1564"/>
                  </a:lnTo>
                  <a:lnTo>
                    <a:pt x="166" y="1651"/>
                  </a:lnTo>
                  <a:lnTo>
                    <a:pt x="170" y="1674"/>
                  </a:lnTo>
                  <a:lnTo>
                    <a:pt x="176" y="1691"/>
                  </a:lnTo>
                  <a:lnTo>
                    <a:pt x="194" y="1727"/>
                  </a:lnTo>
                  <a:lnTo>
                    <a:pt x="234" y="1782"/>
                  </a:lnTo>
                  <a:lnTo>
                    <a:pt x="302" y="1850"/>
                  </a:lnTo>
                  <a:lnTo>
                    <a:pt x="357" y="1890"/>
                  </a:lnTo>
                  <a:lnTo>
                    <a:pt x="393" y="1908"/>
                  </a:lnTo>
                  <a:lnTo>
                    <a:pt x="410" y="1914"/>
                  </a:lnTo>
                  <a:lnTo>
                    <a:pt x="451" y="1923"/>
                  </a:lnTo>
                  <a:lnTo>
                    <a:pt x="555" y="1933"/>
                  </a:lnTo>
                  <a:lnTo>
                    <a:pt x="670" y="1931"/>
                  </a:lnTo>
                  <a:lnTo>
                    <a:pt x="773" y="1918"/>
                  </a:lnTo>
                  <a:lnTo>
                    <a:pt x="812" y="1907"/>
                  </a:lnTo>
                  <a:lnTo>
                    <a:pt x="849" y="1894"/>
                  </a:lnTo>
                  <a:lnTo>
                    <a:pt x="919" y="1858"/>
                  </a:lnTo>
                  <a:lnTo>
                    <a:pt x="983" y="1812"/>
                  </a:lnTo>
                  <a:lnTo>
                    <a:pt x="1041" y="1757"/>
                  </a:lnTo>
                  <a:lnTo>
                    <a:pt x="1067" y="1725"/>
                  </a:lnTo>
                  <a:lnTo>
                    <a:pt x="1086" y="1701"/>
                  </a:lnTo>
                  <a:lnTo>
                    <a:pt x="1109" y="1665"/>
                  </a:lnTo>
                  <a:lnTo>
                    <a:pt x="1114" y="1637"/>
                  </a:lnTo>
                  <a:lnTo>
                    <a:pt x="1104" y="1611"/>
                  </a:lnTo>
                  <a:lnTo>
                    <a:pt x="1094" y="1595"/>
                  </a:lnTo>
                  <a:lnTo>
                    <a:pt x="1086" y="1586"/>
                  </a:lnTo>
                  <a:lnTo>
                    <a:pt x="1073" y="1576"/>
                  </a:lnTo>
                  <a:lnTo>
                    <a:pt x="1054" y="1577"/>
                  </a:lnTo>
                  <a:lnTo>
                    <a:pt x="1023" y="1589"/>
                  </a:lnTo>
                  <a:lnTo>
                    <a:pt x="999" y="1600"/>
                  </a:lnTo>
                  <a:lnTo>
                    <a:pt x="975" y="1611"/>
                  </a:lnTo>
                  <a:lnTo>
                    <a:pt x="931" y="1625"/>
                  </a:lnTo>
                  <a:lnTo>
                    <a:pt x="891" y="1633"/>
                  </a:lnTo>
                  <a:lnTo>
                    <a:pt x="855" y="1633"/>
                  </a:lnTo>
                  <a:lnTo>
                    <a:pt x="824" y="1627"/>
                  </a:lnTo>
                  <a:lnTo>
                    <a:pt x="797" y="1613"/>
                  </a:lnTo>
                  <a:lnTo>
                    <a:pt x="775" y="1593"/>
                  </a:lnTo>
                  <a:lnTo>
                    <a:pt x="758" y="1565"/>
                  </a:lnTo>
                  <a:lnTo>
                    <a:pt x="752" y="1549"/>
                  </a:lnTo>
                  <a:lnTo>
                    <a:pt x="748" y="1531"/>
                  </a:lnTo>
                  <a:lnTo>
                    <a:pt x="741" y="1450"/>
                  </a:lnTo>
                  <a:lnTo>
                    <a:pt x="735" y="1240"/>
                  </a:lnTo>
                  <a:lnTo>
                    <a:pt x="734" y="1032"/>
                  </a:lnTo>
                  <a:lnTo>
                    <a:pt x="734" y="567"/>
                  </a:lnTo>
                  <a:lnTo>
                    <a:pt x="892" y="567"/>
                  </a:lnTo>
                  <a:lnTo>
                    <a:pt x="1050" y="567"/>
                  </a:lnTo>
                  <a:lnTo>
                    <a:pt x="1050" y="475"/>
                  </a:lnTo>
                  <a:lnTo>
                    <a:pt x="1050" y="384"/>
                  </a:lnTo>
                  <a:lnTo>
                    <a:pt x="892" y="384"/>
                  </a:lnTo>
                  <a:lnTo>
                    <a:pt x="734" y="384"/>
                  </a:lnTo>
                  <a:lnTo>
                    <a:pt x="734" y="192"/>
                  </a:lnTo>
                  <a:lnTo>
                    <a:pt x="734" y="0"/>
                  </a:lnTo>
                  <a:lnTo>
                    <a:pt x="670" y="0"/>
                  </a:lnTo>
                  <a:lnTo>
                    <a:pt x="651" y="1"/>
                  </a:lnTo>
                  <a:lnTo>
                    <a:pt x="618" y="9"/>
                  </a:lnTo>
                  <a:lnTo>
                    <a:pt x="582" y="32"/>
                  </a:lnTo>
                  <a:lnTo>
                    <a:pt x="534" y="77"/>
                  </a:lnTo>
                  <a:lnTo>
                    <a:pt x="500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1790046-6BE9-4EAB-9692-C8A67E454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9" y="1453"/>
              <a:ext cx="322" cy="563"/>
            </a:xfrm>
            <a:custGeom>
              <a:avLst/>
              <a:gdLst>
                <a:gd name="T0" fmla="*/ 291 w 883"/>
                <a:gd name="T1" fmla="*/ 80 h 1550"/>
                <a:gd name="T2" fmla="*/ 8 w 883"/>
                <a:gd name="T3" fmla="*/ 158 h 1550"/>
                <a:gd name="T4" fmla="*/ 3 w 883"/>
                <a:gd name="T5" fmla="*/ 212 h 1550"/>
                <a:gd name="T6" fmla="*/ 2 w 883"/>
                <a:gd name="T7" fmla="*/ 228 h 1550"/>
                <a:gd name="T8" fmla="*/ 5 w 883"/>
                <a:gd name="T9" fmla="*/ 252 h 1550"/>
                <a:gd name="T10" fmla="*/ 20 w 883"/>
                <a:gd name="T11" fmla="*/ 272 h 1550"/>
                <a:gd name="T12" fmla="*/ 51 w 883"/>
                <a:gd name="T13" fmla="*/ 294 h 1550"/>
                <a:gd name="T14" fmla="*/ 75 w 883"/>
                <a:gd name="T15" fmla="*/ 308 h 1550"/>
                <a:gd name="T16" fmla="*/ 150 w 883"/>
                <a:gd name="T17" fmla="*/ 353 h 1550"/>
                <a:gd name="T18" fmla="*/ 146 w 883"/>
                <a:gd name="T19" fmla="*/ 862 h 1550"/>
                <a:gd name="T20" fmla="*/ 145 w 883"/>
                <a:gd name="T21" fmla="*/ 1051 h 1550"/>
                <a:gd name="T22" fmla="*/ 141 w 883"/>
                <a:gd name="T23" fmla="*/ 1231 h 1550"/>
                <a:gd name="T24" fmla="*/ 136 w 883"/>
                <a:gd name="T25" fmla="*/ 1308 h 1550"/>
                <a:gd name="T26" fmla="*/ 127 w 883"/>
                <a:gd name="T27" fmla="*/ 1357 h 1550"/>
                <a:gd name="T28" fmla="*/ 113 w 883"/>
                <a:gd name="T29" fmla="*/ 1384 h 1550"/>
                <a:gd name="T30" fmla="*/ 93 w 883"/>
                <a:gd name="T31" fmla="*/ 1398 h 1550"/>
                <a:gd name="T32" fmla="*/ 64 w 883"/>
                <a:gd name="T33" fmla="*/ 1405 h 1550"/>
                <a:gd name="T34" fmla="*/ 46 w 883"/>
                <a:gd name="T35" fmla="*/ 1408 h 1550"/>
                <a:gd name="T36" fmla="*/ 32 w 883"/>
                <a:gd name="T37" fmla="*/ 1411 h 1550"/>
                <a:gd name="T38" fmla="*/ 13 w 883"/>
                <a:gd name="T39" fmla="*/ 1420 h 1550"/>
                <a:gd name="T40" fmla="*/ 3 w 883"/>
                <a:gd name="T41" fmla="*/ 1436 h 1550"/>
                <a:gd name="T42" fmla="*/ 0 w 883"/>
                <a:gd name="T43" fmla="*/ 1463 h 1550"/>
                <a:gd name="T44" fmla="*/ 0 w 883"/>
                <a:gd name="T45" fmla="*/ 1483 h 1550"/>
                <a:gd name="T46" fmla="*/ 0 w 883"/>
                <a:gd name="T47" fmla="*/ 1550 h 1550"/>
                <a:gd name="T48" fmla="*/ 441 w 883"/>
                <a:gd name="T49" fmla="*/ 1550 h 1550"/>
                <a:gd name="T50" fmla="*/ 883 w 883"/>
                <a:gd name="T51" fmla="*/ 1550 h 1550"/>
                <a:gd name="T52" fmla="*/ 883 w 883"/>
                <a:gd name="T53" fmla="*/ 1483 h 1550"/>
                <a:gd name="T54" fmla="*/ 883 w 883"/>
                <a:gd name="T55" fmla="*/ 1462 h 1550"/>
                <a:gd name="T56" fmla="*/ 879 w 883"/>
                <a:gd name="T57" fmla="*/ 1434 h 1550"/>
                <a:gd name="T58" fmla="*/ 866 w 883"/>
                <a:gd name="T59" fmla="*/ 1417 h 1550"/>
                <a:gd name="T60" fmla="*/ 839 w 883"/>
                <a:gd name="T61" fmla="*/ 1406 h 1550"/>
                <a:gd name="T62" fmla="*/ 818 w 883"/>
                <a:gd name="T63" fmla="*/ 1400 h 1550"/>
                <a:gd name="T64" fmla="*/ 792 w 883"/>
                <a:gd name="T65" fmla="*/ 1392 h 1550"/>
                <a:gd name="T66" fmla="*/ 759 w 883"/>
                <a:gd name="T67" fmla="*/ 1375 h 1550"/>
                <a:gd name="T68" fmla="*/ 746 w 883"/>
                <a:gd name="T69" fmla="*/ 1362 h 1550"/>
                <a:gd name="T70" fmla="*/ 743 w 883"/>
                <a:gd name="T71" fmla="*/ 1357 h 1550"/>
                <a:gd name="T72" fmla="*/ 739 w 883"/>
                <a:gd name="T73" fmla="*/ 1309 h 1550"/>
                <a:gd name="T74" fmla="*/ 734 w 883"/>
                <a:gd name="T75" fmla="*/ 933 h 1550"/>
                <a:gd name="T76" fmla="*/ 733 w 883"/>
                <a:gd name="T77" fmla="*/ 665 h 1550"/>
                <a:gd name="T78" fmla="*/ 733 w 883"/>
                <a:gd name="T79" fmla="*/ 0 h 1550"/>
                <a:gd name="T80" fmla="*/ 655 w 883"/>
                <a:gd name="T81" fmla="*/ 2 h 1550"/>
                <a:gd name="T82" fmla="*/ 634 w 883"/>
                <a:gd name="T83" fmla="*/ 3 h 1550"/>
                <a:gd name="T84" fmla="*/ 562 w 883"/>
                <a:gd name="T85" fmla="*/ 15 h 1550"/>
                <a:gd name="T86" fmla="*/ 409 w 883"/>
                <a:gd name="T87" fmla="*/ 49 h 1550"/>
                <a:gd name="T88" fmla="*/ 291 w 883"/>
                <a:gd name="T89" fmla="*/ 8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3" h="1550">
                  <a:moveTo>
                    <a:pt x="291" y="80"/>
                  </a:moveTo>
                  <a:lnTo>
                    <a:pt x="8" y="158"/>
                  </a:lnTo>
                  <a:lnTo>
                    <a:pt x="3" y="212"/>
                  </a:lnTo>
                  <a:lnTo>
                    <a:pt x="2" y="228"/>
                  </a:lnTo>
                  <a:lnTo>
                    <a:pt x="5" y="252"/>
                  </a:lnTo>
                  <a:lnTo>
                    <a:pt x="20" y="272"/>
                  </a:lnTo>
                  <a:lnTo>
                    <a:pt x="51" y="294"/>
                  </a:lnTo>
                  <a:lnTo>
                    <a:pt x="75" y="308"/>
                  </a:lnTo>
                  <a:lnTo>
                    <a:pt x="150" y="353"/>
                  </a:lnTo>
                  <a:lnTo>
                    <a:pt x="146" y="862"/>
                  </a:lnTo>
                  <a:lnTo>
                    <a:pt x="145" y="1051"/>
                  </a:lnTo>
                  <a:lnTo>
                    <a:pt x="141" y="1231"/>
                  </a:lnTo>
                  <a:lnTo>
                    <a:pt x="136" y="1308"/>
                  </a:lnTo>
                  <a:lnTo>
                    <a:pt x="127" y="1357"/>
                  </a:lnTo>
                  <a:lnTo>
                    <a:pt x="113" y="1384"/>
                  </a:lnTo>
                  <a:lnTo>
                    <a:pt x="93" y="1398"/>
                  </a:lnTo>
                  <a:lnTo>
                    <a:pt x="64" y="1405"/>
                  </a:lnTo>
                  <a:lnTo>
                    <a:pt x="46" y="1408"/>
                  </a:lnTo>
                  <a:lnTo>
                    <a:pt x="32" y="1411"/>
                  </a:lnTo>
                  <a:lnTo>
                    <a:pt x="13" y="1420"/>
                  </a:lnTo>
                  <a:lnTo>
                    <a:pt x="3" y="1436"/>
                  </a:lnTo>
                  <a:lnTo>
                    <a:pt x="0" y="1463"/>
                  </a:lnTo>
                  <a:lnTo>
                    <a:pt x="0" y="1483"/>
                  </a:lnTo>
                  <a:lnTo>
                    <a:pt x="0" y="1550"/>
                  </a:lnTo>
                  <a:lnTo>
                    <a:pt x="441" y="1550"/>
                  </a:lnTo>
                  <a:lnTo>
                    <a:pt x="883" y="1550"/>
                  </a:lnTo>
                  <a:lnTo>
                    <a:pt x="883" y="1483"/>
                  </a:lnTo>
                  <a:lnTo>
                    <a:pt x="883" y="1462"/>
                  </a:lnTo>
                  <a:lnTo>
                    <a:pt x="879" y="1434"/>
                  </a:lnTo>
                  <a:lnTo>
                    <a:pt x="866" y="1417"/>
                  </a:lnTo>
                  <a:lnTo>
                    <a:pt x="839" y="1406"/>
                  </a:lnTo>
                  <a:lnTo>
                    <a:pt x="818" y="1400"/>
                  </a:lnTo>
                  <a:lnTo>
                    <a:pt x="792" y="1392"/>
                  </a:lnTo>
                  <a:lnTo>
                    <a:pt x="759" y="1375"/>
                  </a:lnTo>
                  <a:lnTo>
                    <a:pt x="746" y="1362"/>
                  </a:lnTo>
                  <a:lnTo>
                    <a:pt x="743" y="1357"/>
                  </a:lnTo>
                  <a:lnTo>
                    <a:pt x="739" y="1309"/>
                  </a:lnTo>
                  <a:lnTo>
                    <a:pt x="734" y="933"/>
                  </a:lnTo>
                  <a:lnTo>
                    <a:pt x="733" y="665"/>
                  </a:lnTo>
                  <a:lnTo>
                    <a:pt x="733" y="0"/>
                  </a:lnTo>
                  <a:lnTo>
                    <a:pt x="655" y="2"/>
                  </a:lnTo>
                  <a:lnTo>
                    <a:pt x="634" y="3"/>
                  </a:lnTo>
                  <a:lnTo>
                    <a:pt x="562" y="15"/>
                  </a:lnTo>
                  <a:lnTo>
                    <a:pt x="409" y="49"/>
                  </a:lnTo>
                  <a:lnTo>
                    <a:pt x="29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FAC13B2-2D1C-4D66-94FD-547AD03E9E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91" y="1453"/>
              <a:ext cx="992" cy="563"/>
            </a:xfrm>
            <a:custGeom>
              <a:avLst/>
              <a:gdLst>
                <a:gd name="T0" fmla="*/ 76 w 2717"/>
                <a:gd name="T1" fmla="*/ 144 h 1550"/>
                <a:gd name="T2" fmla="*/ 5 w 2717"/>
                <a:gd name="T3" fmla="*/ 192 h 1550"/>
                <a:gd name="T4" fmla="*/ 7 w 2717"/>
                <a:gd name="T5" fmla="*/ 248 h 1550"/>
                <a:gd name="T6" fmla="*/ 75 w 2717"/>
                <a:gd name="T7" fmla="*/ 307 h 1550"/>
                <a:gd name="T8" fmla="*/ 145 w 2717"/>
                <a:gd name="T9" fmla="*/ 1051 h 1550"/>
                <a:gd name="T10" fmla="*/ 128 w 2717"/>
                <a:gd name="T11" fmla="*/ 1357 h 1550"/>
                <a:gd name="T12" fmla="*/ 65 w 2717"/>
                <a:gd name="T13" fmla="*/ 1405 h 1550"/>
                <a:gd name="T14" fmla="*/ 14 w 2717"/>
                <a:gd name="T15" fmla="*/ 1420 h 1550"/>
                <a:gd name="T16" fmla="*/ 0 w 2717"/>
                <a:gd name="T17" fmla="*/ 1483 h 1550"/>
                <a:gd name="T18" fmla="*/ 867 w 2717"/>
                <a:gd name="T19" fmla="*/ 1550 h 1550"/>
                <a:gd name="T20" fmla="*/ 863 w 2717"/>
                <a:gd name="T21" fmla="*/ 1435 h 1550"/>
                <a:gd name="T22" fmla="*/ 814 w 2717"/>
                <a:gd name="T23" fmla="*/ 1403 h 1550"/>
                <a:gd name="T24" fmla="*/ 750 w 2717"/>
                <a:gd name="T25" fmla="*/ 368 h 1550"/>
                <a:gd name="T26" fmla="*/ 916 w 2717"/>
                <a:gd name="T27" fmla="*/ 346 h 1550"/>
                <a:gd name="T28" fmla="*/ 1024 w 2717"/>
                <a:gd name="T29" fmla="*/ 382 h 1550"/>
                <a:gd name="T30" fmla="*/ 1058 w 2717"/>
                <a:gd name="T31" fmla="*/ 532 h 1550"/>
                <a:gd name="T32" fmla="*/ 1065 w 2717"/>
                <a:gd name="T33" fmla="*/ 1102 h 1550"/>
                <a:gd name="T34" fmla="*/ 1050 w 2717"/>
                <a:gd name="T35" fmla="*/ 1375 h 1550"/>
                <a:gd name="T36" fmla="*/ 984 w 2717"/>
                <a:gd name="T37" fmla="*/ 1407 h 1550"/>
                <a:gd name="T38" fmla="*/ 937 w 2717"/>
                <a:gd name="T39" fmla="*/ 1434 h 1550"/>
                <a:gd name="T40" fmla="*/ 934 w 2717"/>
                <a:gd name="T41" fmla="*/ 1550 h 1550"/>
                <a:gd name="T42" fmla="*/ 1784 w 2717"/>
                <a:gd name="T43" fmla="*/ 1483 h 1550"/>
                <a:gd name="T44" fmla="*/ 1771 w 2717"/>
                <a:gd name="T45" fmla="*/ 1420 h 1550"/>
                <a:gd name="T46" fmla="*/ 1723 w 2717"/>
                <a:gd name="T47" fmla="*/ 1403 h 1550"/>
                <a:gd name="T48" fmla="*/ 1665 w 2717"/>
                <a:gd name="T49" fmla="*/ 1351 h 1550"/>
                <a:gd name="T50" fmla="*/ 1650 w 2717"/>
                <a:gd name="T51" fmla="*/ 1053 h 1550"/>
                <a:gd name="T52" fmla="*/ 1695 w 2717"/>
                <a:gd name="T53" fmla="*/ 365 h 1550"/>
                <a:gd name="T54" fmla="*/ 1824 w 2717"/>
                <a:gd name="T55" fmla="*/ 347 h 1550"/>
                <a:gd name="T56" fmla="*/ 1907 w 2717"/>
                <a:gd name="T57" fmla="*/ 357 h 1550"/>
                <a:gd name="T58" fmla="*/ 1947 w 2717"/>
                <a:gd name="T59" fmla="*/ 396 h 1550"/>
                <a:gd name="T60" fmla="*/ 1964 w 2717"/>
                <a:gd name="T61" fmla="*/ 907 h 1550"/>
                <a:gd name="T62" fmla="*/ 1893 w 2717"/>
                <a:gd name="T63" fmla="*/ 1403 h 1550"/>
                <a:gd name="T64" fmla="*/ 1856 w 2717"/>
                <a:gd name="T65" fmla="*/ 1457 h 1550"/>
                <a:gd name="T66" fmla="*/ 2282 w 2717"/>
                <a:gd name="T67" fmla="*/ 1550 h 1550"/>
                <a:gd name="T68" fmla="*/ 2717 w 2717"/>
                <a:gd name="T69" fmla="*/ 1463 h 1550"/>
                <a:gd name="T70" fmla="*/ 2686 w 2717"/>
                <a:gd name="T71" fmla="*/ 1411 h 1550"/>
                <a:gd name="T72" fmla="*/ 2625 w 2717"/>
                <a:gd name="T73" fmla="*/ 1398 h 1550"/>
                <a:gd name="T74" fmla="*/ 2580 w 2717"/>
                <a:gd name="T75" fmla="*/ 1304 h 1550"/>
                <a:gd name="T76" fmla="*/ 2567 w 2717"/>
                <a:gd name="T77" fmla="*/ 832 h 1550"/>
                <a:gd name="T78" fmla="*/ 2537 w 2717"/>
                <a:gd name="T79" fmla="*/ 248 h 1550"/>
                <a:gd name="T80" fmla="*/ 2485 w 2717"/>
                <a:gd name="T81" fmla="*/ 146 h 1550"/>
                <a:gd name="T82" fmla="*/ 2362 w 2717"/>
                <a:gd name="T83" fmla="*/ 41 h 1550"/>
                <a:gd name="T84" fmla="*/ 2183 w 2717"/>
                <a:gd name="T85" fmla="*/ 1 h 1550"/>
                <a:gd name="T86" fmla="*/ 2055 w 2717"/>
                <a:gd name="T87" fmla="*/ 5 h 1550"/>
                <a:gd name="T88" fmla="*/ 1899 w 2717"/>
                <a:gd name="T89" fmla="*/ 46 h 1550"/>
                <a:gd name="T90" fmla="*/ 1759 w 2717"/>
                <a:gd name="T91" fmla="*/ 137 h 1550"/>
                <a:gd name="T92" fmla="*/ 1604 w 2717"/>
                <a:gd name="T93" fmla="*/ 175 h 1550"/>
                <a:gd name="T94" fmla="*/ 1545 w 2717"/>
                <a:gd name="T95" fmla="*/ 93 h 1550"/>
                <a:gd name="T96" fmla="*/ 1475 w 2717"/>
                <a:gd name="T97" fmla="*/ 40 h 1550"/>
                <a:gd name="T98" fmla="*/ 1304 w 2717"/>
                <a:gd name="T99" fmla="*/ 8 h 1550"/>
                <a:gd name="T100" fmla="*/ 1105 w 2717"/>
                <a:gd name="T101" fmla="*/ 12 h 1550"/>
                <a:gd name="T102" fmla="*/ 975 w 2717"/>
                <a:gd name="T103" fmla="*/ 48 h 1550"/>
                <a:gd name="T104" fmla="*/ 822 w 2717"/>
                <a:gd name="T105" fmla="*/ 162 h 1550"/>
                <a:gd name="T106" fmla="*/ 750 w 2717"/>
                <a:gd name="T107" fmla="*/ 0 h 1550"/>
                <a:gd name="T108" fmla="*/ 411 w 2717"/>
                <a:gd name="T109" fmla="*/ 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17" h="1550">
                  <a:moveTo>
                    <a:pt x="292" y="82"/>
                  </a:moveTo>
                  <a:lnTo>
                    <a:pt x="195" y="109"/>
                  </a:lnTo>
                  <a:lnTo>
                    <a:pt x="76" y="144"/>
                  </a:lnTo>
                  <a:lnTo>
                    <a:pt x="32" y="162"/>
                  </a:lnTo>
                  <a:lnTo>
                    <a:pt x="16" y="173"/>
                  </a:lnTo>
                  <a:lnTo>
                    <a:pt x="5" y="192"/>
                  </a:lnTo>
                  <a:lnTo>
                    <a:pt x="4" y="208"/>
                  </a:lnTo>
                  <a:lnTo>
                    <a:pt x="3" y="224"/>
                  </a:lnTo>
                  <a:lnTo>
                    <a:pt x="7" y="248"/>
                  </a:lnTo>
                  <a:lnTo>
                    <a:pt x="23" y="269"/>
                  </a:lnTo>
                  <a:lnTo>
                    <a:pt x="53" y="292"/>
                  </a:lnTo>
                  <a:lnTo>
                    <a:pt x="75" y="307"/>
                  </a:lnTo>
                  <a:lnTo>
                    <a:pt x="150" y="353"/>
                  </a:lnTo>
                  <a:lnTo>
                    <a:pt x="147" y="862"/>
                  </a:lnTo>
                  <a:lnTo>
                    <a:pt x="145" y="1051"/>
                  </a:lnTo>
                  <a:lnTo>
                    <a:pt x="142" y="1231"/>
                  </a:lnTo>
                  <a:lnTo>
                    <a:pt x="137" y="1308"/>
                  </a:lnTo>
                  <a:lnTo>
                    <a:pt x="128" y="1357"/>
                  </a:lnTo>
                  <a:lnTo>
                    <a:pt x="114" y="1384"/>
                  </a:lnTo>
                  <a:lnTo>
                    <a:pt x="93" y="1398"/>
                  </a:lnTo>
                  <a:lnTo>
                    <a:pt x="65" y="1405"/>
                  </a:lnTo>
                  <a:lnTo>
                    <a:pt x="47" y="1408"/>
                  </a:lnTo>
                  <a:lnTo>
                    <a:pt x="33" y="1411"/>
                  </a:lnTo>
                  <a:lnTo>
                    <a:pt x="14" y="1420"/>
                  </a:lnTo>
                  <a:lnTo>
                    <a:pt x="4" y="1436"/>
                  </a:lnTo>
                  <a:lnTo>
                    <a:pt x="0" y="1463"/>
                  </a:lnTo>
                  <a:lnTo>
                    <a:pt x="0" y="1483"/>
                  </a:lnTo>
                  <a:lnTo>
                    <a:pt x="0" y="1550"/>
                  </a:lnTo>
                  <a:lnTo>
                    <a:pt x="434" y="1550"/>
                  </a:lnTo>
                  <a:lnTo>
                    <a:pt x="867" y="1550"/>
                  </a:lnTo>
                  <a:lnTo>
                    <a:pt x="867" y="1483"/>
                  </a:lnTo>
                  <a:lnTo>
                    <a:pt x="867" y="1463"/>
                  </a:lnTo>
                  <a:lnTo>
                    <a:pt x="863" y="1435"/>
                  </a:lnTo>
                  <a:lnTo>
                    <a:pt x="852" y="1418"/>
                  </a:lnTo>
                  <a:lnTo>
                    <a:pt x="830" y="1408"/>
                  </a:lnTo>
                  <a:lnTo>
                    <a:pt x="814" y="1403"/>
                  </a:lnTo>
                  <a:lnTo>
                    <a:pt x="759" y="1390"/>
                  </a:lnTo>
                  <a:lnTo>
                    <a:pt x="754" y="878"/>
                  </a:lnTo>
                  <a:lnTo>
                    <a:pt x="750" y="368"/>
                  </a:lnTo>
                  <a:lnTo>
                    <a:pt x="812" y="357"/>
                  </a:lnTo>
                  <a:lnTo>
                    <a:pt x="851" y="350"/>
                  </a:lnTo>
                  <a:lnTo>
                    <a:pt x="916" y="346"/>
                  </a:lnTo>
                  <a:lnTo>
                    <a:pt x="968" y="352"/>
                  </a:lnTo>
                  <a:lnTo>
                    <a:pt x="1008" y="369"/>
                  </a:lnTo>
                  <a:lnTo>
                    <a:pt x="1024" y="382"/>
                  </a:lnTo>
                  <a:lnTo>
                    <a:pt x="1035" y="394"/>
                  </a:lnTo>
                  <a:lnTo>
                    <a:pt x="1050" y="435"/>
                  </a:lnTo>
                  <a:lnTo>
                    <a:pt x="1058" y="532"/>
                  </a:lnTo>
                  <a:lnTo>
                    <a:pt x="1062" y="729"/>
                  </a:lnTo>
                  <a:lnTo>
                    <a:pt x="1064" y="885"/>
                  </a:lnTo>
                  <a:lnTo>
                    <a:pt x="1065" y="1102"/>
                  </a:lnTo>
                  <a:lnTo>
                    <a:pt x="1061" y="1299"/>
                  </a:lnTo>
                  <a:lnTo>
                    <a:pt x="1055" y="1365"/>
                  </a:lnTo>
                  <a:lnTo>
                    <a:pt x="1050" y="1375"/>
                  </a:lnTo>
                  <a:lnTo>
                    <a:pt x="1040" y="1384"/>
                  </a:lnTo>
                  <a:lnTo>
                    <a:pt x="1004" y="1401"/>
                  </a:lnTo>
                  <a:lnTo>
                    <a:pt x="984" y="1407"/>
                  </a:lnTo>
                  <a:lnTo>
                    <a:pt x="968" y="1410"/>
                  </a:lnTo>
                  <a:lnTo>
                    <a:pt x="948" y="1418"/>
                  </a:lnTo>
                  <a:lnTo>
                    <a:pt x="937" y="1434"/>
                  </a:lnTo>
                  <a:lnTo>
                    <a:pt x="934" y="1462"/>
                  </a:lnTo>
                  <a:lnTo>
                    <a:pt x="934" y="1483"/>
                  </a:lnTo>
                  <a:lnTo>
                    <a:pt x="934" y="1550"/>
                  </a:lnTo>
                  <a:lnTo>
                    <a:pt x="1359" y="1550"/>
                  </a:lnTo>
                  <a:lnTo>
                    <a:pt x="1784" y="1550"/>
                  </a:lnTo>
                  <a:lnTo>
                    <a:pt x="1784" y="1483"/>
                  </a:lnTo>
                  <a:lnTo>
                    <a:pt x="1784" y="1463"/>
                  </a:lnTo>
                  <a:lnTo>
                    <a:pt x="1780" y="1436"/>
                  </a:lnTo>
                  <a:lnTo>
                    <a:pt x="1771" y="1420"/>
                  </a:lnTo>
                  <a:lnTo>
                    <a:pt x="1753" y="1410"/>
                  </a:lnTo>
                  <a:lnTo>
                    <a:pt x="1739" y="1407"/>
                  </a:lnTo>
                  <a:lnTo>
                    <a:pt x="1723" y="1403"/>
                  </a:lnTo>
                  <a:lnTo>
                    <a:pt x="1697" y="1395"/>
                  </a:lnTo>
                  <a:lnTo>
                    <a:pt x="1678" y="1380"/>
                  </a:lnTo>
                  <a:lnTo>
                    <a:pt x="1665" y="1351"/>
                  </a:lnTo>
                  <a:lnTo>
                    <a:pt x="1657" y="1302"/>
                  </a:lnTo>
                  <a:lnTo>
                    <a:pt x="1653" y="1227"/>
                  </a:lnTo>
                  <a:lnTo>
                    <a:pt x="1650" y="1053"/>
                  </a:lnTo>
                  <a:lnTo>
                    <a:pt x="1650" y="873"/>
                  </a:lnTo>
                  <a:lnTo>
                    <a:pt x="1650" y="383"/>
                  </a:lnTo>
                  <a:lnTo>
                    <a:pt x="1695" y="365"/>
                  </a:lnTo>
                  <a:lnTo>
                    <a:pt x="1718" y="358"/>
                  </a:lnTo>
                  <a:lnTo>
                    <a:pt x="1788" y="348"/>
                  </a:lnTo>
                  <a:lnTo>
                    <a:pt x="1824" y="347"/>
                  </a:lnTo>
                  <a:lnTo>
                    <a:pt x="1847" y="346"/>
                  </a:lnTo>
                  <a:lnTo>
                    <a:pt x="1882" y="349"/>
                  </a:lnTo>
                  <a:lnTo>
                    <a:pt x="1907" y="357"/>
                  </a:lnTo>
                  <a:lnTo>
                    <a:pt x="1927" y="372"/>
                  </a:lnTo>
                  <a:lnTo>
                    <a:pt x="1937" y="383"/>
                  </a:lnTo>
                  <a:lnTo>
                    <a:pt x="1947" y="396"/>
                  </a:lnTo>
                  <a:lnTo>
                    <a:pt x="1959" y="442"/>
                  </a:lnTo>
                  <a:lnTo>
                    <a:pt x="1966" y="619"/>
                  </a:lnTo>
                  <a:lnTo>
                    <a:pt x="1964" y="907"/>
                  </a:lnTo>
                  <a:lnTo>
                    <a:pt x="1959" y="1392"/>
                  </a:lnTo>
                  <a:lnTo>
                    <a:pt x="1909" y="1400"/>
                  </a:lnTo>
                  <a:lnTo>
                    <a:pt x="1893" y="1403"/>
                  </a:lnTo>
                  <a:lnTo>
                    <a:pt x="1872" y="1412"/>
                  </a:lnTo>
                  <a:lnTo>
                    <a:pt x="1861" y="1428"/>
                  </a:lnTo>
                  <a:lnTo>
                    <a:pt x="1856" y="1457"/>
                  </a:lnTo>
                  <a:lnTo>
                    <a:pt x="1854" y="1480"/>
                  </a:lnTo>
                  <a:lnTo>
                    <a:pt x="1849" y="1550"/>
                  </a:lnTo>
                  <a:lnTo>
                    <a:pt x="2282" y="1550"/>
                  </a:lnTo>
                  <a:lnTo>
                    <a:pt x="2717" y="1550"/>
                  </a:lnTo>
                  <a:lnTo>
                    <a:pt x="2717" y="1483"/>
                  </a:lnTo>
                  <a:lnTo>
                    <a:pt x="2717" y="1463"/>
                  </a:lnTo>
                  <a:lnTo>
                    <a:pt x="2714" y="1436"/>
                  </a:lnTo>
                  <a:lnTo>
                    <a:pt x="2704" y="1420"/>
                  </a:lnTo>
                  <a:lnTo>
                    <a:pt x="2686" y="1411"/>
                  </a:lnTo>
                  <a:lnTo>
                    <a:pt x="2672" y="1408"/>
                  </a:lnTo>
                  <a:lnTo>
                    <a:pt x="2654" y="1405"/>
                  </a:lnTo>
                  <a:lnTo>
                    <a:pt x="2625" y="1398"/>
                  </a:lnTo>
                  <a:lnTo>
                    <a:pt x="2604" y="1384"/>
                  </a:lnTo>
                  <a:lnTo>
                    <a:pt x="2590" y="1355"/>
                  </a:lnTo>
                  <a:lnTo>
                    <a:pt x="2580" y="1304"/>
                  </a:lnTo>
                  <a:lnTo>
                    <a:pt x="2574" y="1223"/>
                  </a:lnTo>
                  <a:lnTo>
                    <a:pt x="2570" y="1032"/>
                  </a:lnTo>
                  <a:lnTo>
                    <a:pt x="2567" y="832"/>
                  </a:lnTo>
                  <a:lnTo>
                    <a:pt x="2561" y="528"/>
                  </a:lnTo>
                  <a:lnTo>
                    <a:pt x="2550" y="316"/>
                  </a:lnTo>
                  <a:lnTo>
                    <a:pt x="2537" y="248"/>
                  </a:lnTo>
                  <a:lnTo>
                    <a:pt x="2529" y="225"/>
                  </a:lnTo>
                  <a:lnTo>
                    <a:pt x="2515" y="196"/>
                  </a:lnTo>
                  <a:lnTo>
                    <a:pt x="2485" y="146"/>
                  </a:lnTo>
                  <a:lnTo>
                    <a:pt x="2449" y="103"/>
                  </a:lnTo>
                  <a:lnTo>
                    <a:pt x="2408" y="69"/>
                  </a:lnTo>
                  <a:lnTo>
                    <a:pt x="2362" y="41"/>
                  </a:lnTo>
                  <a:lnTo>
                    <a:pt x="2309" y="21"/>
                  </a:lnTo>
                  <a:lnTo>
                    <a:pt x="2250" y="8"/>
                  </a:lnTo>
                  <a:lnTo>
                    <a:pt x="2183" y="1"/>
                  </a:lnTo>
                  <a:lnTo>
                    <a:pt x="2147" y="0"/>
                  </a:lnTo>
                  <a:lnTo>
                    <a:pt x="2115" y="0"/>
                  </a:lnTo>
                  <a:lnTo>
                    <a:pt x="2055" y="5"/>
                  </a:lnTo>
                  <a:lnTo>
                    <a:pt x="2000" y="13"/>
                  </a:lnTo>
                  <a:lnTo>
                    <a:pt x="1948" y="27"/>
                  </a:lnTo>
                  <a:lnTo>
                    <a:pt x="1899" y="46"/>
                  </a:lnTo>
                  <a:lnTo>
                    <a:pt x="1851" y="70"/>
                  </a:lnTo>
                  <a:lnTo>
                    <a:pt x="1805" y="101"/>
                  </a:lnTo>
                  <a:lnTo>
                    <a:pt x="1759" y="137"/>
                  </a:lnTo>
                  <a:lnTo>
                    <a:pt x="1735" y="158"/>
                  </a:lnTo>
                  <a:lnTo>
                    <a:pt x="1639" y="248"/>
                  </a:lnTo>
                  <a:lnTo>
                    <a:pt x="1604" y="175"/>
                  </a:lnTo>
                  <a:lnTo>
                    <a:pt x="1595" y="158"/>
                  </a:lnTo>
                  <a:lnTo>
                    <a:pt x="1572" y="125"/>
                  </a:lnTo>
                  <a:lnTo>
                    <a:pt x="1545" y="93"/>
                  </a:lnTo>
                  <a:lnTo>
                    <a:pt x="1514" y="66"/>
                  </a:lnTo>
                  <a:lnTo>
                    <a:pt x="1499" y="55"/>
                  </a:lnTo>
                  <a:lnTo>
                    <a:pt x="1475" y="40"/>
                  </a:lnTo>
                  <a:lnTo>
                    <a:pt x="1435" y="21"/>
                  </a:lnTo>
                  <a:lnTo>
                    <a:pt x="1384" y="11"/>
                  </a:lnTo>
                  <a:lnTo>
                    <a:pt x="1304" y="8"/>
                  </a:lnTo>
                  <a:lnTo>
                    <a:pt x="1244" y="8"/>
                  </a:lnTo>
                  <a:lnTo>
                    <a:pt x="1187" y="8"/>
                  </a:lnTo>
                  <a:lnTo>
                    <a:pt x="1105" y="12"/>
                  </a:lnTo>
                  <a:lnTo>
                    <a:pt x="1049" y="20"/>
                  </a:lnTo>
                  <a:lnTo>
                    <a:pt x="1002" y="36"/>
                  </a:lnTo>
                  <a:lnTo>
                    <a:pt x="975" y="48"/>
                  </a:lnTo>
                  <a:lnTo>
                    <a:pt x="938" y="69"/>
                  </a:lnTo>
                  <a:lnTo>
                    <a:pt x="855" y="130"/>
                  </a:lnTo>
                  <a:lnTo>
                    <a:pt x="822" y="162"/>
                  </a:lnTo>
                  <a:lnTo>
                    <a:pt x="750" y="232"/>
                  </a:lnTo>
                  <a:lnTo>
                    <a:pt x="750" y="117"/>
                  </a:lnTo>
                  <a:lnTo>
                    <a:pt x="750" y="0"/>
                  </a:lnTo>
                  <a:lnTo>
                    <a:pt x="664" y="2"/>
                  </a:lnTo>
                  <a:lnTo>
                    <a:pt x="613" y="7"/>
                  </a:lnTo>
                  <a:lnTo>
                    <a:pt x="411" y="50"/>
                  </a:lnTo>
                  <a:lnTo>
                    <a:pt x="29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5CA760A-05B3-41BD-9A01-975B945A95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04" y="1454"/>
              <a:ext cx="516" cy="565"/>
            </a:xfrm>
            <a:custGeom>
              <a:avLst/>
              <a:gdLst>
                <a:gd name="T0" fmla="*/ 475 w 1415"/>
                <a:gd name="T1" fmla="*/ 43 h 1554"/>
                <a:gd name="T2" fmla="*/ 324 w 1415"/>
                <a:gd name="T3" fmla="*/ 128 h 1554"/>
                <a:gd name="T4" fmla="*/ 194 w 1415"/>
                <a:gd name="T5" fmla="*/ 248 h 1554"/>
                <a:gd name="T6" fmla="*/ 93 w 1415"/>
                <a:gd name="T7" fmla="*/ 396 h 1554"/>
                <a:gd name="T8" fmla="*/ 40 w 1415"/>
                <a:gd name="T9" fmla="*/ 521 h 1554"/>
                <a:gd name="T10" fmla="*/ 15 w 1415"/>
                <a:gd name="T11" fmla="*/ 621 h 1554"/>
                <a:gd name="T12" fmla="*/ 0 w 1415"/>
                <a:gd name="T13" fmla="*/ 773 h 1554"/>
                <a:gd name="T14" fmla="*/ 5 w 1415"/>
                <a:gd name="T15" fmla="*/ 927 h 1554"/>
                <a:gd name="T16" fmla="*/ 30 w 1415"/>
                <a:gd name="T17" fmla="*/ 1066 h 1554"/>
                <a:gd name="T18" fmla="*/ 53 w 1415"/>
                <a:gd name="T19" fmla="*/ 1132 h 1554"/>
                <a:gd name="T20" fmla="*/ 123 w 1415"/>
                <a:gd name="T21" fmla="*/ 1264 h 1554"/>
                <a:gd name="T22" fmla="*/ 218 w 1415"/>
                <a:gd name="T23" fmla="*/ 1376 h 1554"/>
                <a:gd name="T24" fmla="*/ 336 w 1415"/>
                <a:gd name="T25" fmla="*/ 1465 h 1554"/>
                <a:gd name="T26" fmla="*/ 438 w 1415"/>
                <a:gd name="T27" fmla="*/ 1514 h 1554"/>
                <a:gd name="T28" fmla="*/ 524 w 1415"/>
                <a:gd name="T29" fmla="*/ 1542 h 1554"/>
                <a:gd name="T30" fmla="*/ 680 w 1415"/>
                <a:gd name="T31" fmla="*/ 1554 h 1554"/>
                <a:gd name="T32" fmla="*/ 811 w 1415"/>
                <a:gd name="T33" fmla="*/ 1554 h 1554"/>
                <a:gd name="T34" fmla="*/ 965 w 1415"/>
                <a:gd name="T35" fmla="*/ 1541 h 1554"/>
                <a:gd name="T36" fmla="*/ 1055 w 1415"/>
                <a:gd name="T37" fmla="*/ 1506 h 1554"/>
                <a:gd name="T38" fmla="*/ 1125 w 1415"/>
                <a:gd name="T39" fmla="*/ 1468 h 1554"/>
                <a:gd name="T40" fmla="*/ 1211 w 1415"/>
                <a:gd name="T41" fmla="*/ 1400 h 1554"/>
                <a:gd name="T42" fmla="*/ 1285 w 1415"/>
                <a:gd name="T43" fmla="*/ 1316 h 1554"/>
                <a:gd name="T44" fmla="*/ 1347 w 1415"/>
                <a:gd name="T45" fmla="*/ 1218 h 1554"/>
                <a:gd name="T46" fmla="*/ 1379 w 1415"/>
                <a:gd name="T47" fmla="*/ 1149 h 1554"/>
                <a:gd name="T48" fmla="*/ 1408 w 1415"/>
                <a:gd name="T49" fmla="*/ 1048 h 1554"/>
                <a:gd name="T50" fmla="*/ 1399 w 1415"/>
                <a:gd name="T51" fmla="*/ 1014 h 1554"/>
                <a:gd name="T52" fmla="*/ 1381 w 1415"/>
                <a:gd name="T53" fmla="*/ 998 h 1554"/>
                <a:gd name="T54" fmla="*/ 1355 w 1415"/>
                <a:gd name="T55" fmla="*/ 995 h 1554"/>
                <a:gd name="T56" fmla="*/ 1297 w 1415"/>
                <a:gd name="T57" fmla="*/ 1033 h 1554"/>
                <a:gd name="T58" fmla="*/ 1251 w 1415"/>
                <a:gd name="T59" fmla="*/ 1073 h 1554"/>
                <a:gd name="T60" fmla="*/ 1146 w 1415"/>
                <a:gd name="T61" fmla="*/ 1136 h 1554"/>
                <a:gd name="T62" fmla="*/ 1031 w 1415"/>
                <a:gd name="T63" fmla="*/ 1171 h 1554"/>
                <a:gd name="T64" fmla="*/ 910 w 1415"/>
                <a:gd name="T65" fmla="*/ 1177 h 1554"/>
                <a:gd name="T66" fmla="*/ 820 w 1415"/>
                <a:gd name="T67" fmla="*/ 1161 h 1554"/>
                <a:gd name="T68" fmla="*/ 745 w 1415"/>
                <a:gd name="T69" fmla="*/ 1127 h 1554"/>
                <a:gd name="T70" fmla="*/ 656 w 1415"/>
                <a:gd name="T71" fmla="*/ 1047 h 1554"/>
                <a:gd name="T72" fmla="*/ 585 w 1415"/>
                <a:gd name="T73" fmla="*/ 938 h 1554"/>
                <a:gd name="T74" fmla="*/ 540 w 1415"/>
                <a:gd name="T75" fmla="*/ 809 h 1554"/>
                <a:gd name="T76" fmla="*/ 523 w 1415"/>
                <a:gd name="T77" fmla="*/ 696 h 1554"/>
                <a:gd name="T78" fmla="*/ 1415 w 1415"/>
                <a:gd name="T79" fmla="*/ 696 h 1554"/>
                <a:gd name="T80" fmla="*/ 1400 w 1415"/>
                <a:gd name="T81" fmla="*/ 518 h 1554"/>
                <a:gd name="T82" fmla="*/ 1363 w 1415"/>
                <a:gd name="T83" fmla="*/ 354 h 1554"/>
                <a:gd name="T84" fmla="*/ 1295 w 1415"/>
                <a:gd name="T85" fmla="*/ 223 h 1554"/>
                <a:gd name="T86" fmla="*/ 1195 w 1415"/>
                <a:gd name="T87" fmla="*/ 119 h 1554"/>
                <a:gd name="T88" fmla="*/ 1096 w 1415"/>
                <a:gd name="T89" fmla="*/ 59 h 1554"/>
                <a:gd name="T90" fmla="*/ 1002 w 1415"/>
                <a:gd name="T91" fmla="*/ 19 h 1554"/>
                <a:gd name="T92" fmla="*/ 860 w 1415"/>
                <a:gd name="T93" fmla="*/ 2 h 1554"/>
                <a:gd name="T94" fmla="*/ 749 w 1415"/>
                <a:gd name="T95" fmla="*/ 0 h 1554"/>
                <a:gd name="T96" fmla="*/ 603 w 1415"/>
                <a:gd name="T97" fmla="*/ 8 h 1554"/>
                <a:gd name="T98" fmla="*/ 515 w 1415"/>
                <a:gd name="T99" fmla="*/ 29 h 1554"/>
                <a:gd name="T100" fmla="*/ 834 w 1415"/>
                <a:gd name="T101" fmla="*/ 187 h 1554"/>
                <a:gd name="T102" fmla="*/ 881 w 1415"/>
                <a:gd name="T103" fmla="*/ 299 h 1554"/>
                <a:gd name="T104" fmla="*/ 903 w 1415"/>
                <a:gd name="T105" fmla="*/ 441 h 1554"/>
                <a:gd name="T106" fmla="*/ 720 w 1415"/>
                <a:gd name="T107" fmla="*/ 546 h 1554"/>
                <a:gd name="T108" fmla="*/ 536 w 1415"/>
                <a:gd name="T109" fmla="*/ 474 h 1554"/>
                <a:gd name="T110" fmla="*/ 567 w 1415"/>
                <a:gd name="T111" fmla="*/ 330 h 1554"/>
                <a:gd name="T112" fmla="*/ 630 w 1415"/>
                <a:gd name="T113" fmla="*/ 193 h 1554"/>
                <a:gd name="T114" fmla="*/ 699 w 1415"/>
                <a:gd name="T115" fmla="*/ 134 h 1554"/>
                <a:gd name="T116" fmla="*/ 741 w 1415"/>
                <a:gd name="T117" fmla="*/ 128 h 1554"/>
                <a:gd name="T118" fmla="*/ 785 w 1415"/>
                <a:gd name="T119" fmla="*/ 143 h 1554"/>
                <a:gd name="T120" fmla="*/ 818 w 1415"/>
                <a:gd name="T121" fmla="*/ 169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15" h="1554">
                  <a:moveTo>
                    <a:pt x="515" y="29"/>
                  </a:moveTo>
                  <a:lnTo>
                    <a:pt x="475" y="43"/>
                  </a:lnTo>
                  <a:lnTo>
                    <a:pt x="397" y="81"/>
                  </a:lnTo>
                  <a:lnTo>
                    <a:pt x="324" y="128"/>
                  </a:lnTo>
                  <a:lnTo>
                    <a:pt x="256" y="184"/>
                  </a:lnTo>
                  <a:lnTo>
                    <a:pt x="194" y="248"/>
                  </a:lnTo>
                  <a:lnTo>
                    <a:pt x="139" y="319"/>
                  </a:lnTo>
                  <a:lnTo>
                    <a:pt x="93" y="396"/>
                  </a:lnTo>
                  <a:lnTo>
                    <a:pt x="55" y="478"/>
                  </a:lnTo>
                  <a:lnTo>
                    <a:pt x="40" y="521"/>
                  </a:lnTo>
                  <a:lnTo>
                    <a:pt x="30" y="552"/>
                  </a:lnTo>
                  <a:lnTo>
                    <a:pt x="15" y="621"/>
                  </a:lnTo>
                  <a:lnTo>
                    <a:pt x="5" y="695"/>
                  </a:lnTo>
                  <a:lnTo>
                    <a:pt x="0" y="773"/>
                  </a:lnTo>
                  <a:lnTo>
                    <a:pt x="0" y="851"/>
                  </a:lnTo>
                  <a:lnTo>
                    <a:pt x="5" y="927"/>
                  </a:lnTo>
                  <a:lnTo>
                    <a:pt x="15" y="1000"/>
                  </a:lnTo>
                  <a:lnTo>
                    <a:pt x="30" y="1066"/>
                  </a:lnTo>
                  <a:lnTo>
                    <a:pt x="40" y="1096"/>
                  </a:lnTo>
                  <a:lnTo>
                    <a:pt x="53" y="1132"/>
                  </a:lnTo>
                  <a:lnTo>
                    <a:pt x="85" y="1200"/>
                  </a:lnTo>
                  <a:lnTo>
                    <a:pt x="123" y="1264"/>
                  </a:lnTo>
                  <a:lnTo>
                    <a:pt x="168" y="1322"/>
                  </a:lnTo>
                  <a:lnTo>
                    <a:pt x="218" y="1376"/>
                  </a:lnTo>
                  <a:lnTo>
                    <a:pt x="275" y="1423"/>
                  </a:lnTo>
                  <a:lnTo>
                    <a:pt x="336" y="1465"/>
                  </a:lnTo>
                  <a:lnTo>
                    <a:pt x="403" y="1500"/>
                  </a:lnTo>
                  <a:lnTo>
                    <a:pt x="438" y="1514"/>
                  </a:lnTo>
                  <a:lnTo>
                    <a:pt x="468" y="1526"/>
                  </a:lnTo>
                  <a:lnTo>
                    <a:pt x="524" y="1542"/>
                  </a:lnTo>
                  <a:lnTo>
                    <a:pt x="589" y="1551"/>
                  </a:lnTo>
                  <a:lnTo>
                    <a:pt x="680" y="1554"/>
                  </a:lnTo>
                  <a:lnTo>
                    <a:pt x="743" y="1554"/>
                  </a:lnTo>
                  <a:lnTo>
                    <a:pt x="811" y="1554"/>
                  </a:lnTo>
                  <a:lnTo>
                    <a:pt x="903" y="1551"/>
                  </a:lnTo>
                  <a:lnTo>
                    <a:pt x="965" y="1541"/>
                  </a:lnTo>
                  <a:lnTo>
                    <a:pt x="1021" y="1522"/>
                  </a:lnTo>
                  <a:lnTo>
                    <a:pt x="1055" y="1506"/>
                  </a:lnTo>
                  <a:lnTo>
                    <a:pt x="1079" y="1495"/>
                  </a:lnTo>
                  <a:lnTo>
                    <a:pt x="1125" y="1468"/>
                  </a:lnTo>
                  <a:lnTo>
                    <a:pt x="1169" y="1436"/>
                  </a:lnTo>
                  <a:lnTo>
                    <a:pt x="1211" y="1400"/>
                  </a:lnTo>
                  <a:lnTo>
                    <a:pt x="1250" y="1360"/>
                  </a:lnTo>
                  <a:lnTo>
                    <a:pt x="1285" y="1316"/>
                  </a:lnTo>
                  <a:lnTo>
                    <a:pt x="1318" y="1268"/>
                  </a:lnTo>
                  <a:lnTo>
                    <a:pt x="1347" y="1218"/>
                  </a:lnTo>
                  <a:lnTo>
                    <a:pt x="1360" y="1191"/>
                  </a:lnTo>
                  <a:lnTo>
                    <a:pt x="1379" y="1149"/>
                  </a:lnTo>
                  <a:lnTo>
                    <a:pt x="1403" y="1083"/>
                  </a:lnTo>
                  <a:lnTo>
                    <a:pt x="1408" y="1048"/>
                  </a:lnTo>
                  <a:lnTo>
                    <a:pt x="1406" y="1029"/>
                  </a:lnTo>
                  <a:lnTo>
                    <a:pt x="1399" y="1014"/>
                  </a:lnTo>
                  <a:lnTo>
                    <a:pt x="1388" y="1002"/>
                  </a:lnTo>
                  <a:lnTo>
                    <a:pt x="1381" y="998"/>
                  </a:lnTo>
                  <a:lnTo>
                    <a:pt x="1373" y="994"/>
                  </a:lnTo>
                  <a:lnTo>
                    <a:pt x="1355" y="995"/>
                  </a:lnTo>
                  <a:lnTo>
                    <a:pt x="1330" y="1007"/>
                  </a:lnTo>
                  <a:lnTo>
                    <a:pt x="1297" y="1033"/>
                  </a:lnTo>
                  <a:lnTo>
                    <a:pt x="1275" y="1053"/>
                  </a:lnTo>
                  <a:lnTo>
                    <a:pt x="1251" y="1073"/>
                  </a:lnTo>
                  <a:lnTo>
                    <a:pt x="1201" y="1108"/>
                  </a:lnTo>
                  <a:lnTo>
                    <a:pt x="1146" y="1136"/>
                  </a:lnTo>
                  <a:lnTo>
                    <a:pt x="1090" y="1157"/>
                  </a:lnTo>
                  <a:lnTo>
                    <a:pt x="1031" y="1171"/>
                  </a:lnTo>
                  <a:lnTo>
                    <a:pt x="971" y="1178"/>
                  </a:lnTo>
                  <a:lnTo>
                    <a:pt x="910" y="1177"/>
                  </a:lnTo>
                  <a:lnTo>
                    <a:pt x="849" y="1168"/>
                  </a:lnTo>
                  <a:lnTo>
                    <a:pt x="820" y="1161"/>
                  </a:lnTo>
                  <a:lnTo>
                    <a:pt x="794" y="1153"/>
                  </a:lnTo>
                  <a:lnTo>
                    <a:pt x="745" y="1127"/>
                  </a:lnTo>
                  <a:lnTo>
                    <a:pt x="699" y="1092"/>
                  </a:lnTo>
                  <a:lnTo>
                    <a:pt x="656" y="1047"/>
                  </a:lnTo>
                  <a:lnTo>
                    <a:pt x="618" y="996"/>
                  </a:lnTo>
                  <a:lnTo>
                    <a:pt x="585" y="938"/>
                  </a:lnTo>
                  <a:lnTo>
                    <a:pt x="559" y="875"/>
                  </a:lnTo>
                  <a:lnTo>
                    <a:pt x="540" y="809"/>
                  </a:lnTo>
                  <a:lnTo>
                    <a:pt x="535" y="774"/>
                  </a:lnTo>
                  <a:lnTo>
                    <a:pt x="523" y="696"/>
                  </a:lnTo>
                  <a:lnTo>
                    <a:pt x="968" y="696"/>
                  </a:lnTo>
                  <a:lnTo>
                    <a:pt x="1415" y="696"/>
                  </a:lnTo>
                  <a:lnTo>
                    <a:pt x="1405" y="564"/>
                  </a:lnTo>
                  <a:lnTo>
                    <a:pt x="1400" y="518"/>
                  </a:lnTo>
                  <a:lnTo>
                    <a:pt x="1386" y="432"/>
                  </a:lnTo>
                  <a:lnTo>
                    <a:pt x="1363" y="354"/>
                  </a:lnTo>
                  <a:lnTo>
                    <a:pt x="1333" y="285"/>
                  </a:lnTo>
                  <a:lnTo>
                    <a:pt x="1295" y="223"/>
                  </a:lnTo>
                  <a:lnTo>
                    <a:pt x="1249" y="168"/>
                  </a:lnTo>
                  <a:lnTo>
                    <a:pt x="1195" y="119"/>
                  </a:lnTo>
                  <a:lnTo>
                    <a:pt x="1132" y="78"/>
                  </a:lnTo>
                  <a:lnTo>
                    <a:pt x="1096" y="59"/>
                  </a:lnTo>
                  <a:lnTo>
                    <a:pt x="1060" y="41"/>
                  </a:lnTo>
                  <a:lnTo>
                    <a:pt x="1002" y="19"/>
                  </a:lnTo>
                  <a:lnTo>
                    <a:pt x="943" y="7"/>
                  </a:lnTo>
                  <a:lnTo>
                    <a:pt x="860" y="2"/>
                  </a:lnTo>
                  <a:lnTo>
                    <a:pt x="801" y="1"/>
                  </a:lnTo>
                  <a:lnTo>
                    <a:pt x="749" y="0"/>
                  </a:lnTo>
                  <a:lnTo>
                    <a:pt x="667" y="1"/>
                  </a:lnTo>
                  <a:lnTo>
                    <a:pt x="603" y="8"/>
                  </a:lnTo>
                  <a:lnTo>
                    <a:pt x="545" y="20"/>
                  </a:lnTo>
                  <a:lnTo>
                    <a:pt x="515" y="29"/>
                  </a:lnTo>
                  <a:close/>
                  <a:moveTo>
                    <a:pt x="818" y="169"/>
                  </a:moveTo>
                  <a:lnTo>
                    <a:pt x="834" y="187"/>
                  </a:lnTo>
                  <a:lnTo>
                    <a:pt x="861" y="234"/>
                  </a:lnTo>
                  <a:lnTo>
                    <a:pt x="881" y="299"/>
                  </a:lnTo>
                  <a:lnTo>
                    <a:pt x="897" y="387"/>
                  </a:lnTo>
                  <a:lnTo>
                    <a:pt x="903" y="441"/>
                  </a:lnTo>
                  <a:lnTo>
                    <a:pt x="915" y="546"/>
                  </a:lnTo>
                  <a:lnTo>
                    <a:pt x="720" y="546"/>
                  </a:lnTo>
                  <a:lnTo>
                    <a:pt x="526" y="546"/>
                  </a:lnTo>
                  <a:lnTo>
                    <a:pt x="536" y="474"/>
                  </a:lnTo>
                  <a:lnTo>
                    <a:pt x="544" y="422"/>
                  </a:lnTo>
                  <a:lnTo>
                    <a:pt x="567" y="330"/>
                  </a:lnTo>
                  <a:lnTo>
                    <a:pt x="596" y="253"/>
                  </a:lnTo>
                  <a:lnTo>
                    <a:pt x="630" y="193"/>
                  </a:lnTo>
                  <a:lnTo>
                    <a:pt x="668" y="152"/>
                  </a:lnTo>
                  <a:lnTo>
                    <a:pt x="699" y="134"/>
                  </a:lnTo>
                  <a:lnTo>
                    <a:pt x="720" y="128"/>
                  </a:lnTo>
                  <a:lnTo>
                    <a:pt x="741" y="128"/>
                  </a:lnTo>
                  <a:lnTo>
                    <a:pt x="763" y="133"/>
                  </a:lnTo>
                  <a:lnTo>
                    <a:pt x="785" y="143"/>
                  </a:lnTo>
                  <a:lnTo>
                    <a:pt x="807" y="159"/>
                  </a:lnTo>
                  <a:lnTo>
                    <a:pt x="818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0AD25B1-1D2D-4769-8F6F-8863D72A39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9" y="1453"/>
              <a:ext cx="462" cy="563"/>
            </a:xfrm>
            <a:custGeom>
              <a:avLst/>
              <a:gdLst>
                <a:gd name="T0" fmla="*/ 0 w 1267"/>
                <a:gd name="T1" fmla="*/ 158 h 1550"/>
                <a:gd name="T2" fmla="*/ 0 w 1267"/>
                <a:gd name="T3" fmla="*/ 230 h 1550"/>
                <a:gd name="T4" fmla="*/ 22 w 1267"/>
                <a:gd name="T5" fmla="*/ 276 h 1550"/>
                <a:gd name="T6" fmla="*/ 75 w 1267"/>
                <a:gd name="T7" fmla="*/ 313 h 1550"/>
                <a:gd name="T8" fmla="*/ 150 w 1267"/>
                <a:gd name="T9" fmla="*/ 833 h 1550"/>
                <a:gd name="T10" fmla="*/ 144 w 1267"/>
                <a:gd name="T11" fmla="*/ 1304 h 1550"/>
                <a:gd name="T12" fmla="*/ 137 w 1267"/>
                <a:gd name="T13" fmla="*/ 1355 h 1550"/>
                <a:gd name="T14" fmla="*/ 107 w 1267"/>
                <a:gd name="T15" fmla="*/ 1385 h 1550"/>
                <a:gd name="T16" fmla="*/ 65 w 1267"/>
                <a:gd name="T17" fmla="*/ 1400 h 1550"/>
                <a:gd name="T18" fmla="*/ 17 w 1267"/>
                <a:gd name="T19" fmla="*/ 1417 h 1550"/>
                <a:gd name="T20" fmla="*/ 0 w 1267"/>
                <a:gd name="T21" fmla="*/ 1462 h 1550"/>
                <a:gd name="T22" fmla="*/ 0 w 1267"/>
                <a:gd name="T23" fmla="*/ 1550 h 1550"/>
                <a:gd name="T24" fmla="*/ 952 w 1267"/>
                <a:gd name="T25" fmla="*/ 1550 h 1550"/>
                <a:gd name="T26" fmla="*/ 945 w 1267"/>
                <a:gd name="T27" fmla="*/ 1456 h 1550"/>
                <a:gd name="T28" fmla="*/ 924 w 1267"/>
                <a:gd name="T29" fmla="*/ 1409 h 1550"/>
                <a:gd name="T30" fmla="*/ 868 w 1267"/>
                <a:gd name="T31" fmla="*/ 1397 h 1550"/>
                <a:gd name="T32" fmla="*/ 805 w 1267"/>
                <a:gd name="T33" fmla="*/ 1384 h 1550"/>
                <a:gd name="T34" fmla="*/ 756 w 1267"/>
                <a:gd name="T35" fmla="*/ 1344 h 1550"/>
                <a:gd name="T36" fmla="*/ 737 w 1267"/>
                <a:gd name="T37" fmla="*/ 1238 h 1550"/>
                <a:gd name="T38" fmla="*/ 733 w 1267"/>
                <a:gd name="T39" fmla="*/ 942 h 1550"/>
                <a:gd name="T40" fmla="*/ 780 w 1267"/>
                <a:gd name="T41" fmla="*/ 535 h 1550"/>
                <a:gd name="T42" fmla="*/ 888 w 1267"/>
                <a:gd name="T43" fmla="*/ 503 h 1550"/>
                <a:gd name="T44" fmla="*/ 1068 w 1267"/>
                <a:gd name="T45" fmla="*/ 484 h 1550"/>
                <a:gd name="T46" fmla="*/ 1267 w 1267"/>
                <a:gd name="T47" fmla="*/ 483 h 1550"/>
                <a:gd name="T48" fmla="*/ 1267 w 1267"/>
                <a:gd name="T49" fmla="*/ 187 h 1550"/>
                <a:gd name="T50" fmla="*/ 1258 w 1267"/>
                <a:gd name="T51" fmla="*/ 45 h 1550"/>
                <a:gd name="T52" fmla="*/ 1235 w 1267"/>
                <a:gd name="T53" fmla="*/ 17 h 1550"/>
                <a:gd name="T54" fmla="*/ 1196 w 1267"/>
                <a:gd name="T55" fmla="*/ 5 h 1550"/>
                <a:gd name="T56" fmla="*/ 1059 w 1267"/>
                <a:gd name="T57" fmla="*/ 3 h 1550"/>
                <a:gd name="T58" fmla="*/ 957 w 1267"/>
                <a:gd name="T59" fmla="*/ 27 h 1550"/>
                <a:gd name="T60" fmla="*/ 882 w 1267"/>
                <a:gd name="T61" fmla="*/ 87 h 1550"/>
                <a:gd name="T62" fmla="*/ 787 w 1267"/>
                <a:gd name="T63" fmla="*/ 232 h 1550"/>
                <a:gd name="T64" fmla="*/ 733 w 1267"/>
                <a:gd name="T65" fmla="*/ 358 h 1550"/>
                <a:gd name="T66" fmla="*/ 742 w 1267"/>
                <a:gd name="T67" fmla="*/ 0 h 1550"/>
                <a:gd name="T68" fmla="*/ 638 w 1267"/>
                <a:gd name="T69" fmla="*/ 3 h 1550"/>
                <a:gd name="T70" fmla="*/ 407 w 1267"/>
                <a:gd name="T71" fmla="*/ 49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7" h="1550">
                  <a:moveTo>
                    <a:pt x="288" y="80"/>
                  </a:moveTo>
                  <a:lnTo>
                    <a:pt x="0" y="158"/>
                  </a:lnTo>
                  <a:lnTo>
                    <a:pt x="0" y="213"/>
                  </a:lnTo>
                  <a:lnTo>
                    <a:pt x="0" y="230"/>
                  </a:lnTo>
                  <a:lnTo>
                    <a:pt x="6" y="255"/>
                  </a:lnTo>
                  <a:lnTo>
                    <a:pt x="22" y="276"/>
                  </a:lnTo>
                  <a:lnTo>
                    <a:pt x="52" y="299"/>
                  </a:lnTo>
                  <a:lnTo>
                    <a:pt x="75" y="313"/>
                  </a:lnTo>
                  <a:lnTo>
                    <a:pt x="150" y="358"/>
                  </a:lnTo>
                  <a:lnTo>
                    <a:pt x="150" y="833"/>
                  </a:lnTo>
                  <a:lnTo>
                    <a:pt x="149" y="1026"/>
                  </a:lnTo>
                  <a:lnTo>
                    <a:pt x="144" y="1304"/>
                  </a:lnTo>
                  <a:lnTo>
                    <a:pt x="140" y="1345"/>
                  </a:lnTo>
                  <a:lnTo>
                    <a:pt x="137" y="1355"/>
                  </a:lnTo>
                  <a:lnTo>
                    <a:pt x="125" y="1371"/>
                  </a:lnTo>
                  <a:lnTo>
                    <a:pt x="107" y="1385"/>
                  </a:lnTo>
                  <a:lnTo>
                    <a:pt x="81" y="1395"/>
                  </a:lnTo>
                  <a:lnTo>
                    <a:pt x="65" y="1400"/>
                  </a:lnTo>
                  <a:lnTo>
                    <a:pt x="44" y="1406"/>
                  </a:lnTo>
                  <a:lnTo>
                    <a:pt x="17" y="1417"/>
                  </a:lnTo>
                  <a:lnTo>
                    <a:pt x="4" y="1434"/>
                  </a:lnTo>
                  <a:lnTo>
                    <a:pt x="0" y="1462"/>
                  </a:lnTo>
                  <a:lnTo>
                    <a:pt x="0" y="1483"/>
                  </a:lnTo>
                  <a:lnTo>
                    <a:pt x="0" y="1550"/>
                  </a:lnTo>
                  <a:lnTo>
                    <a:pt x="477" y="1550"/>
                  </a:lnTo>
                  <a:lnTo>
                    <a:pt x="952" y="1550"/>
                  </a:lnTo>
                  <a:lnTo>
                    <a:pt x="947" y="1480"/>
                  </a:lnTo>
                  <a:lnTo>
                    <a:pt x="945" y="1456"/>
                  </a:lnTo>
                  <a:lnTo>
                    <a:pt x="939" y="1425"/>
                  </a:lnTo>
                  <a:lnTo>
                    <a:pt x="924" y="1409"/>
                  </a:lnTo>
                  <a:lnTo>
                    <a:pt x="893" y="1401"/>
                  </a:lnTo>
                  <a:lnTo>
                    <a:pt x="868" y="1397"/>
                  </a:lnTo>
                  <a:lnTo>
                    <a:pt x="844" y="1393"/>
                  </a:lnTo>
                  <a:lnTo>
                    <a:pt x="805" y="1384"/>
                  </a:lnTo>
                  <a:lnTo>
                    <a:pt x="776" y="1370"/>
                  </a:lnTo>
                  <a:lnTo>
                    <a:pt x="756" y="1344"/>
                  </a:lnTo>
                  <a:lnTo>
                    <a:pt x="744" y="1302"/>
                  </a:lnTo>
                  <a:lnTo>
                    <a:pt x="737" y="1238"/>
                  </a:lnTo>
                  <a:lnTo>
                    <a:pt x="733" y="1092"/>
                  </a:lnTo>
                  <a:lnTo>
                    <a:pt x="733" y="942"/>
                  </a:lnTo>
                  <a:lnTo>
                    <a:pt x="733" y="553"/>
                  </a:lnTo>
                  <a:lnTo>
                    <a:pt x="780" y="535"/>
                  </a:lnTo>
                  <a:lnTo>
                    <a:pt x="813" y="522"/>
                  </a:lnTo>
                  <a:lnTo>
                    <a:pt x="888" y="503"/>
                  </a:lnTo>
                  <a:lnTo>
                    <a:pt x="972" y="490"/>
                  </a:lnTo>
                  <a:lnTo>
                    <a:pt x="1068" y="484"/>
                  </a:lnTo>
                  <a:lnTo>
                    <a:pt x="1122" y="483"/>
                  </a:lnTo>
                  <a:lnTo>
                    <a:pt x="1267" y="483"/>
                  </a:lnTo>
                  <a:lnTo>
                    <a:pt x="1267" y="258"/>
                  </a:lnTo>
                  <a:lnTo>
                    <a:pt x="1267" y="187"/>
                  </a:lnTo>
                  <a:lnTo>
                    <a:pt x="1264" y="94"/>
                  </a:lnTo>
                  <a:lnTo>
                    <a:pt x="1258" y="45"/>
                  </a:lnTo>
                  <a:lnTo>
                    <a:pt x="1245" y="23"/>
                  </a:lnTo>
                  <a:lnTo>
                    <a:pt x="1235" y="17"/>
                  </a:lnTo>
                  <a:lnTo>
                    <a:pt x="1225" y="12"/>
                  </a:lnTo>
                  <a:lnTo>
                    <a:pt x="1196" y="5"/>
                  </a:lnTo>
                  <a:lnTo>
                    <a:pt x="1142" y="0"/>
                  </a:lnTo>
                  <a:lnTo>
                    <a:pt x="1059" y="3"/>
                  </a:lnTo>
                  <a:lnTo>
                    <a:pt x="984" y="16"/>
                  </a:lnTo>
                  <a:lnTo>
                    <a:pt x="957" y="27"/>
                  </a:lnTo>
                  <a:lnTo>
                    <a:pt x="932" y="41"/>
                  </a:lnTo>
                  <a:lnTo>
                    <a:pt x="882" y="87"/>
                  </a:lnTo>
                  <a:lnTo>
                    <a:pt x="832" y="153"/>
                  </a:lnTo>
                  <a:lnTo>
                    <a:pt x="787" y="232"/>
                  </a:lnTo>
                  <a:lnTo>
                    <a:pt x="767" y="277"/>
                  </a:lnTo>
                  <a:lnTo>
                    <a:pt x="733" y="358"/>
                  </a:lnTo>
                  <a:lnTo>
                    <a:pt x="738" y="178"/>
                  </a:lnTo>
                  <a:lnTo>
                    <a:pt x="742" y="0"/>
                  </a:lnTo>
                  <a:lnTo>
                    <a:pt x="658" y="2"/>
                  </a:lnTo>
                  <a:lnTo>
                    <a:pt x="638" y="3"/>
                  </a:lnTo>
                  <a:lnTo>
                    <a:pt x="564" y="15"/>
                  </a:lnTo>
                  <a:lnTo>
                    <a:pt x="407" y="49"/>
                  </a:lnTo>
                  <a:lnTo>
                    <a:pt x="288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BE6CD23-D441-4F7F-A765-8F3B9515A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9" y="1453"/>
              <a:ext cx="323" cy="563"/>
            </a:xfrm>
            <a:custGeom>
              <a:avLst/>
              <a:gdLst>
                <a:gd name="T0" fmla="*/ 291 w 883"/>
                <a:gd name="T1" fmla="*/ 82 h 1550"/>
                <a:gd name="T2" fmla="*/ 8 w 883"/>
                <a:gd name="T3" fmla="*/ 158 h 1550"/>
                <a:gd name="T4" fmla="*/ 3 w 883"/>
                <a:gd name="T5" fmla="*/ 210 h 1550"/>
                <a:gd name="T6" fmla="*/ 2 w 883"/>
                <a:gd name="T7" fmla="*/ 226 h 1550"/>
                <a:gd name="T8" fmla="*/ 5 w 883"/>
                <a:gd name="T9" fmla="*/ 251 h 1550"/>
                <a:gd name="T10" fmla="*/ 20 w 883"/>
                <a:gd name="T11" fmla="*/ 271 h 1550"/>
                <a:gd name="T12" fmla="*/ 51 w 883"/>
                <a:gd name="T13" fmla="*/ 293 h 1550"/>
                <a:gd name="T14" fmla="*/ 75 w 883"/>
                <a:gd name="T15" fmla="*/ 307 h 1550"/>
                <a:gd name="T16" fmla="*/ 150 w 883"/>
                <a:gd name="T17" fmla="*/ 352 h 1550"/>
                <a:gd name="T18" fmla="*/ 146 w 883"/>
                <a:gd name="T19" fmla="*/ 862 h 1550"/>
                <a:gd name="T20" fmla="*/ 145 w 883"/>
                <a:gd name="T21" fmla="*/ 1051 h 1550"/>
                <a:gd name="T22" fmla="*/ 141 w 883"/>
                <a:gd name="T23" fmla="*/ 1231 h 1550"/>
                <a:gd name="T24" fmla="*/ 136 w 883"/>
                <a:gd name="T25" fmla="*/ 1308 h 1550"/>
                <a:gd name="T26" fmla="*/ 127 w 883"/>
                <a:gd name="T27" fmla="*/ 1357 h 1550"/>
                <a:gd name="T28" fmla="*/ 113 w 883"/>
                <a:gd name="T29" fmla="*/ 1384 h 1550"/>
                <a:gd name="T30" fmla="*/ 93 w 883"/>
                <a:gd name="T31" fmla="*/ 1398 h 1550"/>
                <a:gd name="T32" fmla="*/ 64 w 883"/>
                <a:gd name="T33" fmla="*/ 1405 h 1550"/>
                <a:gd name="T34" fmla="*/ 46 w 883"/>
                <a:gd name="T35" fmla="*/ 1408 h 1550"/>
                <a:gd name="T36" fmla="*/ 32 w 883"/>
                <a:gd name="T37" fmla="*/ 1411 h 1550"/>
                <a:gd name="T38" fmla="*/ 13 w 883"/>
                <a:gd name="T39" fmla="*/ 1420 h 1550"/>
                <a:gd name="T40" fmla="*/ 3 w 883"/>
                <a:gd name="T41" fmla="*/ 1436 h 1550"/>
                <a:gd name="T42" fmla="*/ 0 w 883"/>
                <a:gd name="T43" fmla="*/ 1463 h 1550"/>
                <a:gd name="T44" fmla="*/ 0 w 883"/>
                <a:gd name="T45" fmla="*/ 1483 h 1550"/>
                <a:gd name="T46" fmla="*/ 0 w 883"/>
                <a:gd name="T47" fmla="*/ 1550 h 1550"/>
                <a:gd name="T48" fmla="*/ 441 w 883"/>
                <a:gd name="T49" fmla="*/ 1550 h 1550"/>
                <a:gd name="T50" fmla="*/ 883 w 883"/>
                <a:gd name="T51" fmla="*/ 1550 h 1550"/>
                <a:gd name="T52" fmla="*/ 883 w 883"/>
                <a:gd name="T53" fmla="*/ 1483 h 1550"/>
                <a:gd name="T54" fmla="*/ 883 w 883"/>
                <a:gd name="T55" fmla="*/ 1462 h 1550"/>
                <a:gd name="T56" fmla="*/ 879 w 883"/>
                <a:gd name="T57" fmla="*/ 1434 h 1550"/>
                <a:gd name="T58" fmla="*/ 866 w 883"/>
                <a:gd name="T59" fmla="*/ 1417 h 1550"/>
                <a:gd name="T60" fmla="*/ 839 w 883"/>
                <a:gd name="T61" fmla="*/ 1406 h 1550"/>
                <a:gd name="T62" fmla="*/ 818 w 883"/>
                <a:gd name="T63" fmla="*/ 1400 h 1550"/>
                <a:gd name="T64" fmla="*/ 802 w 883"/>
                <a:gd name="T65" fmla="*/ 1395 h 1550"/>
                <a:gd name="T66" fmla="*/ 776 w 883"/>
                <a:gd name="T67" fmla="*/ 1385 h 1550"/>
                <a:gd name="T68" fmla="*/ 758 w 883"/>
                <a:gd name="T69" fmla="*/ 1371 h 1550"/>
                <a:gd name="T70" fmla="*/ 746 w 883"/>
                <a:gd name="T71" fmla="*/ 1355 h 1550"/>
                <a:gd name="T72" fmla="*/ 743 w 883"/>
                <a:gd name="T73" fmla="*/ 1345 h 1550"/>
                <a:gd name="T74" fmla="*/ 739 w 883"/>
                <a:gd name="T75" fmla="*/ 1294 h 1550"/>
                <a:gd name="T76" fmla="*/ 734 w 883"/>
                <a:gd name="T77" fmla="*/ 917 h 1550"/>
                <a:gd name="T78" fmla="*/ 733 w 883"/>
                <a:gd name="T79" fmla="*/ 653 h 1550"/>
                <a:gd name="T80" fmla="*/ 733 w 883"/>
                <a:gd name="T81" fmla="*/ 0 h 1550"/>
                <a:gd name="T82" fmla="*/ 655 w 883"/>
                <a:gd name="T83" fmla="*/ 2 h 1550"/>
                <a:gd name="T84" fmla="*/ 634 w 883"/>
                <a:gd name="T85" fmla="*/ 3 h 1550"/>
                <a:gd name="T86" fmla="*/ 562 w 883"/>
                <a:gd name="T87" fmla="*/ 15 h 1550"/>
                <a:gd name="T88" fmla="*/ 409 w 883"/>
                <a:gd name="T89" fmla="*/ 50 h 1550"/>
                <a:gd name="T90" fmla="*/ 291 w 883"/>
                <a:gd name="T91" fmla="*/ 82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3" h="1550">
                  <a:moveTo>
                    <a:pt x="291" y="82"/>
                  </a:moveTo>
                  <a:lnTo>
                    <a:pt x="8" y="158"/>
                  </a:lnTo>
                  <a:lnTo>
                    <a:pt x="3" y="210"/>
                  </a:lnTo>
                  <a:lnTo>
                    <a:pt x="2" y="226"/>
                  </a:lnTo>
                  <a:lnTo>
                    <a:pt x="5" y="251"/>
                  </a:lnTo>
                  <a:lnTo>
                    <a:pt x="20" y="271"/>
                  </a:lnTo>
                  <a:lnTo>
                    <a:pt x="51" y="293"/>
                  </a:lnTo>
                  <a:lnTo>
                    <a:pt x="75" y="307"/>
                  </a:lnTo>
                  <a:lnTo>
                    <a:pt x="150" y="352"/>
                  </a:lnTo>
                  <a:lnTo>
                    <a:pt x="146" y="862"/>
                  </a:lnTo>
                  <a:lnTo>
                    <a:pt x="145" y="1051"/>
                  </a:lnTo>
                  <a:lnTo>
                    <a:pt x="141" y="1231"/>
                  </a:lnTo>
                  <a:lnTo>
                    <a:pt x="136" y="1308"/>
                  </a:lnTo>
                  <a:lnTo>
                    <a:pt x="127" y="1357"/>
                  </a:lnTo>
                  <a:lnTo>
                    <a:pt x="113" y="1384"/>
                  </a:lnTo>
                  <a:lnTo>
                    <a:pt x="93" y="1398"/>
                  </a:lnTo>
                  <a:lnTo>
                    <a:pt x="64" y="1405"/>
                  </a:lnTo>
                  <a:lnTo>
                    <a:pt x="46" y="1408"/>
                  </a:lnTo>
                  <a:lnTo>
                    <a:pt x="32" y="1411"/>
                  </a:lnTo>
                  <a:lnTo>
                    <a:pt x="13" y="1420"/>
                  </a:lnTo>
                  <a:lnTo>
                    <a:pt x="3" y="1436"/>
                  </a:lnTo>
                  <a:lnTo>
                    <a:pt x="0" y="1463"/>
                  </a:lnTo>
                  <a:lnTo>
                    <a:pt x="0" y="1483"/>
                  </a:lnTo>
                  <a:lnTo>
                    <a:pt x="0" y="1550"/>
                  </a:lnTo>
                  <a:lnTo>
                    <a:pt x="441" y="1550"/>
                  </a:lnTo>
                  <a:lnTo>
                    <a:pt x="883" y="1550"/>
                  </a:lnTo>
                  <a:lnTo>
                    <a:pt x="883" y="1483"/>
                  </a:lnTo>
                  <a:lnTo>
                    <a:pt x="883" y="1462"/>
                  </a:lnTo>
                  <a:lnTo>
                    <a:pt x="879" y="1434"/>
                  </a:lnTo>
                  <a:lnTo>
                    <a:pt x="866" y="1417"/>
                  </a:lnTo>
                  <a:lnTo>
                    <a:pt x="839" y="1406"/>
                  </a:lnTo>
                  <a:lnTo>
                    <a:pt x="818" y="1400"/>
                  </a:lnTo>
                  <a:lnTo>
                    <a:pt x="802" y="1395"/>
                  </a:lnTo>
                  <a:lnTo>
                    <a:pt x="776" y="1385"/>
                  </a:lnTo>
                  <a:lnTo>
                    <a:pt x="758" y="1371"/>
                  </a:lnTo>
                  <a:lnTo>
                    <a:pt x="746" y="1355"/>
                  </a:lnTo>
                  <a:lnTo>
                    <a:pt x="743" y="1345"/>
                  </a:lnTo>
                  <a:lnTo>
                    <a:pt x="739" y="1294"/>
                  </a:lnTo>
                  <a:lnTo>
                    <a:pt x="734" y="917"/>
                  </a:lnTo>
                  <a:lnTo>
                    <a:pt x="733" y="653"/>
                  </a:lnTo>
                  <a:lnTo>
                    <a:pt x="733" y="0"/>
                  </a:lnTo>
                  <a:lnTo>
                    <a:pt x="655" y="2"/>
                  </a:lnTo>
                  <a:lnTo>
                    <a:pt x="634" y="3"/>
                  </a:lnTo>
                  <a:lnTo>
                    <a:pt x="562" y="15"/>
                  </a:lnTo>
                  <a:lnTo>
                    <a:pt x="409" y="50"/>
                  </a:lnTo>
                  <a:lnTo>
                    <a:pt x="291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CAD0AE2-EA4F-454E-B6B3-30FC5097F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3" y="1454"/>
              <a:ext cx="496" cy="565"/>
            </a:xfrm>
            <a:custGeom>
              <a:avLst/>
              <a:gdLst>
                <a:gd name="T0" fmla="*/ 469 w 1359"/>
                <a:gd name="T1" fmla="*/ 52 h 1555"/>
                <a:gd name="T2" fmla="*/ 285 w 1359"/>
                <a:gd name="T3" fmla="*/ 163 h 1555"/>
                <a:gd name="T4" fmla="*/ 145 w 1359"/>
                <a:gd name="T5" fmla="*/ 319 h 1555"/>
                <a:gd name="T6" fmla="*/ 50 w 1359"/>
                <a:gd name="T7" fmla="*/ 520 h 1555"/>
                <a:gd name="T8" fmla="*/ 9 w 1359"/>
                <a:gd name="T9" fmla="*/ 699 h 1555"/>
                <a:gd name="T10" fmla="*/ 0 w 1359"/>
                <a:gd name="T11" fmla="*/ 841 h 1555"/>
                <a:gd name="T12" fmla="*/ 23 w 1359"/>
                <a:gd name="T13" fmla="*/ 1028 h 1555"/>
                <a:gd name="T14" fmla="*/ 84 w 1359"/>
                <a:gd name="T15" fmla="*/ 1199 h 1555"/>
                <a:gd name="T16" fmla="*/ 177 w 1359"/>
                <a:gd name="T17" fmla="*/ 1342 h 1555"/>
                <a:gd name="T18" fmla="*/ 223 w 1359"/>
                <a:gd name="T19" fmla="*/ 1389 h 1555"/>
                <a:gd name="T20" fmla="*/ 318 w 1359"/>
                <a:gd name="T21" fmla="*/ 1460 h 1555"/>
                <a:gd name="T22" fmla="*/ 394 w 1359"/>
                <a:gd name="T23" fmla="*/ 1502 h 1555"/>
                <a:gd name="T24" fmla="*/ 489 w 1359"/>
                <a:gd name="T25" fmla="*/ 1542 h 1555"/>
                <a:gd name="T26" fmla="*/ 645 w 1359"/>
                <a:gd name="T27" fmla="*/ 1555 h 1555"/>
                <a:gd name="T28" fmla="*/ 780 w 1359"/>
                <a:gd name="T29" fmla="*/ 1555 h 1555"/>
                <a:gd name="T30" fmla="*/ 933 w 1359"/>
                <a:gd name="T31" fmla="*/ 1544 h 1555"/>
                <a:gd name="T32" fmla="*/ 1016 w 1359"/>
                <a:gd name="T33" fmla="*/ 1512 h 1555"/>
                <a:gd name="T34" fmla="*/ 1147 w 1359"/>
                <a:gd name="T35" fmla="*/ 1431 h 1555"/>
                <a:gd name="T36" fmla="*/ 1274 w 1359"/>
                <a:gd name="T37" fmla="*/ 1285 h 1555"/>
                <a:gd name="T38" fmla="*/ 1322 w 1359"/>
                <a:gd name="T39" fmla="*/ 1189 h 1555"/>
                <a:gd name="T40" fmla="*/ 1359 w 1359"/>
                <a:gd name="T41" fmla="*/ 1072 h 1555"/>
                <a:gd name="T42" fmla="*/ 1351 w 1359"/>
                <a:gd name="T43" fmla="*/ 1035 h 1555"/>
                <a:gd name="T44" fmla="*/ 1331 w 1359"/>
                <a:gd name="T45" fmla="*/ 1017 h 1555"/>
                <a:gd name="T46" fmla="*/ 1300 w 1359"/>
                <a:gd name="T47" fmla="*/ 1005 h 1555"/>
                <a:gd name="T48" fmla="*/ 1258 w 1359"/>
                <a:gd name="T49" fmla="*/ 1032 h 1555"/>
                <a:gd name="T50" fmla="*/ 1226 w 1359"/>
                <a:gd name="T51" fmla="*/ 1063 h 1555"/>
                <a:gd name="T52" fmla="*/ 1138 w 1359"/>
                <a:gd name="T53" fmla="*/ 1123 h 1555"/>
                <a:gd name="T54" fmla="*/ 972 w 1359"/>
                <a:gd name="T55" fmla="*/ 1166 h 1555"/>
                <a:gd name="T56" fmla="*/ 803 w 1359"/>
                <a:gd name="T57" fmla="*/ 1149 h 1555"/>
                <a:gd name="T58" fmla="*/ 711 w 1359"/>
                <a:gd name="T59" fmla="*/ 1106 h 1555"/>
                <a:gd name="T60" fmla="*/ 651 w 1359"/>
                <a:gd name="T61" fmla="*/ 1055 h 1555"/>
                <a:gd name="T62" fmla="*/ 606 w 1359"/>
                <a:gd name="T63" fmla="*/ 995 h 1555"/>
                <a:gd name="T64" fmla="*/ 553 w 1359"/>
                <a:gd name="T65" fmla="*/ 889 h 1555"/>
                <a:gd name="T66" fmla="*/ 530 w 1359"/>
                <a:gd name="T67" fmla="*/ 790 h 1555"/>
                <a:gd name="T68" fmla="*/ 522 w 1359"/>
                <a:gd name="T69" fmla="*/ 622 h 1555"/>
                <a:gd name="T70" fmla="*/ 531 w 1359"/>
                <a:gd name="T71" fmla="*/ 438 h 1555"/>
                <a:gd name="T72" fmla="*/ 554 w 1359"/>
                <a:gd name="T73" fmla="*/ 331 h 1555"/>
                <a:gd name="T74" fmla="*/ 593 w 1359"/>
                <a:gd name="T75" fmla="*/ 249 h 1555"/>
                <a:gd name="T76" fmla="*/ 634 w 1359"/>
                <a:gd name="T77" fmla="*/ 199 h 1555"/>
                <a:gd name="T78" fmla="*/ 676 w 1359"/>
                <a:gd name="T79" fmla="*/ 162 h 1555"/>
                <a:gd name="T80" fmla="*/ 733 w 1359"/>
                <a:gd name="T81" fmla="*/ 149 h 1555"/>
                <a:gd name="T82" fmla="*/ 773 w 1359"/>
                <a:gd name="T83" fmla="*/ 152 h 1555"/>
                <a:gd name="T84" fmla="*/ 826 w 1359"/>
                <a:gd name="T85" fmla="*/ 172 h 1555"/>
                <a:gd name="T86" fmla="*/ 859 w 1359"/>
                <a:gd name="T87" fmla="*/ 212 h 1555"/>
                <a:gd name="T88" fmla="*/ 886 w 1359"/>
                <a:gd name="T89" fmla="*/ 265 h 1555"/>
                <a:gd name="T90" fmla="*/ 897 w 1359"/>
                <a:gd name="T91" fmla="*/ 377 h 1555"/>
                <a:gd name="T92" fmla="*/ 897 w 1359"/>
                <a:gd name="T93" fmla="*/ 580 h 1555"/>
                <a:gd name="T94" fmla="*/ 1111 w 1359"/>
                <a:gd name="T95" fmla="*/ 580 h 1555"/>
                <a:gd name="T96" fmla="*/ 1221 w 1359"/>
                <a:gd name="T97" fmla="*/ 568 h 1555"/>
                <a:gd name="T98" fmla="*/ 1264 w 1359"/>
                <a:gd name="T99" fmla="*/ 530 h 1555"/>
                <a:gd name="T100" fmla="*/ 1305 w 1359"/>
                <a:gd name="T101" fmla="*/ 468 h 1555"/>
                <a:gd name="T102" fmla="*/ 1327 w 1359"/>
                <a:gd name="T103" fmla="*/ 368 h 1555"/>
                <a:gd name="T104" fmla="*/ 1313 w 1359"/>
                <a:gd name="T105" fmla="*/ 261 h 1555"/>
                <a:gd name="T106" fmla="*/ 1265 w 1359"/>
                <a:gd name="T107" fmla="*/ 162 h 1555"/>
                <a:gd name="T108" fmla="*/ 1231 w 1359"/>
                <a:gd name="T109" fmla="*/ 123 h 1555"/>
                <a:gd name="T110" fmla="*/ 1158 w 1359"/>
                <a:gd name="T111" fmla="*/ 67 h 1555"/>
                <a:gd name="T112" fmla="*/ 1064 w 1359"/>
                <a:gd name="T113" fmla="*/ 30 h 1555"/>
                <a:gd name="T114" fmla="*/ 905 w 1359"/>
                <a:gd name="T115" fmla="*/ 5 h 1555"/>
                <a:gd name="T116" fmla="*/ 762 w 1359"/>
                <a:gd name="T117" fmla="*/ 0 h 1555"/>
                <a:gd name="T118" fmla="*/ 609 w 1359"/>
                <a:gd name="T119" fmla="*/ 8 h 1555"/>
                <a:gd name="T120" fmla="*/ 522 w 1359"/>
                <a:gd name="T121" fmla="*/ 3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59" h="1555">
                  <a:moveTo>
                    <a:pt x="522" y="32"/>
                  </a:moveTo>
                  <a:lnTo>
                    <a:pt x="469" y="52"/>
                  </a:lnTo>
                  <a:lnTo>
                    <a:pt x="372" y="102"/>
                  </a:lnTo>
                  <a:lnTo>
                    <a:pt x="285" y="163"/>
                  </a:lnTo>
                  <a:lnTo>
                    <a:pt x="209" y="236"/>
                  </a:lnTo>
                  <a:lnTo>
                    <a:pt x="145" y="319"/>
                  </a:lnTo>
                  <a:lnTo>
                    <a:pt x="92" y="414"/>
                  </a:lnTo>
                  <a:lnTo>
                    <a:pt x="50" y="520"/>
                  </a:lnTo>
                  <a:lnTo>
                    <a:pt x="19" y="636"/>
                  </a:lnTo>
                  <a:lnTo>
                    <a:pt x="9" y="699"/>
                  </a:lnTo>
                  <a:lnTo>
                    <a:pt x="3" y="746"/>
                  </a:lnTo>
                  <a:lnTo>
                    <a:pt x="0" y="841"/>
                  </a:lnTo>
                  <a:lnTo>
                    <a:pt x="7" y="936"/>
                  </a:lnTo>
                  <a:lnTo>
                    <a:pt x="23" y="1028"/>
                  </a:lnTo>
                  <a:lnTo>
                    <a:pt x="49" y="1116"/>
                  </a:lnTo>
                  <a:lnTo>
                    <a:pt x="84" y="1199"/>
                  </a:lnTo>
                  <a:lnTo>
                    <a:pt x="126" y="1275"/>
                  </a:lnTo>
                  <a:lnTo>
                    <a:pt x="177" y="1342"/>
                  </a:lnTo>
                  <a:lnTo>
                    <a:pt x="206" y="1372"/>
                  </a:lnTo>
                  <a:lnTo>
                    <a:pt x="223" y="1389"/>
                  </a:lnTo>
                  <a:lnTo>
                    <a:pt x="267" y="1425"/>
                  </a:lnTo>
                  <a:lnTo>
                    <a:pt x="318" y="1460"/>
                  </a:lnTo>
                  <a:lnTo>
                    <a:pt x="370" y="1490"/>
                  </a:lnTo>
                  <a:lnTo>
                    <a:pt x="394" y="1502"/>
                  </a:lnTo>
                  <a:lnTo>
                    <a:pt x="431" y="1520"/>
                  </a:lnTo>
                  <a:lnTo>
                    <a:pt x="489" y="1542"/>
                  </a:lnTo>
                  <a:lnTo>
                    <a:pt x="552" y="1552"/>
                  </a:lnTo>
                  <a:lnTo>
                    <a:pt x="645" y="1555"/>
                  </a:lnTo>
                  <a:lnTo>
                    <a:pt x="714" y="1555"/>
                  </a:lnTo>
                  <a:lnTo>
                    <a:pt x="780" y="1555"/>
                  </a:lnTo>
                  <a:lnTo>
                    <a:pt x="872" y="1552"/>
                  </a:lnTo>
                  <a:lnTo>
                    <a:pt x="933" y="1544"/>
                  </a:lnTo>
                  <a:lnTo>
                    <a:pt x="986" y="1526"/>
                  </a:lnTo>
                  <a:lnTo>
                    <a:pt x="1016" y="1512"/>
                  </a:lnTo>
                  <a:lnTo>
                    <a:pt x="1063" y="1488"/>
                  </a:lnTo>
                  <a:lnTo>
                    <a:pt x="1147" y="1431"/>
                  </a:lnTo>
                  <a:lnTo>
                    <a:pt x="1217" y="1364"/>
                  </a:lnTo>
                  <a:lnTo>
                    <a:pt x="1274" y="1285"/>
                  </a:lnTo>
                  <a:lnTo>
                    <a:pt x="1297" y="1240"/>
                  </a:lnTo>
                  <a:lnTo>
                    <a:pt x="1322" y="1189"/>
                  </a:lnTo>
                  <a:lnTo>
                    <a:pt x="1351" y="1113"/>
                  </a:lnTo>
                  <a:lnTo>
                    <a:pt x="1359" y="1072"/>
                  </a:lnTo>
                  <a:lnTo>
                    <a:pt x="1357" y="1052"/>
                  </a:lnTo>
                  <a:lnTo>
                    <a:pt x="1351" y="1035"/>
                  </a:lnTo>
                  <a:lnTo>
                    <a:pt x="1339" y="1022"/>
                  </a:lnTo>
                  <a:lnTo>
                    <a:pt x="1331" y="1017"/>
                  </a:lnTo>
                  <a:lnTo>
                    <a:pt x="1319" y="1010"/>
                  </a:lnTo>
                  <a:lnTo>
                    <a:pt x="1300" y="1005"/>
                  </a:lnTo>
                  <a:lnTo>
                    <a:pt x="1282" y="1012"/>
                  </a:lnTo>
                  <a:lnTo>
                    <a:pt x="1258" y="1032"/>
                  </a:lnTo>
                  <a:lnTo>
                    <a:pt x="1241" y="1049"/>
                  </a:lnTo>
                  <a:lnTo>
                    <a:pt x="1226" y="1063"/>
                  </a:lnTo>
                  <a:lnTo>
                    <a:pt x="1193" y="1090"/>
                  </a:lnTo>
                  <a:lnTo>
                    <a:pt x="1138" y="1123"/>
                  </a:lnTo>
                  <a:lnTo>
                    <a:pt x="1057" y="1152"/>
                  </a:lnTo>
                  <a:lnTo>
                    <a:pt x="972" y="1166"/>
                  </a:lnTo>
                  <a:lnTo>
                    <a:pt x="886" y="1165"/>
                  </a:lnTo>
                  <a:lnTo>
                    <a:pt x="803" y="1149"/>
                  </a:lnTo>
                  <a:lnTo>
                    <a:pt x="746" y="1126"/>
                  </a:lnTo>
                  <a:lnTo>
                    <a:pt x="711" y="1106"/>
                  </a:lnTo>
                  <a:lnTo>
                    <a:pt x="679" y="1083"/>
                  </a:lnTo>
                  <a:lnTo>
                    <a:pt x="651" y="1055"/>
                  </a:lnTo>
                  <a:lnTo>
                    <a:pt x="639" y="1040"/>
                  </a:lnTo>
                  <a:lnTo>
                    <a:pt x="606" y="995"/>
                  </a:lnTo>
                  <a:lnTo>
                    <a:pt x="570" y="932"/>
                  </a:lnTo>
                  <a:lnTo>
                    <a:pt x="553" y="889"/>
                  </a:lnTo>
                  <a:lnTo>
                    <a:pt x="539" y="842"/>
                  </a:lnTo>
                  <a:lnTo>
                    <a:pt x="530" y="790"/>
                  </a:lnTo>
                  <a:lnTo>
                    <a:pt x="523" y="698"/>
                  </a:lnTo>
                  <a:lnTo>
                    <a:pt x="522" y="622"/>
                  </a:lnTo>
                  <a:lnTo>
                    <a:pt x="523" y="539"/>
                  </a:lnTo>
                  <a:lnTo>
                    <a:pt x="531" y="438"/>
                  </a:lnTo>
                  <a:lnTo>
                    <a:pt x="541" y="381"/>
                  </a:lnTo>
                  <a:lnTo>
                    <a:pt x="554" y="331"/>
                  </a:lnTo>
                  <a:lnTo>
                    <a:pt x="571" y="288"/>
                  </a:lnTo>
                  <a:lnTo>
                    <a:pt x="593" y="249"/>
                  </a:lnTo>
                  <a:lnTo>
                    <a:pt x="619" y="215"/>
                  </a:lnTo>
                  <a:lnTo>
                    <a:pt x="634" y="199"/>
                  </a:lnTo>
                  <a:lnTo>
                    <a:pt x="650" y="183"/>
                  </a:lnTo>
                  <a:lnTo>
                    <a:pt x="676" y="162"/>
                  </a:lnTo>
                  <a:lnTo>
                    <a:pt x="702" y="151"/>
                  </a:lnTo>
                  <a:lnTo>
                    <a:pt x="733" y="149"/>
                  </a:lnTo>
                  <a:lnTo>
                    <a:pt x="754" y="150"/>
                  </a:lnTo>
                  <a:lnTo>
                    <a:pt x="773" y="152"/>
                  </a:lnTo>
                  <a:lnTo>
                    <a:pt x="803" y="159"/>
                  </a:lnTo>
                  <a:lnTo>
                    <a:pt x="826" y="172"/>
                  </a:lnTo>
                  <a:lnTo>
                    <a:pt x="848" y="196"/>
                  </a:lnTo>
                  <a:lnTo>
                    <a:pt x="859" y="212"/>
                  </a:lnTo>
                  <a:lnTo>
                    <a:pt x="871" y="230"/>
                  </a:lnTo>
                  <a:lnTo>
                    <a:pt x="886" y="265"/>
                  </a:lnTo>
                  <a:lnTo>
                    <a:pt x="894" y="310"/>
                  </a:lnTo>
                  <a:lnTo>
                    <a:pt x="897" y="377"/>
                  </a:lnTo>
                  <a:lnTo>
                    <a:pt x="897" y="424"/>
                  </a:lnTo>
                  <a:lnTo>
                    <a:pt x="897" y="580"/>
                  </a:lnTo>
                  <a:lnTo>
                    <a:pt x="1057" y="580"/>
                  </a:lnTo>
                  <a:lnTo>
                    <a:pt x="1111" y="580"/>
                  </a:lnTo>
                  <a:lnTo>
                    <a:pt x="1181" y="578"/>
                  </a:lnTo>
                  <a:lnTo>
                    <a:pt x="1221" y="568"/>
                  </a:lnTo>
                  <a:lnTo>
                    <a:pt x="1248" y="547"/>
                  </a:lnTo>
                  <a:lnTo>
                    <a:pt x="1264" y="530"/>
                  </a:lnTo>
                  <a:lnTo>
                    <a:pt x="1280" y="512"/>
                  </a:lnTo>
                  <a:lnTo>
                    <a:pt x="1305" y="468"/>
                  </a:lnTo>
                  <a:lnTo>
                    <a:pt x="1320" y="420"/>
                  </a:lnTo>
                  <a:lnTo>
                    <a:pt x="1327" y="368"/>
                  </a:lnTo>
                  <a:lnTo>
                    <a:pt x="1324" y="314"/>
                  </a:lnTo>
                  <a:lnTo>
                    <a:pt x="1313" y="261"/>
                  </a:lnTo>
                  <a:lnTo>
                    <a:pt x="1293" y="209"/>
                  </a:lnTo>
                  <a:lnTo>
                    <a:pt x="1265" y="162"/>
                  </a:lnTo>
                  <a:lnTo>
                    <a:pt x="1247" y="140"/>
                  </a:lnTo>
                  <a:lnTo>
                    <a:pt x="1231" y="123"/>
                  </a:lnTo>
                  <a:lnTo>
                    <a:pt x="1196" y="92"/>
                  </a:lnTo>
                  <a:lnTo>
                    <a:pt x="1158" y="67"/>
                  </a:lnTo>
                  <a:lnTo>
                    <a:pt x="1114" y="46"/>
                  </a:lnTo>
                  <a:lnTo>
                    <a:pt x="1064" y="30"/>
                  </a:lnTo>
                  <a:lnTo>
                    <a:pt x="1006" y="17"/>
                  </a:lnTo>
                  <a:lnTo>
                    <a:pt x="905" y="5"/>
                  </a:lnTo>
                  <a:lnTo>
                    <a:pt x="822" y="2"/>
                  </a:lnTo>
                  <a:lnTo>
                    <a:pt x="762" y="0"/>
                  </a:lnTo>
                  <a:lnTo>
                    <a:pt x="674" y="1"/>
                  </a:lnTo>
                  <a:lnTo>
                    <a:pt x="609" y="8"/>
                  </a:lnTo>
                  <a:lnTo>
                    <a:pt x="553" y="22"/>
                  </a:lnTo>
                  <a:lnTo>
                    <a:pt x="52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158687B-7370-4560-BF81-8403E79A5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6" y="1453"/>
              <a:ext cx="442" cy="566"/>
            </a:xfrm>
            <a:custGeom>
              <a:avLst/>
              <a:gdLst>
                <a:gd name="T0" fmla="*/ 226 w 1213"/>
                <a:gd name="T1" fmla="*/ 84 h 1559"/>
                <a:gd name="T2" fmla="*/ 68 w 1213"/>
                <a:gd name="T3" fmla="*/ 238 h 1559"/>
                <a:gd name="T4" fmla="*/ 6 w 1213"/>
                <a:gd name="T5" fmla="*/ 463 h 1559"/>
                <a:gd name="T6" fmla="*/ 16 w 1213"/>
                <a:gd name="T7" fmla="*/ 658 h 1559"/>
                <a:gd name="T8" fmla="*/ 81 w 1213"/>
                <a:gd name="T9" fmla="*/ 797 h 1559"/>
                <a:gd name="T10" fmla="*/ 211 w 1213"/>
                <a:gd name="T11" fmla="*/ 920 h 1559"/>
                <a:gd name="T12" fmla="*/ 467 w 1213"/>
                <a:gd name="T13" fmla="*/ 1033 h 1559"/>
                <a:gd name="T14" fmla="*/ 697 w 1213"/>
                <a:gd name="T15" fmla="*/ 1126 h 1559"/>
                <a:gd name="T16" fmla="*/ 766 w 1213"/>
                <a:gd name="T17" fmla="*/ 1212 h 1559"/>
                <a:gd name="T18" fmla="*/ 771 w 1213"/>
                <a:gd name="T19" fmla="*/ 1289 h 1559"/>
                <a:gd name="T20" fmla="*/ 706 w 1213"/>
                <a:gd name="T21" fmla="*/ 1387 h 1559"/>
                <a:gd name="T22" fmla="*/ 577 w 1213"/>
                <a:gd name="T23" fmla="*/ 1432 h 1559"/>
                <a:gd name="T24" fmla="*/ 475 w 1213"/>
                <a:gd name="T25" fmla="*/ 1420 h 1559"/>
                <a:gd name="T26" fmla="*/ 333 w 1213"/>
                <a:gd name="T27" fmla="*/ 1342 h 1559"/>
                <a:gd name="T28" fmla="*/ 222 w 1213"/>
                <a:gd name="T29" fmla="*/ 1203 h 1559"/>
                <a:gd name="T30" fmla="*/ 170 w 1213"/>
                <a:gd name="T31" fmla="*/ 1086 h 1559"/>
                <a:gd name="T32" fmla="*/ 101 w 1213"/>
                <a:gd name="T33" fmla="*/ 1034 h 1559"/>
                <a:gd name="T34" fmla="*/ 8 w 1213"/>
                <a:gd name="T35" fmla="*/ 1229 h 1559"/>
                <a:gd name="T36" fmla="*/ 32 w 1213"/>
                <a:gd name="T37" fmla="*/ 1422 h 1559"/>
                <a:gd name="T38" fmla="*/ 139 w 1213"/>
                <a:gd name="T39" fmla="*/ 1499 h 1559"/>
                <a:gd name="T40" fmla="*/ 300 w 1213"/>
                <a:gd name="T41" fmla="*/ 1548 h 1559"/>
                <a:gd name="T42" fmla="*/ 555 w 1213"/>
                <a:gd name="T43" fmla="*/ 1559 h 1559"/>
                <a:gd name="T44" fmla="*/ 805 w 1213"/>
                <a:gd name="T45" fmla="*/ 1548 h 1559"/>
                <a:gd name="T46" fmla="*/ 929 w 1213"/>
                <a:gd name="T47" fmla="*/ 1504 h 1559"/>
                <a:gd name="T48" fmla="*/ 1111 w 1213"/>
                <a:gd name="T49" fmla="*/ 1366 h 1559"/>
                <a:gd name="T50" fmla="*/ 1202 w 1213"/>
                <a:gd name="T51" fmla="*/ 1166 h 1559"/>
                <a:gd name="T52" fmla="*/ 1212 w 1213"/>
                <a:gd name="T53" fmla="*/ 981 h 1559"/>
                <a:gd name="T54" fmla="*/ 1175 w 1213"/>
                <a:gd name="T55" fmla="*/ 813 h 1559"/>
                <a:gd name="T56" fmla="*/ 1098 w 1213"/>
                <a:gd name="T57" fmla="*/ 703 h 1559"/>
                <a:gd name="T58" fmla="*/ 984 w 1213"/>
                <a:gd name="T59" fmla="*/ 611 h 1559"/>
                <a:gd name="T60" fmla="*/ 735 w 1213"/>
                <a:gd name="T61" fmla="*/ 503 h 1559"/>
                <a:gd name="T62" fmla="*/ 515 w 1213"/>
                <a:gd name="T63" fmla="*/ 412 h 1559"/>
                <a:gd name="T64" fmla="*/ 457 w 1213"/>
                <a:gd name="T65" fmla="*/ 352 h 1559"/>
                <a:gd name="T66" fmla="*/ 444 w 1213"/>
                <a:gd name="T67" fmla="*/ 247 h 1559"/>
                <a:gd name="T68" fmla="*/ 550 w 1213"/>
                <a:gd name="T69" fmla="*/ 150 h 1559"/>
                <a:gd name="T70" fmla="*/ 698 w 1213"/>
                <a:gd name="T71" fmla="*/ 151 h 1559"/>
                <a:gd name="T72" fmla="*/ 796 w 1213"/>
                <a:gd name="T73" fmla="*/ 204 h 1559"/>
                <a:gd name="T74" fmla="*/ 890 w 1213"/>
                <a:gd name="T75" fmla="*/ 313 h 1559"/>
                <a:gd name="T76" fmla="*/ 945 w 1213"/>
                <a:gd name="T77" fmla="*/ 438 h 1559"/>
                <a:gd name="T78" fmla="*/ 991 w 1213"/>
                <a:gd name="T79" fmla="*/ 467 h 1559"/>
                <a:gd name="T80" fmla="*/ 1105 w 1213"/>
                <a:gd name="T81" fmla="*/ 294 h 1559"/>
                <a:gd name="T82" fmla="*/ 999 w 1213"/>
                <a:gd name="T83" fmla="*/ 70 h 1559"/>
                <a:gd name="T84" fmla="*/ 733 w 1213"/>
                <a:gd name="T85" fmla="*/ 7 h 1559"/>
                <a:gd name="T86" fmla="*/ 456 w 1213"/>
                <a:gd name="T87" fmla="*/ 7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3" h="1559">
                  <a:moveTo>
                    <a:pt x="343" y="33"/>
                  </a:moveTo>
                  <a:lnTo>
                    <a:pt x="301" y="48"/>
                  </a:lnTo>
                  <a:lnTo>
                    <a:pt x="226" y="84"/>
                  </a:lnTo>
                  <a:lnTo>
                    <a:pt x="162" y="128"/>
                  </a:lnTo>
                  <a:lnTo>
                    <a:pt x="110" y="179"/>
                  </a:lnTo>
                  <a:lnTo>
                    <a:pt x="68" y="238"/>
                  </a:lnTo>
                  <a:lnTo>
                    <a:pt x="37" y="305"/>
                  </a:lnTo>
                  <a:lnTo>
                    <a:pt x="16" y="380"/>
                  </a:lnTo>
                  <a:lnTo>
                    <a:pt x="6" y="463"/>
                  </a:lnTo>
                  <a:lnTo>
                    <a:pt x="5" y="508"/>
                  </a:lnTo>
                  <a:lnTo>
                    <a:pt x="6" y="565"/>
                  </a:lnTo>
                  <a:lnTo>
                    <a:pt x="16" y="658"/>
                  </a:lnTo>
                  <a:lnTo>
                    <a:pt x="33" y="714"/>
                  </a:lnTo>
                  <a:lnTo>
                    <a:pt x="49" y="748"/>
                  </a:lnTo>
                  <a:lnTo>
                    <a:pt x="81" y="797"/>
                  </a:lnTo>
                  <a:lnTo>
                    <a:pt x="110" y="829"/>
                  </a:lnTo>
                  <a:lnTo>
                    <a:pt x="143" y="864"/>
                  </a:lnTo>
                  <a:lnTo>
                    <a:pt x="211" y="920"/>
                  </a:lnTo>
                  <a:lnTo>
                    <a:pt x="293" y="967"/>
                  </a:lnTo>
                  <a:lnTo>
                    <a:pt x="399" y="1010"/>
                  </a:lnTo>
                  <a:lnTo>
                    <a:pt x="467" y="1033"/>
                  </a:lnTo>
                  <a:lnTo>
                    <a:pt x="556" y="1063"/>
                  </a:lnTo>
                  <a:lnTo>
                    <a:pt x="651" y="1101"/>
                  </a:lnTo>
                  <a:lnTo>
                    <a:pt x="697" y="1126"/>
                  </a:lnTo>
                  <a:lnTo>
                    <a:pt x="730" y="1152"/>
                  </a:lnTo>
                  <a:lnTo>
                    <a:pt x="753" y="1180"/>
                  </a:lnTo>
                  <a:lnTo>
                    <a:pt x="766" y="1212"/>
                  </a:lnTo>
                  <a:lnTo>
                    <a:pt x="771" y="1248"/>
                  </a:lnTo>
                  <a:lnTo>
                    <a:pt x="772" y="1269"/>
                  </a:lnTo>
                  <a:lnTo>
                    <a:pt x="771" y="1289"/>
                  </a:lnTo>
                  <a:lnTo>
                    <a:pt x="759" y="1327"/>
                  </a:lnTo>
                  <a:lnTo>
                    <a:pt x="737" y="1360"/>
                  </a:lnTo>
                  <a:lnTo>
                    <a:pt x="706" y="1387"/>
                  </a:lnTo>
                  <a:lnTo>
                    <a:pt x="668" y="1409"/>
                  </a:lnTo>
                  <a:lnTo>
                    <a:pt x="625" y="1424"/>
                  </a:lnTo>
                  <a:lnTo>
                    <a:pt x="577" y="1432"/>
                  </a:lnTo>
                  <a:lnTo>
                    <a:pt x="527" y="1430"/>
                  </a:lnTo>
                  <a:lnTo>
                    <a:pt x="502" y="1426"/>
                  </a:lnTo>
                  <a:lnTo>
                    <a:pt x="475" y="1420"/>
                  </a:lnTo>
                  <a:lnTo>
                    <a:pt x="425" y="1401"/>
                  </a:lnTo>
                  <a:lnTo>
                    <a:pt x="377" y="1375"/>
                  </a:lnTo>
                  <a:lnTo>
                    <a:pt x="333" y="1342"/>
                  </a:lnTo>
                  <a:lnTo>
                    <a:pt x="292" y="1302"/>
                  </a:lnTo>
                  <a:lnTo>
                    <a:pt x="255" y="1256"/>
                  </a:lnTo>
                  <a:lnTo>
                    <a:pt x="222" y="1203"/>
                  </a:lnTo>
                  <a:lnTo>
                    <a:pt x="193" y="1144"/>
                  </a:lnTo>
                  <a:lnTo>
                    <a:pt x="180" y="1113"/>
                  </a:lnTo>
                  <a:lnTo>
                    <a:pt x="170" y="1086"/>
                  </a:lnTo>
                  <a:lnTo>
                    <a:pt x="154" y="1053"/>
                  </a:lnTo>
                  <a:lnTo>
                    <a:pt x="134" y="1038"/>
                  </a:lnTo>
                  <a:lnTo>
                    <a:pt x="101" y="1034"/>
                  </a:lnTo>
                  <a:lnTo>
                    <a:pt x="75" y="1034"/>
                  </a:lnTo>
                  <a:lnTo>
                    <a:pt x="0" y="1034"/>
                  </a:lnTo>
                  <a:lnTo>
                    <a:pt x="8" y="1229"/>
                  </a:lnTo>
                  <a:lnTo>
                    <a:pt x="12" y="1307"/>
                  </a:lnTo>
                  <a:lnTo>
                    <a:pt x="21" y="1385"/>
                  </a:lnTo>
                  <a:lnTo>
                    <a:pt x="32" y="1422"/>
                  </a:lnTo>
                  <a:lnTo>
                    <a:pt x="50" y="1450"/>
                  </a:lnTo>
                  <a:lnTo>
                    <a:pt x="78" y="1471"/>
                  </a:lnTo>
                  <a:lnTo>
                    <a:pt x="139" y="1499"/>
                  </a:lnTo>
                  <a:lnTo>
                    <a:pt x="202" y="1521"/>
                  </a:lnTo>
                  <a:lnTo>
                    <a:pt x="236" y="1533"/>
                  </a:lnTo>
                  <a:lnTo>
                    <a:pt x="300" y="1548"/>
                  </a:lnTo>
                  <a:lnTo>
                    <a:pt x="375" y="1556"/>
                  </a:lnTo>
                  <a:lnTo>
                    <a:pt x="481" y="1559"/>
                  </a:lnTo>
                  <a:lnTo>
                    <a:pt x="555" y="1559"/>
                  </a:lnTo>
                  <a:lnTo>
                    <a:pt x="630" y="1559"/>
                  </a:lnTo>
                  <a:lnTo>
                    <a:pt x="735" y="1556"/>
                  </a:lnTo>
                  <a:lnTo>
                    <a:pt x="805" y="1548"/>
                  </a:lnTo>
                  <a:lnTo>
                    <a:pt x="861" y="1533"/>
                  </a:lnTo>
                  <a:lnTo>
                    <a:pt x="890" y="1521"/>
                  </a:lnTo>
                  <a:lnTo>
                    <a:pt x="929" y="1504"/>
                  </a:lnTo>
                  <a:lnTo>
                    <a:pt x="1000" y="1465"/>
                  </a:lnTo>
                  <a:lnTo>
                    <a:pt x="1060" y="1419"/>
                  </a:lnTo>
                  <a:lnTo>
                    <a:pt x="1111" y="1366"/>
                  </a:lnTo>
                  <a:lnTo>
                    <a:pt x="1151" y="1306"/>
                  </a:lnTo>
                  <a:lnTo>
                    <a:pt x="1181" y="1240"/>
                  </a:lnTo>
                  <a:lnTo>
                    <a:pt x="1202" y="1166"/>
                  </a:lnTo>
                  <a:lnTo>
                    <a:pt x="1212" y="1086"/>
                  </a:lnTo>
                  <a:lnTo>
                    <a:pt x="1213" y="1043"/>
                  </a:lnTo>
                  <a:lnTo>
                    <a:pt x="1212" y="981"/>
                  </a:lnTo>
                  <a:lnTo>
                    <a:pt x="1202" y="903"/>
                  </a:lnTo>
                  <a:lnTo>
                    <a:pt x="1191" y="856"/>
                  </a:lnTo>
                  <a:lnTo>
                    <a:pt x="1175" y="813"/>
                  </a:lnTo>
                  <a:lnTo>
                    <a:pt x="1155" y="774"/>
                  </a:lnTo>
                  <a:lnTo>
                    <a:pt x="1129" y="738"/>
                  </a:lnTo>
                  <a:lnTo>
                    <a:pt x="1098" y="703"/>
                  </a:lnTo>
                  <a:lnTo>
                    <a:pt x="1080" y="686"/>
                  </a:lnTo>
                  <a:lnTo>
                    <a:pt x="1048" y="657"/>
                  </a:lnTo>
                  <a:lnTo>
                    <a:pt x="984" y="611"/>
                  </a:lnTo>
                  <a:lnTo>
                    <a:pt x="907" y="570"/>
                  </a:lnTo>
                  <a:lnTo>
                    <a:pt x="803" y="527"/>
                  </a:lnTo>
                  <a:lnTo>
                    <a:pt x="735" y="503"/>
                  </a:lnTo>
                  <a:lnTo>
                    <a:pt x="670" y="480"/>
                  </a:lnTo>
                  <a:lnTo>
                    <a:pt x="576" y="443"/>
                  </a:lnTo>
                  <a:lnTo>
                    <a:pt x="515" y="412"/>
                  </a:lnTo>
                  <a:lnTo>
                    <a:pt x="478" y="381"/>
                  </a:lnTo>
                  <a:lnTo>
                    <a:pt x="465" y="364"/>
                  </a:lnTo>
                  <a:lnTo>
                    <a:pt x="457" y="352"/>
                  </a:lnTo>
                  <a:lnTo>
                    <a:pt x="446" y="328"/>
                  </a:lnTo>
                  <a:lnTo>
                    <a:pt x="438" y="292"/>
                  </a:lnTo>
                  <a:lnTo>
                    <a:pt x="444" y="247"/>
                  </a:lnTo>
                  <a:lnTo>
                    <a:pt x="467" y="206"/>
                  </a:lnTo>
                  <a:lnTo>
                    <a:pt x="503" y="173"/>
                  </a:lnTo>
                  <a:lnTo>
                    <a:pt x="550" y="150"/>
                  </a:lnTo>
                  <a:lnTo>
                    <a:pt x="606" y="139"/>
                  </a:lnTo>
                  <a:lnTo>
                    <a:pt x="667" y="142"/>
                  </a:lnTo>
                  <a:lnTo>
                    <a:pt x="698" y="151"/>
                  </a:lnTo>
                  <a:lnTo>
                    <a:pt x="719" y="158"/>
                  </a:lnTo>
                  <a:lnTo>
                    <a:pt x="759" y="178"/>
                  </a:lnTo>
                  <a:lnTo>
                    <a:pt x="796" y="204"/>
                  </a:lnTo>
                  <a:lnTo>
                    <a:pt x="830" y="235"/>
                  </a:lnTo>
                  <a:lnTo>
                    <a:pt x="861" y="272"/>
                  </a:lnTo>
                  <a:lnTo>
                    <a:pt x="890" y="313"/>
                  </a:lnTo>
                  <a:lnTo>
                    <a:pt x="915" y="360"/>
                  </a:lnTo>
                  <a:lnTo>
                    <a:pt x="936" y="411"/>
                  </a:lnTo>
                  <a:lnTo>
                    <a:pt x="945" y="438"/>
                  </a:lnTo>
                  <a:lnTo>
                    <a:pt x="948" y="446"/>
                  </a:lnTo>
                  <a:lnTo>
                    <a:pt x="959" y="458"/>
                  </a:lnTo>
                  <a:lnTo>
                    <a:pt x="991" y="467"/>
                  </a:lnTo>
                  <a:lnTo>
                    <a:pt x="1030" y="468"/>
                  </a:lnTo>
                  <a:lnTo>
                    <a:pt x="1105" y="468"/>
                  </a:lnTo>
                  <a:lnTo>
                    <a:pt x="1105" y="294"/>
                  </a:lnTo>
                  <a:lnTo>
                    <a:pt x="1105" y="121"/>
                  </a:lnTo>
                  <a:lnTo>
                    <a:pt x="1035" y="86"/>
                  </a:lnTo>
                  <a:lnTo>
                    <a:pt x="999" y="70"/>
                  </a:lnTo>
                  <a:lnTo>
                    <a:pt x="918" y="43"/>
                  </a:lnTo>
                  <a:lnTo>
                    <a:pt x="828" y="22"/>
                  </a:lnTo>
                  <a:lnTo>
                    <a:pt x="733" y="7"/>
                  </a:lnTo>
                  <a:lnTo>
                    <a:pt x="637" y="0"/>
                  </a:lnTo>
                  <a:lnTo>
                    <a:pt x="544" y="0"/>
                  </a:lnTo>
                  <a:lnTo>
                    <a:pt x="456" y="7"/>
                  </a:lnTo>
                  <a:lnTo>
                    <a:pt x="377" y="22"/>
                  </a:lnTo>
                  <a:lnTo>
                    <a:pt x="34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311C468-A7EB-4898-B33D-FD48DEE1B2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5" y="1794"/>
              <a:ext cx="230" cy="228"/>
            </a:xfrm>
            <a:custGeom>
              <a:avLst/>
              <a:gdLst>
                <a:gd name="T0" fmla="*/ 199 w 631"/>
                <a:gd name="T1" fmla="*/ 13 h 627"/>
                <a:gd name="T2" fmla="*/ 169 w 631"/>
                <a:gd name="T3" fmla="*/ 25 h 627"/>
                <a:gd name="T4" fmla="*/ 115 w 631"/>
                <a:gd name="T5" fmla="*/ 60 h 627"/>
                <a:gd name="T6" fmla="*/ 70 w 631"/>
                <a:gd name="T7" fmla="*/ 106 h 627"/>
                <a:gd name="T8" fmla="*/ 36 w 631"/>
                <a:gd name="T9" fmla="*/ 161 h 627"/>
                <a:gd name="T10" fmla="*/ 12 w 631"/>
                <a:gd name="T11" fmla="*/ 222 h 627"/>
                <a:gd name="T12" fmla="*/ 0 w 631"/>
                <a:gd name="T13" fmla="*/ 287 h 627"/>
                <a:gd name="T14" fmla="*/ 1 w 631"/>
                <a:gd name="T15" fmla="*/ 354 h 627"/>
                <a:gd name="T16" fmla="*/ 16 w 631"/>
                <a:gd name="T17" fmla="*/ 420 h 627"/>
                <a:gd name="T18" fmla="*/ 29 w 631"/>
                <a:gd name="T19" fmla="*/ 452 h 627"/>
                <a:gd name="T20" fmla="*/ 40 w 631"/>
                <a:gd name="T21" fmla="*/ 474 h 627"/>
                <a:gd name="T22" fmla="*/ 64 w 631"/>
                <a:gd name="T23" fmla="*/ 514 h 627"/>
                <a:gd name="T24" fmla="*/ 91 w 631"/>
                <a:gd name="T25" fmla="*/ 547 h 627"/>
                <a:gd name="T26" fmla="*/ 122 w 631"/>
                <a:gd name="T27" fmla="*/ 574 h 627"/>
                <a:gd name="T28" fmla="*/ 157 w 631"/>
                <a:gd name="T29" fmla="*/ 596 h 627"/>
                <a:gd name="T30" fmla="*/ 196 w 631"/>
                <a:gd name="T31" fmla="*/ 611 h 627"/>
                <a:gd name="T32" fmla="*/ 240 w 631"/>
                <a:gd name="T33" fmla="*/ 621 h 627"/>
                <a:gd name="T34" fmla="*/ 289 w 631"/>
                <a:gd name="T35" fmla="*/ 626 h 627"/>
                <a:gd name="T36" fmla="*/ 316 w 631"/>
                <a:gd name="T37" fmla="*/ 627 h 627"/>
                <a:gd name="T38" fmla="*/ 351 w 631"/>
                <a:gd name="T39" fmla="*/ 626 h 627"/>
                <a:gd name="T40" fmla="*/ 416 w 631"/>
                <a:gd name="T41" fmla="*/ 614 h 627"/>
                <a:gd name="T42" fmla="*/ 474 w 631"/>
                <a:gd name="T43" fmla="*/ 593 h 627"/>
                <a:gd name="T44" fmla="*/ 524 w 631"/>
                <a:gd name="T45" fmla="*/ 561 h 627"/>
                <a:gd name="T46" fmla="*/ 565 w 631"/>
                <a:gd name="T47" fmla="*/ 520 h 627"/>
                <a:gd name="T48" fmla="*/ 597 w 631"/>
                <a:gd name="T49" fmla="*/ 471 h 627"/>
                <a:gd name="T50" fmla="*/ 618 w 631"/>
                <a:gd name="T51" fmla="*/ 413 h 627"/>
                <a:gd name="T52" fmla="*/ 630 w 631"/>
                <a:gd name="T53" fmla="*/ 348 h 627"/>
                <a:gd name="T54" fmla="*/ 631 w 631"/>
                <a:gd name="T55" fmla="*/ 313 h 627"/>
                <a:gd name="T56" fmla="*/ 629 w 631"/>
                <a:gd name="T57" fmla="*/ 281 h 627"/>
                <a:gd name="T58" fmla="*/ 619 w 631"/>
                <a:gd name="T59" fmla="*/ 220 h 627"/>
                <a:gd name="T60" fmla="*/ 598 w 631"/>
                <a:gd name="T61" fmla="*/ 166 h 627"/>
                <a:gd name="T62" fmla="*/ 569 w 631"/>
                <a:gd name="T63" fmla="*/ 117 h 627"/>
                <a:gd name="T64" fmla="*/ 532 w 631"/>
                <a:gd name="T65" fmla="*/ 76 h 627"/>
                <a:gd name="T66" fmla="*/ 487 w 631"/>
                <a:gd name="T67" fmla="*/ 44 h 627"/>
                <a:gd name="T68" fmla="*/ 435 w 631"/>
                <a:gd name="T69" fmla="*/ 19 h 627"/>
                <a:gd name="T70" fmla="*/ 377 w 631"/>
                <a:gd name="T71" fmla="*/ 5 h 627"/>
                <a:gd name="T72" fmla="*/ 346 w 631"/>
                <a:gd name="T73" fmla="*/ 2 h 627"/>
                <a:gd name="T74" fmla="*/ 306 w 631"/>
                <a:gd name="T75" fmla="*/ 0 h 627"/>
                <a:gd name="T76" fmla="*/ 227 w 631"/>
                <a:gd name="T77" fmla="*/ 6 h 627"/>
                <a:gd name="T78" fmla="*/ 199 w 631"/>
                <a:gd name="T7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1" h="627">
                  <a:moveTo>
                    <a:pt x="199" y="13"/>
                  </a:moveTo>
                  <a:lnTo>
                    <a:pt x="169" y="25"/>
                  </a:lnTo>
                  <a:lnTo>
                    <a:pt x="115" y="60"/>
                  </a:lnTo>
                  <a:lnTo>
                    <a:pt x="70" y="106"/>
                  </a:lnTo>
                  <a:lnTo>
                    <a:pt x="36" y="161"/>
                  </a:lnTo>
                  <a:lnTo>
                    <a:pt x="12" y="222"/>
                  </a:lnTo>
                  <a:lnTo>
                    <a:pt x="0" y="287"/>
                  </a:lnTo>
                  <a:lnTo>
                    <a:pt x="1" y="354"/>
                  </a:lnTo>
                  <a:lnTo>
                    <a:pt x="16" y="420"/>
                  </a:lnTo>
                  <a:lnTo>
                    <a:pt x="29" y="452"/>
                  </a:lnTo>
                  <a:lnTo>
                    <a:pt x="40" y="474"/>
                  </a:lnTo>
                  <a:lnTo>
                    <a:pt x="64" y="514"/>
                  </a:lnTo>
                  <a:lnTo>
                    <a:pt x="91" y="547"/>
                  </a:lnTo>
                  <a:lnTo>
                    <a:pt x="122" y="574"/>
                  </a:lnTo>
                  <a:lnTo>
                    <a:pt x="157" y="596"/>
                  </a:lnTo>
                  <a:lnTo>
                    <a:pt x="196" y="611"/>
                  </a:lnTo>
                  <a:lnTo>
                    <a:pt x="240" y="621"/>
                  </a:lnTo>
                  <a:lnTo>
                    <a:pt x="289" y="626"/>
                  </a:lnTo>
                  <a:lnTo>
                    <a:pt x="316" y="627"/>
                  </a:lnTo>
                  <a:lnTo>
                    <a:pt x="351" y="626"/>
                  </a:lnTo>
                  <a:lnTo>
                    <a:pt x="416" y="614"/>
                  </a:lnTo>
                  <a:lnTo>
                    <a:pt x="474" y="593"/>
                  </a:lnTo>
                  <a:lnTo>
                    <a:pt x="524" y="561"/>
                  </a:lnTo>
                  <a:lnTo>
                    <a:pt x="565" y="520"/>
                  </a:lnTo>
                  <a:lnTo>
                    <a:pt x="597" y="471"/>
                  </a:lnTo>
                  <a:lnTo>
                    <a:pt x="618" y="413"/>
                  </a:lnTo>
                  <a:lnTo>
                    <a:pt x="630" y="348"/>
                  </a:lnTo>
                  <a:lnTo>
                    <a:pt x="631" y="313"/>
                  </a:lnTo>
                  <a:lnTo>
                    <a:pt x="629" y="281"/>
                  </a:lnTo>
                  <a:lnTo>
                    <a:pt x="619" y="220"/>
                  </a:lnTo>
                  <a:lnTo>
                    <a:pt x="598" y="166"/>
                  </a:lnTo>
                  <a:lnTo>
                    <a:pt x="569" y="117"/>
                  </a:lnTo>
                  <a:lnTo>
                    <a:pt x="532" y="76"/>
                  </a:lnTo>
                  <a:lnTo>
                    <a:pt x="487" y="44"/>
                  </a:lnTo>
                  <a:lnTo>
                    <a:pt x="435" y="19"/>
                  </a:lnTo>
                  <a:lnTo>
                    <a:pt x="377" y="5"/>
                  </a:lnTo>
                  <a:lnTo>
                    <a:pt x="346" y="2"/>
                  </a:lnTo>
                  <a:lnTo>
                    <a:pt x="306" y="0"/>
                  </a:lnTo>
                  <a:lnTo>
                    <a:pt x="227" y="6"/>
                  </a:lnTo>
                  <a:lnTo>
                    <a:pt x="19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9">
          <p15:clr>
            <a:srgbClr val="FA7B17"/>
          </p15:clr>
        </p15:guide>
        <p15:guide id="2" pos="2771">
          <p15:clr>
            <a:srgbClr val="FA7B17"/>
          </p15:clr>
        </p15:guide>
        <p15:guide id="3" pos="2989">
          <p15:clr>
            <a:srgbClr val="FA7B17"/>
          </p15:clr>
        </p15:guide>
        <p15:guide id="4" pos="530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 Light"/>
              <a:buNone/>
              <a:defRPr sz="2800">
                <a:solidFill>
                  <a:schemeClr val="dk1"/>
                </a:solidFill>
                <a:latin typeface="Prompt Light"/>
                <a:ea typeface="Prompt Light"/>
                <a:cs typeface="Prompt Light"/>
                <a:sym typeface="Promp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 Light"/>
              <a:buChar char="●"/>
              <a:defRPr sz="1800">
                <a:latin typeface="Prompt Light"/>
                <a:ea typeface="Prompt Light"/>
                <a:cs typeface="Prompt Light"/>
                <a:sym typeface="Promp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○"/>
              <a:defRPr>
                <a:latin typeface="Prompt Light"/>
                <a:ea typeface="Prompt Light"/>
                <a:cs typeface="Prompt Light"/>
                <a:sym typeface="Promp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■"/>
              <a:defRPr>
                <a:latin typeface="Prompt Light"/>
                <a:ea typeface="Prompt Light"/>
                <a:cs typeface="Prompt Light"/>
                <a:sym typeface="Promp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●"/>
              <a:defRPr>
                <a:latin typeface="Prompt Light"/>
                <a:ea typeface="Prompt Light"/>
                <a:cs typeface="Prompt Light"/>
                <a:sym typeface="Promp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○"/>
              <a:defRPr>
                <a:latin typeface="Prompt Light"/>
                <a:ea typeface="Prompt Light"/>
                <a:cs typeface="Prompt Light"/>
                <a:sym typeface="Promp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■"/>
              <a:defRPr>
                <a:latin typeface="Prompt Light"/>
                <a:ea typeface="Prompt Light"/>
                <a:cs typeface="Prompt Light"/>
                <a:sym typeface="Promp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●"/>
              <a:defRPr>
                <a:latin typeface="Prompt Light"/>
                <a:ea typeface="Prompt Light"/>
                <a:cs typeface="Prompt Light"/>
                <a:sym typeface="Promp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mpt Light"/>
              <a:buChar char="○"/>
              <a:defRPr>
                <a:latin typeface="Prompt Light"/>
                <a:ea typeface="Prompt Light"/>
                <a:cs typeface="Prompt Light"/>
                <a:sym typeface="Promp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mpt Light"/>
              <a:buChar char="■"/>
              <a:defRPr>
                <a:latin typeface="Prompt Light"/>
                <a:ea typeface="Prompt Light"/>
                <a:cs typeface="Prompt Light"/>
                <a:sym typeface="Promp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orient="horz" pos="1020">
          <p15:clr>
            <a:srgbClr val="EA4335"/>
          </p15:clr>
        </p15:guide>
        <p15:guide id="3" pos="459">
          <p15:clr>
            <a:srgbClr val="EA4335"/>
          </p15:clr>
        </p15:guide>
        <p15:guide id="4" pos="530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35">
          <p15:clr>
            <a:srgbClr val="EA4335"/>
          </p15:clr>
        </p15:guide>
        <p15:guide id="7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3240">
          <p15:clr>
            <a:srgbClr val="EA4335"/>
          </p15:clr>
        </p15:guide>
        <p15:guide id="10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1DFEB7F-8846-4DC4-9DA3-5403F99A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7" y="1900631"/>
            <a:ext cx="900632" cy="8542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611E7CB-969A-4291-8317-B008849FA09B}"/>
              </a:ext>
            </a:extLst>
          </p:cNvPr>
          <p:cNvSpPr txBox="1"/>
          <p:nvPr/>
        </p:nvSpPr>
        <p:spPr>
          <a:xfrm>
            <a:off x="1610503" y="617640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D4CD6"/>
                </a:solidFill>
                <a:latin typeface="Roboto" panose="020B0604020202020204" charset="0"/>
                <a:ea typeface="Roboto" panose="020B0604020202020204" charset="0"/>
              </a:rPr>
              <a:t>py</a:t>
            </a:r>
            <a:r>
              <a:rPr lang="en-US" sz="4800" b="1" dirty="0">
                <a:latin typeface="Roboto" panose="020B0604020202020204" charset="0"/>
                <a:ea typeface="Roboto" panose="020B0604020202020204" charset="0"/>
              </a:rPr>
              <a:t>epidemics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D9D0BB-D064-4B1B-86E5-B02B0498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7887" y="617640"/>
            <a:ext cx="887388" cy="8763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E3271E-7A95-417D-96A0-F408873F338B}"/>
              </a:ext>
            </a:extLst>
          </p:cNvPr>
          <p:cNvSpPr txBox="1"/>
          <p:nvPr/>
        </p:nvSpPr>
        <p:spPr>
          <a:xfrm>
            <a:off x="1610503" y="1855277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D4CD6"/>
                </a:solidFill>
                <a:latin typeface="Roboto" panose="020B0604020202020204" charset="0"/>
                <a:ea typeface="Roboto" panose="020B0604020202020204" charset="0"/>
              </a:rPr>
              <a:t>py</a:t>
            </a:r>
            <a:r>
              <a:rPr lang="en-US" sz="4800" b="1" dirty="0">
                <a:latin typeface="Roboto" panose="020B0604020202020204" charset="0"/>
                <a:ea typeface="Roboto" panose="020B0604020202020204" charset="0"/>
              </a:rPr>
              <a:t>epidemics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2D74EA-7A7B-4A5F-B039-A94A87C7A5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2474" y="3484051"/>
            <a:ext cx="887388" cy="8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789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C7BB77F744046A0006DB123D9EA6D" ma:contentTypeVersion="12" ma:contentTypeDescription="Create a new document." ma:contentTypeScope="" ma:versionID="5711e1579d2b74d2a3e9ca93c7d92576">
  <xsd:schema xmlns:xsd="http://www.w3.org/2001/XMLSchema" xmlns:xs="http://www.w3.org/2001/XMLSchema" xmlns:p="http://schemas.microsoft.com/office/2006/metadata/properties" xmlns:ns3="0f9bc03e-b5cd-43f7-9c3f-bc18d4147ed6" xmlns:ns4="3b534a27-68ae-42c4-9ce0-6b9e51efb2eb" targetNamespace="http://schemas.microsoft.com/office/2006/metadata/properties" ma:root="true" ma:fieldsID="2b4c7d70912d479896e3011b03372e70" ns3:_="" ns4:_="">
    <xsd:import namespace="0f9bc03e-b5cd-43f7-9c3f-bc18d4147ed6"/>
    <xsd:import namespace="3b534a27-68ae-42c4-9ce0-6b9e51efb2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bc03e-b5cd-43f7-9c3f-bc18d4147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34a27-68ae-42c4-9ce0-6b9e51efb2e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7E7E4-021E-4D01-A8E8-3C3165FF62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6CD494-E6B9-4294-9815-A4C40A02D860}">
  <ds:schemaRefs>
    <ds:schemaRef ds:uri="0f9bc03e-b5cd-43f7-9c3f-bc18d4147ed6"/>
    <ds:schemaRef ds:uri="3b534a27-68ae-42c4-9ce0-6b9e51efb2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6541A8-643C-4193-A427-BCA1CBD12389}">
  <ds:schemaRefs>
    <ds:schemaRef ds:uri="http://schemas.microsoft.com/office/infopath/2007/PartnerControls"/>
    <ds:schemaRef ds:uri="http://purl.org/dc/terms/"/>
    <ds:schemaRef ds:uri="0f9bc03e-b5cd-43f7-9c3f-bc18d4147ed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3b534a27-68ae-42c4-9ce0-6b9e51efb2e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Affichage à l'écran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Roboto</vt:lpstr>
      <vt:lpstr>Arial</vt:lpstr>
      <vt:lpstr>Prompt Light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ROUGE CARRASSAT</dc:creator>
  <cp:lastModifiedBy>Théo ALVES DA COSTA</cp:lastModifiedBy>
  <cp:revision>2</cp:revision>
  <dcterms:modified xsi:type="dcterms:W3CDTF">2020-05-27T16:41:03Z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0x010100DD2C7BB77F744046A0006DB123D9EA6D</vt:lpwstr>
  </property>
</Properties>
</file>