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F53DF3-8AF8-4F6E-BF71-749815BF9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3609D92-F35E-47B0-B9B6-FAADE300E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793C7F-5E67-483A-958E-215FD0450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05F95-2F9B-486A-8EF2-C856B237E7A4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F51B87-64C6-4CE4-8FB5-7FC40DE01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F5B747-19EB-4364-B136-26DB33C20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2FF75-CBA7-4E4A-A14F-D7E2163EDDC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46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6A1632-4338-4F33-ACF3-A7548DC3F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781EC32-CEEF-43E4-831B-0ED160C48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D0F958-8336-495B-B305-9BD97BDF5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05F95-2F9B-486A-8EF2-C856B237E7A4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CBAEDF-D7DD-4ACA-9F6C-9C16AC8A2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BFF6BF-A723-4DB5-9D77-039DD0198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2FF75-CBA7-4E4A-A14F-D7E2163EDDC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246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19D0EBA-BC5A-4E24-8097-7FE1914A20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5B42CDD-1295-4C2B-86B1-956865B12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DE1685-CA48-43C3-9B0D-E91CDEAC7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05F95-2F9B-486A-8EF2-C856B237E7A4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0448E6-33C4-474A-847B-30F5C4D8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DA4C02-B96F-40E6-997E-E30AE05A5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2FF75-CBA7-4E4A-A14F-D7E2163EDDC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99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A11907-CDBA-430C-BFBB-39851B198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123A19-E0E5-4D59-A7FF-BF9839C0F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6E8F81-FE23-4667-AEAC-DA1B8ECA6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05F95-2F9B-486A-8EF2-C856B237E7A4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4CC27F-851A-43E0-B20E-C94EFD02F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ADA845-D233-453E-8649-79CBFD3F8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2FF75-CBA7-4E4A-A14F-D7E2163EDDC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61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97075A-98BB-4D6E-8CF4-2BCDAC33B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55A6DD9-B98D-41EC-B8FB-9319A2962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410364-DC26-44A8-A17D-0D72EE6B9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05F95-2F9B-486A-8EF2-C856B237E7A4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7A5C5D-CF67-407D-A4A4-9A0B189F9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67B2C3-B6C0-4CFD-B94B-03C7E7D9A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2FF75-CBA7-4E4A-A14F-D7E2163EDDC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86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2EE3B5-C684-4B98-BF63-F8E28CCB9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D11013-FDD7-41B9-AC1E-75CC572F55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93F3EE1-11F9-4127-802C-921822938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37D4E1-8D14-4394-8E47-D34AB6C9B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05F95-2F9B-486A-8EF2-C856B237E7A4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3EBF0AD-A7F5-4038-A2FA-166A41378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D40FF8D-76D3-4DA6-95BD-D83F9644E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2FF75-CBA7-4E4A-A14F-D7E2163EDDC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35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652DCF-793E-4F05-8B53-4621C67AA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8E13025-33CA-43B6-ACCE-ED1F2984A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7332D42-BE71-4203-9DE0-DA2B63E3F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C0316A0-08FC-4B3B-91B1-66375C5ADD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CF24E55-9AE4-435B-BC1C-BF7BC8F977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6479329-916C-4E76-8156-3803AA89E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05F95-2F9B-486A-8EF2-C856B237E7A4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3C2D09B-D74E-4C0F-A5D5-9EFAA34B7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7827908-8959-426D-A862-94C44FC26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2FF75-CBA7-4E4A-A14F-D7E2163EDDC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70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0EEFC2-9144-4101-B9F4-9BD49AE77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54893DB-CE10-40C5-9699-16D6B3316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05F95-2F9B-486A-8EF2-C856B237E7A4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216224D-2F3A-4333-ADB5-9B0D1474A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A4464D-E5D6-494C-A6B9-261012AC2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2FF75-CBA7-4E4A-A14F-D7E2163EDDC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838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74A178E-A82C-4F18-8D8D-A33E3B66C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05F95-2F9B-486A-8EF2-C856B237E7A4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A6123D4-B345-417F-A9BA-D3F2FEE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39C50D8-62F7-4079-A926-B1AC6C54C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2FF75-CBA7-4E4A-A14F-D7E2163EDDC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99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D614B4-67E3-4512-A7F5-B3EF92501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C8A1E0-0427-4177-9F73-A8BF95D98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383B41A-F3B5-4590-A46B-A9E85A19B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98B8817-B30C-4014-88A3-B1ABF7435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05F95-2F9B-486A-8EF2-C856B237E7A4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0381F59-8368-473E-A095-8729BBE08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E6C3433-B872-405B-9479-766556D44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2FF75-CBA7-4E4A-A14F-D7E2163EDDC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850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050E37-3C96-48D1-9269-CFE36EE41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FC56605-6D25-4A66-8952-DD8E7565CF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6E5C2BB-961F-4E57-B113-8496303E7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AD4B8D9-82F9-4E98-943A-4359204A7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05F95-2F9B-486A-8EF2-C856B237E7A4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12E818B-B836-4E97-9A57-EC224642D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539A872-42AA-4B56-A0B7-0AE3C3706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2FF75-CBA7-4E4A-A14F-D7E2163EDDC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46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3AB704B-8016-4434-BFAF-0FF0E7FD7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5D281D-7B86-47BB-BFC7-EB7BAB894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2A2B8E-DC84-4C4A-894D-7E7ED9B58B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05F95-2F9B-486A-8EF2-C856B237E7A4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75442A-077E-4748-AAB6-CBB857C3EA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9B5BD3-4C7D-415B-84C5-1E1498FB7F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2FF75-CBA7-4E4A-A14F-D7E2163EDDC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16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8EF46ADF-0D9A-45BA-9AF4-7CB8909B2A35}"/>
              </a:ext>
            </a:extLst>
          </p:cNvPr>
          <p:cNvSpPr/>
          <p:nvPr/>
        </p:nvSpPr>
        <p:spPr>
          <a:xfrm>
            <a:off x="1047565" y="2672179"/>
            <a:ext cx="772357" cy="60368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Lato" panose="020F0502020204030203" pitchFamily="34" charset="0"/>
              </a:rPr>
              <a:t>S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1EF17E0C-D992-4EB4-BA2B-8CBB40500202}"/>
              </a:ext>
            </a:extLst>
          </p:cNvPr>
          <p:cNvSpPr/>
          <p:nvPr/>
        </p:nvSpPr>
        <p:spPr>
          <a:xfrm>
            <a:off x="2325950" y="2672179"/>
            <a:ext cx="772357" cy="603681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Lato" panose="020F0502020204030203" pitchFamily="34" charset="0"/>
              </a:rPr>
              <a:t>E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5D0D1410-F77D-4E94-A7C6-005C3E095CCD}"/>
              </a:ext>
            </a:extLst>
          </p:cNvPr>
          <p:cNvSpPr/>
          <p:nvPr/>
        </p:nvSpPr>
        <p:spPr>
          <a:xfrm>
            <a:off x="3604335" y="2672179"/>
            <a:ext cx="772357" cy="603681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Lato" panose="020F0502020204030203" pitchFamily="34" charset="0"/>
              </a:rPr>
              <a:t>Ip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1ED719BA-A1E4-43E7-A3A6-7CBBE2A46A0F}"/>
              </a:ext>
            </a:extLst>
          </p:cNvPr>
          <p:cNvSpPr/>
          <p:nvPr/>
        </p:nvSpPr>
        <p:spPr>
          <a:xfrm>
            <a:off x="4927107" y="1420428"/>
            <a:ext cx="772357" cy="60368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Lato" panose="020F0502020204030203" pitchFamily="34" charset="0"/>
              </a:rPr>
              <a:t>Ia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F505C9ED-E19F-46C1-960D-5C720BA749AB}"/>
              </a:ext>
            </a:extLst>
          </p:cNvPr>
          <p:cNvSpPr/>
          <p:nvPr/>
        </p:nvSpPr>
        <p:spPr>
          <a:xfrm>
            <a:off x="4927107" y="2672179"/>
            <a:ext cx="772357" cy="60368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Lato" panose="020F0502020204030203" pitchFamily="34" charset="0"/>
              </a:rPr>
              <a:t>Im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B5ABAD9-AB79-4F33-9FF5-A584D169839E}"/>
              </a:ext>
            </a:extLst>
          </p:cNvPr>
          <p:cNvSpPr/>
          <p:nvPr/>
        </p:nvSpPr>
        <p:spPr>
          <a:xfrm>
            <a:off x="4927107" y="3923930"/>
            <a:ext cx="772357" cy="60368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Lato" panose="020F0502020204030203" pitchFamily="34" charset="0"/>
              </a:rPr>
              <a:t>Is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4B0666BD-C30A-4C45-B659-C44DEE5C0C52}"/>
              </a:ext>
            </a:extLst>
          </p:cNvPr>
          <p:cNvSpPr/>
          <p:nvPr/>
        </p:nvSpPr>
        <p:spPr>
          <a:xfrm>
            <a:off x="7084381" y="3346882"/>
            <a:ext cx="772357" cy="603681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Lato" panose="020F0502020204030203" pitchFamily="34" charset="0"/>
              </a:rPr>
              <a:t>H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09F0B2F8-4700-4AB1-9775-E38B71FB7DEA}"/>
              </a:ext>
            </a:extLst>
          </p:cNvPr>
          <p:cNvSpPr/>
          <p:nvPr/>
        </p:nvSpPr>
        <p:spPr>
          <a:xfrm>
            <a:off x="7084381" y="4598633"/>
            <a:ext cx="772357" cy="603681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Lato" panose="020F0502020204030203" pitchFamily="34" charset="0"/>
              </a:rPr>
              <a:t>ICU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A85A58EE-AE20-476B-9DA3-1FE5331375D5}"/>
              </a:ext>
            </a:extLst>
          </p:cNvPr>
          <p:cNvSpPr/>
          <p:nvPr/>
        </p:nvSpPr>
        <p:spPr>
          <a:xfrm>
            <a:off x="9241655" y="1899822"/>
            <a:ext cx="772357" cy="603681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Lato" panose="020F0502020204030203" pitchFamily="34" charset="0"/>
              </a:rPr>
              <a:t>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7A60D1F2-7420-4DAE-B225-FDE436791A4C}"/>
              </a:ext>
            </a:extLst>
          </p:cNvPr>
          <p:cNvSpPr/>
          <p:nvPr/>
        </p:nvSpPr>
        <p:spPr>
          <a:xfrm>
            <a:off x="9241655" y="3923930"/>
            <a:ext cx="772357" cy="60368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Lato" panose="020F0502020204030203" pitchFamily="34" charset="0"/>
              </a:rPr>
              <a:t>D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0EE2B891-4F74-4CB8-AAE2-1E833AD490EB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819922" y="2974020"/>
            <a:ext cx="506028" cy="0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4ED132F0-7F7F-4D76-B7F8-2C52EDA5ABF8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098307" y="2974020"/>
            <a:ext cx="506028" cy="0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9CF5FBCA-CF9C-4AA7-904B-F1D4A69725A7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4376692" y="1722269"/>
            <a:ext cx="550415" cy="1251751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F8AFAC00-B251-415E-8E73-568173848780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4376692" y="2974020"/>
            <a:ext cx="550415" cy="0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2FB07831-B992-46D6-BCD4-45655B0E1EC5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4376692" y="2974020"/>
            <a:ext cx="550415" cy="1251751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648D14F8-FD46-416A-8B38-984667E07D06}"/>
              </a:ext>
            </a:extLst>
          </p:cNvPr>
          <p:cNvCxnSpPr>
            <a:stCxn id="7" idx="3"/>
            <a:endCxn id="12" idx="1"/>
          </p:cNvCxnSpPr>
          <p:nvPr/>
        </p:nvCxnSpPr>
        <p:spPr>
          <a:xfrm>
            <a:off x="5699464" y="1722269"/>
            <a:ext cx="3542191" cy="479394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E3F6AEF7-B260-4B13-9860-7257B33004B5}"/>
              </a:ext>
            </a:extLst>
          </p:cNvPr>
          <p:cNvCxnSpPr>
            <a:stCxn id="8" idx="3"/>
            <a:endCxn id="12" idx="1"/>
          </p:cNvCxnSpPr>
          <p:nvPr/>
        </p:nvCxnSpPr>
        <p:spPr>
          <a:xfrm flipV="1">
            <a:off x="5699464" y="2201663"/>
            <a:ext cx="3542191" cy="772357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C14A9792-6D6D-48CD-97BF-243137F43233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5699464" y="3648723"/>
            <a:ext cx="1384917" cy="577048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D014C1D0-117E-41B3-80CA-4F3320DF589D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5699464" y="4225771"/>
            <a:ext cx="1384917" cy="674703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BB3EA59-AAD6-45AD-9BC7-56357D18C159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 flipV="1">
            <a:off x="7856738" y="2201663"/>
            <a:ext cx="1384917" cy="1447060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C4FAB336-C58A-41E0-8055-B3C74D861EC8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>
            <a:off x="7856738" y="3648723"/>
            <a:ext cx="1384917" cy="577048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3D9BC257-7649-4F4D-B427-2D7381462881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 flipV="1">
            <a:off x="7856738" y="4225771"/>
            <a:ext cx="1384917" cy="674703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7281B8A0-0A1A-4765-9AF9-C08E47BA10BA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7856738" y="2201663"/>
            <a:ext cx="1384917" cy="2698811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5458A203-CC15-4BC7-A66D-7FC689B32EB4}"/>
              </a:ext>
            </a:extLst>
          </p:cNvPr>
          <p:cNvSpPr/>
          <p:nvPr/>
        </p:nvSpPr>
        <p:spPr>
          <a:xfrm>
            <a:off x="1454705" y="3447706"/>
            <a:ext cx="106952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>
                <a:latin typeface="Lato" panose="020F0502020204030203" pitchFamily="34" charset="0"/>
              </a:rPr>
              <a:t>beta</a:t>
            </a:r>
          </a:p>
          <a:p>
            <a:pPr algn="ctr"/>
            <a:r>
              <a:rPr lang="en-US" sz="1100" dirty="0" err="1">
                <a:latin typeface="Lato" panose="020F0502020204030203" pitchFamily="34" charset="0"/>
              </a:rPr>
              <a:t>isolation_ratio</a:t>
            </a:r>
            <a:endParaRPr lang="en-US" sz="1100" dirty="0">
              <a:latin typeface="Lato" panose="020F0502020204030203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B3F4AA0-1762-4289-82C5-71B39AAA4C2F}"/>
              </a:ext>
            </a:extLst>
          </p:cNvPr>
          <p:cNvSpPr/>
          <p:nvPr/>
        </p:nvSpPr>
        <p:spPr>
          <a:xfrm>
            <a:off x="2881889" y="3532344"/>
            <a:ext cx="115929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 err="1">
                <a:latin typeface="Lato" panose="020F0502020204030203" pitchFamily="34" charset="0"/>
              </a:rPr>
              <a:t>incubation_rate</a:t>
            </a:r>
            <a:endParaRPr lang="en-US" sz="1100" dirty="0">
              <a:latin typeface="Lato" panose="020F0502020204030203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2E487F6-BD21-45E1-A81C-22EB3433FA80}"/>
              </a:ext>
            </a:extLst>
          </p:cNvPr>
          <p:cNvSpPr/>
          <p:nvPr/>
        </p:nvSpPr>
        <p:spPr>
          <a:xfrm>
            <a:off x="4187961" y="2113516"/>
            <a:ext cx="147829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 err="1">
                <a:latin typeface="Lato" panose="020F0502020204030203" pitchFamily="34" charset="0"/>
              </a:rPr>
              <a:t>prodromal_rate</a:t>
            </a:r>
            <a:endParaRPr lang="en-US" sz="1100" dirty="0">
              <a:latin typeface="Lato" panose="020F0502020204030203" pitchFamily="34" charset="0"/>
            </a:endParaRPr>
          </a:p>
          <a:p>
            <a:pPr algn="ctr"/>
            <a:r>
              <a:rPr lang="en-US" sz="1100" dirty="0" err="1">
                <a:latin typeface="Lato" panose="020F0502020204030203" pitchFamily="34" charset="0"/>
              </a:rPr>
              <a:t>proba_asymptomatic</a:t>
            </a:r>
            <a:endParaRPr lang="en-US" sz="1100" dirty="0">
              <a:latin typeface="Lato" panose="020F0502020204030203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9B543C-4031-4C9B-9233-E77E881705AE}"/>
              </a:ext>
            </a:extLst>
          </p:cNvPr>
          <p:cNvSpPr/>
          <p:nvPr/>
        </p:nvSpPr>
        <p:spPr>
          <a:xfrm>
            <a:off x="4353871" y="3433278"/>
            <a:ext cx="114646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 err="1">
                <a:latin typeface="Lato" panose="020F0502020204030203" pitchFamily="34" charset="0"/>
              </a:rPr>
              <a:t>prodromal_rate</a:t>
            </a:r>
            <a:endParaRPr lang="en-US" sz="1100" dirty="0">
              <a:latin typeface="Lato" panose="020F0502020204030203" pitchFamily="34" charset="0"/>
            </a:endParaRPr>
          </a:p>
          <a:p>
            <a:pPr algn="ctr"/>
            <a:r>
              <a:rPr lang="en-US" sz="1100" dirty="0" err="1">
                <a:latin typeface="Lato" panose="020F0502020204030203" pitchFamily="34" charset="0"/>
              </a:rPr>
              <a:t>proba_severe</a:t>
            </a:r>
            <a:endParaRPr lang="en-US" sz="1100" dirty="0">
              <a:latin typeface="Lato" panose="020F0502020204030203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68C812D-C5F6-4A3A-8AD1-E4D6B71478D9}"/>
              </a:ext>
            </a:extLst>
          </p:cNvPr>
          <p:cNvSpPr/>
          <p:nvPr/>
        </p:nvSpPr>
        <p:spPr>
          <a:xfrm>
            <a:off x="5912453" y="1664084"/>
            <a:ext cx="19736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 err="1">
                <a:latin typeface="Lato" panose="020F0502020204030203" pitchFamily="34" charset="0"/>
              </a:rPr>
              <a:t>recovery_rate_asymptomatic</a:t>
            </a:r>
            <a:endParaRPr lang="en-US" sz="1100" dirty="0">
              <a:latin typeface="Lato" panose="020F0502020204030203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0225605-70F8-4E15-8912-20CCE6B78F31}"/>
              </a:ext>
            </a:extLst>
          </p:cNvPr>
          <p:cNvSpPr/>
          <p:nvPr/>
        </p:nvSpPr>
        <p:spPr>
          <a:xfrm>
            <a:off x="6249624" y="2478772"/>
            <a:ext cx="136768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 err="1">
                <a:latin typeface="Lato" panose="020F0502020204030203" pitchFamily="34" charset="0"/>
              </a:rPr>
              <a:t>recovery_rate_mild</a:t>
            </a:r>
            <a:endParaRPr lang="en-US" sz="1100" dirty="0">
              <a:latin typeface="Lato" panose="020F05020202040302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74C33B3-74B8-419F-BAD8-FFD89AEEC3ED}"/>
              </a:ext>
            </a:extLst>
          </p:cNvPr>
          <p:cNvSpPr/>
          <p:nvPr/>
        </p:nvSpPr>
        <p:spPr>
          <a:xfrm>
            <a:off x="5999026" y="4115081"/>
            <a:ext cx="7857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 err="1">
                <a:latin typeface="Lato" panose="020F0502020204030203" pitchFamily="34" charset="0"/>
              </a:rPr>
              <a:t>proba_icu</a:t>
            </a:r>
            <a:endParaRPr lang="en-US" sz="1100" dirty="0">
              <a:latin typeface="Lato" panose="020F0502020204030203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54FC55A-BB7E-4803-A17A-463B409B9858}"/>
              </a:ext>
            </a:extLst>
          </p:cNvPr>
          <p:cNvSpPr/>
          <p:nvPr/>
        </p:nvSpPr>
        <p:spPr>
          <a:xfrm>
            <a:off x="8014890" y="2909497"/>
            <a:ext cx="159531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 err="1">
                <a:latin typeface="Lato" panose="020F0502020204030203" pitchFamily="34" charset="0"/>
              </a:rPr>
              <a:t>recovery_rate_icu</a:t>
            </a:r>
            <a:endParaRPr lang="en-US" sz="1100" dirty="0">
              <a:latin typeface="Lato" panose="020F0502020204030203" pitchFamily="34" charset="0"/>
            </a:endParaRPr>
          </a:p>
          <a:p>
            <a:pPr algn="ctr"/>
            <a:r>
              <a:rPr lang="en-US" sz="1100" dirty="0" err="1">
                <a:latin typeface="Lato" panose="020F0502020204030203" pitchFamily="34" charset="0"/>
              </a:rPr>
              <a:t>recovery_rate_hospital</a:t>
            </a:r>
            <a:endParaRPr lang="en-US" sz="1100" dirty="0">
              <a:latin typeface="Lato" panose="020F0502020204030203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01D9A41-3365-4200-92B2-4199093900F5}"/>
              </a:ext>
            </a:extLst>
          </p:cNvPr>
          <p:cNvSpPr/>
          <p:nvPr/>
        </p:nvSpPr>
        <p:spPr>
          <a:xfrm>
            <a:off x="8201696" y="4729438"/>
            <a:ext cx="140294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 err="1">
                <a:latin typeface="Lato" panose="020F0502020204030203" pitchFamily="34" charset="0"/>
              </a:rPr>
              <a:t>death_rate_icu</a:t>
            </a:r>
            <a:endParaRPr lang="en-US" sz="1100" dirty="0">
              <a:latin typeface="Lato" panose="020F0502020204030203" pitchFamily="34" charset="0"/>
            </a:endParaRPr>
          </a:p>
          <a:p>
            <a:pPr algn="ctr"/>
            <a:r>
              <a:rPr lang="en-US" sz="1100" dirty="0" err="1">
                <a:latin typeface="Lato" panose="020F0502020204030203" pitchFamily="34" charset="0"/>
              </a:rPr>
              <a:t>death_rate_hospital</a:t>
            </a:r>
            <a:endParaRPr lang="en-US" sz="1100" dirty="0"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791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62</Words>
  <Application>Microsoft Office PowerPoint</Application>
  <PresentationFormat>Grand écran</PresentationFormat>
  <Paragraphs>24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Lato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Théo ALVES DA COSTA</dc:creator>
  <cp:lastModifiedBy>Théo ALVES DA COSTA</cp:lastModifiedBy>
  <cp:revision>2</cp:revision>
  <dcterms:created xsi:type="dcterms:W3CDTF">2020-06-01T10:33:54Z</dcterms:created>
  <dcterms:modified xsi:type="dcterms:W3CDTF">2020-06-01T10:49:16Z</dcterms:modified>
</cp:coreProperties>
</file>