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A13E"/>
    <a:srgbClr val="F5750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56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10A2A-7C39-40FF-A48C-6488751A577C}" type="datetimeFigureOut">
              <a:rPr lang="fr-FR" smtClean="0"/>
              <a:pPr/>
              <a:t>11/08/2013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6976DE-FB67-4AEF-ACEA-D7D87002355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976DE-FB67-4AEF-ACEA-D7D87002355E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C154-1C96-4E32-8E3C-D1B724965CDE}" type="datetimeFigureOut">
              <a:rPr lang="fr-FR" smtClean="0"/>
              <a:pPr/>
              <a:t>11/08/2013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2AF65-A50B-4DB3-AEC2-130D4FCE0F7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C154-1C96-4E32-8E3C-D1B724965CDE}" type="datetimeFigureOut">
              <a:rPr lang="fr-FR" smtClean="0"/>
              <a:pPr/>
              <a:t>11/08/2013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2AF65-A50B-4DB3-AEC2-130D4FCE0F7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C154-1C96-4E32-8E3C-D1B724965CDE}" type="datetimeFigureOut">
              <a:rPr lang="fr-FR" smtClean="0"/>
              <a:pPr/>
              <a:t>11/08/2013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2AF65-A50B-4DB3-AEC2-130D4FCE0F7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C154-1C96-4E32-8E3C-D1B724965CDE}" type="datetimeFigureOut">
              <a:rPr lang="fr-FR" smtClean="0"/>
              <a:pPr/>
              <a:t>11/08/2013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2AF65-A50B-4DB3-AEC2-130D4FCE0F7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C154-1C96-4E32-8E3C-D1B724965CDE}" type="datetimeFigureOut">
              <a:rPr lang="fr-FR" smtClean="0"/>
              <a:pPr/>
              <a:t>11/08/2013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2AF65-A50B-4DB3-AEC2-130D4FCE0F7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C154-1C96-4E32-8E3C-D1B724965CDE}" type="datetimeFigureOut">
              <a:rPr lang="fr-FR" smtClean="0"/>
              <a:pPr/>
              <a:t>11/08/2013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2AF65-A50B-4DB3-AEC2-130D4FCE0F7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C154-1C96-4E32-8E3C-D1B724965CDE}" type="datetimeFigureOut">
              <a:rPr lang="fr-FR" smtClean="0"/>
              <a:pPr/>
              <a:t>11/08/2013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2AF65-A50B-4DB3-AEC2-130D4FCE0F7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C154-1C96-4E32-8E3C-D1B724965CDE}" type="datetimeFigureOut">
              <a:rPr lang="fr-FR" smtClean="0"/>
              <a:pPr/>
              <a:t>11/08/2013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2AF65-A50B-4DB3-AEC2-130D4FCE0F7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C154-1C96-4E32-8E3C-D1B724965CDE}" type="datetimeFigureOut">
              <a:rPr lang="fr-FR" smtClean="0"/>
              <a:pPr/>
              <a:t>11/08/2013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2AF65-A50B-4DB3-AEC2-130D4FCE0F7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C154-1C96-4E32-8E3C-D1B724965CDE}" type="datetimeFigureOut">
              <a:rPr lang="fr-FR" smtClean="0"/>
              <a:pPr/>
              <a:t>11/08/2013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2AF65-A50B-4DB3-AEC2-130D4FCE0F7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C154-1C96-4E32-8E3C-D1B724965CDE}" type="datetimeFigureOut">
              <a:rPr lang="fr-FR" smtClean="0"/>
              <a:pPr/>
              <a:t>11/08/2013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2AF65-A50B-4DB3-AEC2-130D4FCE0F7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AC154-1C96-4E32-8E3C-D1B724965CDE}" type="datetimeFigureOut">
              <a:rPr lang="fr-FR" smtClean="0"/>
              <a:pPr/>
              <a:t>11/08/2013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2AF65-A50B-4DB3-AEC2-130D4FCE0F7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899592" y="4706094"/>
            <a:ext cx="3960440" cy="1080120"/>
          </a:xfrm>
          <a:prstGeom prst="roundRect">
            <a:avLst>
              <a:gd name="adj" fmla="val 1"/>
            </a:avLst>
          </a:prstGeom>
          <a:gradFill flip="none" rotWithShape="1">
            <a:gsLst>
              <a:gs pos="13000">
                <a:schemeClr val="bg1"/>
              </a:gs>
              <a:gs pos="50000">
                <a:schemeClr val="bg1"/>
              </a:gs>
              <a:gs pos="95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gradFill flip="none" rotWithShape="1">
              <a:gsLst>
                <a:gs pos="6300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899592" y="3112393"/>
            <a:ext cx="3960440" cy="1080120"/>
          </a:xfrm>
          <a:prstGeom prst="roundRect">
            <a:avLst>
              <a:gd name="adj" fmla="val 1"/>
            </a:avLst>
          </a:prstGeom>
          <a:gradFill flip="none" rotWithShape="1">
            <a:gsLst>
              <a:gs pos="13000">
                <a:schemeClr val="bg1"/>
              </a:gs>
              <a:gs pos="50000">
                <a:schemeClr val="bg1"/>
              </a:gs>
              <a:gs pos="95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gradFill flip="none" rotWithShape="1">
              <a:gsLst>
                <a:gs pos="6300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899592" y="1556792"/>
            <a:ext cx="3960440" cy="1080120"/>
          </a:xfrm>
          <a:prstGeom prst="roundRect">
            <a:avLst>
              <a:gd name="adj" fmla="val 1"/>
            </a:avLst>
          </a:prstGeom>
          <a:gradFill flip="none" rotWithShape="1">
            <a:gsLst>
              <a:gs pos="13000">
                <a:schemeClr val="bg1"/>
              </a:gs>
              <a:gs pos="50000">
                <a:schemeClr val="bg1"/>
              </a:gs>
              <a:gs pos="95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gradFill flip="none" rotWithShape="1">
              <a:gsLst>
                <a:gs pos="6300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7" name="Image 16" descr="femmeaccueil - Copi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19872" y="1556792"/>
            <a:ext cx="1433863" cy="109467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1974428"/>
            <a:ext cx="2571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ZoneTexte 18"/>
          <p:cNvSpPr txBox="1"/>
          <p:nvPr/>
        </p:nvSpPr>
        <p:spPr>
          <a:xfrm>
            <a:off x="1256457" y="1936328"/>
            <a:ext cx="233794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Devis </a:t>
            </a:r>
            <a:r>
              <a:rPr lang="fr-FR" sz="1500" b="1" dirty="0" smtClean="0">
                <a:solidFill>
                  <a:srgbClr val="F5750B"/>
                </a:solidFill>
              </a:rPr>
              <a:t>rapide en 30 minutes</a:t>
            </a:r>
            <a:endParaRPr lang="fr-FR" sz="1500" b="1" dirty="0">
              <a:solidFill>
                <a:srgbClr val="F5750B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1239567" y="3488308"/>
            <a:ext cx="27768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Demandez </a:t>
            </a:r>
            <a:r>
              <a:rPr lang="fr-FR" sz="1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</a:t>
            </a:r>
            <a:r>
              <a:rPr lang="fr-FR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otre </a:t>
            </a:r>
            <a:r>
              <a:rPr lang="fr-FR" sz="1500" b="1" dirty="0" smtClean="0">
                <a:solidFill>
                  <a:srgbClr val="1BA13E"/>
                </a:solidFill>
              </a:rPr>
              <a:t>documentation</a:t>
            </a:r>
            <a:endParaRPr lang="fr-FR" sz="1500" b="1" dirty="0">
              <a:solidFill>
                <a:srgbClr val="1BA13E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1246931" y="5072484"/>
            <a:ext cx="28396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Recevez une </a:t>
            </a:r>
            <a:r>
              <a:rPr lang="fr-FR" sz="1500" b="1" dirty="0" smtClean="0">
                <a:solidFill>
                  <a:srgbClr val="0070C0"/>
                </a:solidFill>
              </a:rPr>
              <a:t>urne de test gratuite</a:t>
            </a:r>
            <a:endParaRPr lang="fr-FR" sz="1500" b="1" dirty="0">
              <a:solidFill>
                <a:srgbClr val="0070C0"/>
              </a:solidFill>
            </a:endParaRPr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1600" y="5114325"/>
            <a:ext cx="2667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Image 28" descr="boxbleuesimple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66677" y="4720952"/>
            <a:ext cx="722775" cy="1064923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71856" y="3516248"/>
            <a:ext cx="2667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Image 31" descr="quisommesnous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519711">
            <a:off x="4000296" y="3166859"/>
            <a:ext cx="681987" cy="96198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15</Words>
  <Application>Microsoft Office PowerPoint</Application>
  <PresentationFormat>Affichage à l'écran (4:3)</PresentationFormat>
  <Paragraphs>4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cj</dc:creator>
  <cp:lastModifiedBy>cj</cp:lastModifiedBy>
  <cp:revision>7</cp:revision>
  <dcterms:created xsi:type="dcterms:W3CDTF">2013-08-11T08:04:35Z</dcterms:created>
  <dcterms:modified xsi:type="dcterms:W3CDTF">2013-08-11T09:15:32Z</dcterms:modified>
</cp:coreProperties>
</file>