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748"/>
    <a:srgbClr val="FB7903"/>
    <a:srgbClr val="F57603"/>
    <a:srgbClr val="0D92B7"/>
    <a:srgbClr val="F4187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01/09/2013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01/09/2013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01/09/2013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01/09/2013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01/09/2013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01/09/2013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01/09/2013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01/09/2013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01/09/2013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01/09/2013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01/09/2013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BCCA-CFCC-4AD6-A395-2DC5E3D6C6B9}" type="datetimeFigureOut">
              <a:rPr lang="fr-FR" smtClean="0"/>
              <a:pPr/>
              <a:t>01/09/2013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3240" y="0"/>
            <a:ext cx="6840760" cy="6858000"/>
          </a:xfrm>
          <a:prstGeom prst="rect">
            <a:avLst/>
          </a:prstGeom>
          <a:solidFill>
            <a:srgbClr val="F41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4630056" y="1757178"/>
            <a:ext cx="2232248" cy="3355348"/>
          </a:xfrm>
          <a:prstGeom prst="roundRect">
            <a:avLst>
              <a:gd name="adj" fmla="val 10165"/>
            </a:avLst>
          </a:prstGeom>
          <a:noFill/>
          <a:ln w="317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2339752" y="0"/>
            <a:ext cx="680424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2267744" y="0"/>
            <a:ext cx="687625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4" idx="0"/>
            <a:endCxn id="4" idx="2"/>
          </p:cNvCxnSpPr>
          <p:nvPr/>
        </p:nvCxnSpPr>
        <p:spPr>
          <a:xfrm>
            <a:off x="572362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4" idx="1"/>
          </p:cNvCxnSpPr>
          <p:nvPr/>
        </p:nvCxnSpPr>
        <p:spPr>
          <a:xfrm>
            <a:off x="2303240" y="342900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004048" y="1182800"/>
            <a:ext cx="360040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5047028" y="2161322"/>
            <a:ext cx="1368152" cy="792088"/>
          </a:xfrm>
          <a:prstGeom prst="roundRect">
            <a:avLst>
              <a:gd name="adj" fmla="val 93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3240" y="0"/>
            <a:ext cx="6840760" cy="6858000"/>
          </a:xfrm>
          <a:prstGeom prst="rect">
            <a:avLst/>
          </a:prstGeom>
          <a:solidFill>
            <a:srgbClr val="0D9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4513944" y="2781490"/>
            <a:ext cx="2404730" cy="1785686"/>
          </a:xfrm>
          <a:prstGeom prst="roundRect">
            <a:avLst>
              <a:gd name="adj" fmla="val 10059"/>
            </a:avLst>
          </a:prstGeom>
          <a:noFill/>
          <a:ln w="317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398956" y="2465554"/>
            <a:ext cx="2635268" cy="288032"/>
          </a:xfrm>
          <a:prstGeom prst="roundRect">
            <a:avLst/>
          </a:prstGeom>
          <a:noFill/>
          <a:ln w="317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3240" y="0"/>
            <a:ext cx="6840760" cy="6858000"/>
          </a:xfrm>
          <a:prstGeom prst="rect">
            <a:avLst/>
          </a:prstGeom>
          <a:solidFill>
            <a:srgbClr val="0D9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4528458" y="1902318"/>
            <a:ext cx="2376264" cy="1944216"/>
          </a:xfrm>
          <a:prstGeom prst="roundRect">
            <a:avLst>
              <a:gd name="adj" fmla="val 15921"/>
            </a:avLst>
          </a:prstGeom>
          <a:noFill/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3851920" y="4365104"/>
            <a:ext cx="3744416" cy="719518"/>
          </a:xfrm>
          <a:prstGeom prst="roundRect">
            <a:avLst>
              <a:gd name="adj" fmla="val 9596"/>
            </a:avLst>
          </a:prstGeom>
          <a:noFill/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932040" y="2406374"/>
            <a:ext cx="1584176" cy="936104"/>
          </a:xfrm>
          <a:prstGeom prst="roundRect">
            <a:avLst>
              <a:gd name="adj" fmla="val 126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3240" y="0"/>
            <a:ext cx="6840760" cy="6858000"/>
          </a:xfrm>
          <a:prstGeom prst="rect">
            <a:avLst/>
          </a:prstGeom>
          <a:solidFill>
            <a:srgbClr val="0D9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4845518" y="2102704"/>
            <a:ext cx="1771172" cy="3198504"/>
          </a:xfrm>
          <a:prstGeom prst="roundRect">
            <a:avLst>
              <a:gd name="adj" fmla="val 12828"/>
            </a:avLst>
          </a:prstGeom>
          <a:noFill/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5220072" y="4551538"/>
            <a:ext cx="1008112" cy="3890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349574" y="1772816"/>
            <a:ext cx="720080" cy="259004"/>
          </a:xfrm>
          <a:prstGeom prst="roundRect">
            <a:avLst/>
          </a:prstGeom>
          <a:noFill/>
          <a:ln w="355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220072" y="4046920"/>
            <a:ext cx="1008112" cy="3890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3240" y="0"/>
            <a:ext cx="6840760" cy="6858000"/>
          </a:xfrm>
          <a:prstGeom prst="rect">
            <a:avLst/>
          </a:prstGeom>
          <a:solidFill>
            <a:srgbClr val="0D9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4327510" y="2852936"/>
            <a:ext cx="2808312" cy="2448272"/>
          </a:xfrm>
          <a:prstGeom prst="roundRect">
            <a:avLst>
              <a:gd name="adj" fmla="val 4810"/>
            </a:avLst>
          </a:prstGeom>
          <a:noFill/>
          <a:ln w="317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plein 11"/>
          <p:cNvSpPr/>
          <p:nvPr/>
        </p:nvSpPr>
        <p:spPr>
          <a:xfrm>
            <a:off x="4672474" y="1584176"/>
            <a:ext cx="2088232" cy="2348880"/>
          </a:xfrm>
          <a:prstGeom prst="blockArc">
            <a:avLst>
              <a:gd name="adj1" fmla="val 10800000"/>
              <a:gd name="adj2" fmla="val 0"/>
              <a:gd name="adj3" fmla="val 173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393116" y="3602044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5537132" y="3933056"/>
            <a:ext cx="360040" cy="648072"/>
          </a:xfrm>
          <a:prstGeom prst="roundRect">
            <a:avLst>
              <a:gd name="adj" fmla="val 36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3240" y="0"/>
            <a:ext cx="6840760" cy="6858000"/>
          </a:xfrm>
          <a:prstGeom prst="rect">
            <a:avLst/>
          </a:prstGeom>
          <a:solidFill>
            <a:srgbClr val="37C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4341462" y="1744350"/>
            <a:ext cx="2749694" cy="3557982"/>
          </a:xfrm>
          <a:prstGeom prst="roundRect">
            <a:avLst>
              <a:gd name="adj" fmla="val 7479"/>
            </a:avLst>
          </a:prstGeom>
          <a:noFill/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959382" y="2306462"/>
            <a:ext cx="1224136" cy="1875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4959382" y="2622960"/>
            <a:ext cx="1541196" cy="1590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959382" y="2926068"/>
            <a:ext cx="1541196" cy="1736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6573710" y="1888366"/>
            <a:ext cx="504056" cy="360040"/>
          </a:xfrm>
          <a:prstGeom prst="rect">
            <a:avLst/>
          </a:prstGeom>
          <a:solidFill>
            <a:schemeClr val="bg1"/>
          </a:solidFill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3240" y="0"/>
            <a:ext cx="6840760" cy="6858000"/>
          </a:xfrm>
          <a:prstGeom prst="rect">
            <a:avLst/>
          </a:prstGeom>
          <a:solidFill>
            <a:srgbClr val="37C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3376330" y="2263482"/>
            <a:ext cx="4680520" cy="676538"/>
          </a:xfrm>
          <a:prstGeom prst="roundRect">
            <a:avLst>
              <a:gd name="adj" fmla="val 7479"/>
            </a:avLst>
          </a:prstGeom>
          <a:noFill/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3816762" y="2983562"/>
            <a:ext cx="467206" cy="1972682"/>
          </a:xfrm>
          <a:prstGeom prst="roundRect">
            <a:avLst>
              <a:gd name="adj" fmla="val 7479"/>
            </a:avLst>
          </a:prstGeom>
          <a:noFill/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7129130" y="3012028"/>
            <a:ext cx="467206" cy="1972682"/>
          </a:xfrm>
          <a:prstGeom prst="roundRect">
            <a:avLst>
              <a:gd name="adj" fmla="val 7479"/>
            </a:avLst>
          </a:prstGeom>
          <a:noFill/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3240" y="0"/>
            <a:ext cx="6840760" cy="6858000"/>
          </a:xfrm>
          <a:prstGeom prst="rect">
            <a:avLst/>
          </a:prstGeom>
          <a:solidFill>
            <a:srgbClr val="37C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5288452" y="1801972"/>
            <a:ext cx="101036" cy="3198504"/>
          </a:xfrm>
          <a:prstGeom prst="roundRect">
            <a:avLst>
              <a:gd name="adj" fmla="val 12828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6054578" y="1801972"/>
            <a:ext cx="101598" cy="3198504"/>
          </a:xfrm>
          <a:prstGeom prst="roundRect">
            <a:avLst>
              <a:gd name="adj" fmla="val 12828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6832152" y="1801972"/>
            <a:ext cx="158530" cy="3198504"/>
          </a:xfrm>
          <a:prstGeom prst="roundRect">
            <a:avLst>
              <a:gd name="adj" fmla="val 12828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470964" y="2017868"/>
            <a:ext cx="2520280" cy="186996"/>
          </a:xfrm>
          <a:prstGeom prst="roundRect">
            <a:avLst>
              <a:gd name="adj" fmla="val 12828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4470964" y="4624108"/>
            <a:ext cx="2520280" cy="173044"/>
          </a:xfrm>
          <a:prstGeom prst="roundRect">
            <a:avLst>
              <a:gd name="adj" fmla="val 12828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716016" y="3340664"/>
            <a:ext cx="2174754" cy="101036"/>
          </a:xfrm>
          <a:prstGeom prst="roundRect">
            <a:avLst>
              <a:gd name="adj" fmla="val 12828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4470964" y="1801844"/>
            <a:ext cx="158530" cy="3198504"/>
          </a:xfrm>
          <a:prstGeom prst="roundRect">
            <a:avLst>
              <a:gd name="adj" fmla="val 12828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3240" y="0"/>
            <a:ext cx="6840760" cy="6858000"/>
          </a:xfrm>
          <a:prstGeom prst="rect">
            <a:avLst/>
          </a:prstGeom>
          <a:solidFill>
            <a:srgbClr val="37C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211960" y="2501404"/>
            <a:ext cx="3024336" cy="1800200"/>
          </a:xfrm>
          <a:prstGeom prst="roundRect">
            <a:avLst>
              <a:gd name="adj" fmla="val 7479"/>
            </a:avLst>
          </a:prstGeom>
          <a:noFill/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644008" y="4301604"/>
            <a:ext cx="1296144" cy="864096"/>
          </a:xfrm>
          <a:prstGeom prst="roundRect">
            <a:avLst>
              <a:gd name="adj" fmla="val 7479"/>
            </a:avLst>
          </a:prstGeom>
          <a:noFill/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105648" y="4373612"/>
            <a:ext cx="0" cy="72008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82704" y="4432920"/>
            <a:ext cx="0" cy="72008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4211960" y="1853332"/>
            <a:ext cx="1152128" cy="648072"/>
          </a:xfrm>
          <a:prstGeom prst="roundRect">
            <a:avLst>
              <a:gd name="adj" fmla="val 7479"/>
            </a:avLst>
          </a:prstGeom>
          <a:noFill/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Office PowerPoint</Application>
  <PresentationFormat>Affichage à l'écran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cj</dc:creator>
  <cp:lastModifiedBy>cj</cp:lastModifiedBy>
  <cp:revision>30</cp:revision>
  <dcterms:created xsi:type="dcterms:W3CDTF">2013-08-15T07:52:44Z</dcterms:created>
  <dcterms:modified xsi:type="dcterms:W3CDTF">2013-09-01T07:55:53Z</dcterms:modified>
</cp:coreProperties>
</file>