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00"/>
    <a:srgbClr val="6701FF"/>
    <a:srgbClr val="008200"/>
    <a:srgbClr val="D80073"/>
    <a:srgbClr val="A4C400"/>
    <a:srgbClr val="37C748"/>
    <a:srgbClr val="FB7903"/>
    <a:srgbClr val="F57603"/>
    <a:srgbClr val="0D92B7"/>
    <a:srgbClr val="F418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BCCA-CFCC-4AD6-A395-2DC5E3D6C6B9}" type="datetimeFigureOut">
              <a:rPr lang="fr-FR" smtClean="0"/>
              <a:pPr/>
              <a:t>22/08/2013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7B06-A277-4848-8191-24E8D4CCDC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D8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88498" y="3212976"/>
            <a:ext cx="1656184" cy="2160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803100" y="1340768"/>
            <a:ext cx="1872208" cy="1872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 rot="1359039">
            <a:off x="4442372" y="3171340"/>
            <a:ext cx="648072" cy="2448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 rot="20219269">
            <a:off x="6277363" y="3141762"/>
            <a:ext cx="648072" cy="2448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00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3131840" y="3047752"/>
            <a:ext cx="4659312" cy="1944216"/>
          </a:xfrm>
          <a:prstGeom prst="roundRect">
            <a:avLst>
              <a:gd name="adj" fmla="val 44009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118744" y="4271888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062960" y="4271888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300860" y="4487912"/>
            <a:ext cx="864096" cy="800472"/>
          </a:xfrm>
          <a:prstGeom prst="ellipse">
            <a:avLst/>
          </a:prstGeom>
          <a:solidFill>
            <a:srgbClr val="00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253584" y="4487912"/>
            <a:ext cx="864096" cy="800472"/>
          </a:xfrm>
          <a:prstGeom prst="ellipse">
            <a:avLst/>
          </a:prstGeom>
          <a:solidFill>
            <a:srgbClr val="00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791152" y="3479800"/>
            <a:ext cx="45719" cy="1152128"/>
          </a:xfrm>
          <a:prstGeom prst="roundRect">
            <a:avLst>
              <a:gd name="adj" fmla="val 50000"/>
            </a:avLst>
          </a:prstGeom>
          <a:noFill/>
          <a:ln w="304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 rot="5191248">
            <a:off x="8287015" y="4132869"/>
            <a:ext cx="57116" cy="1015134"/>
          </a:xfrm>
          <a:prstGeom prst="roundRect">
            <a:avLst>
              <a:gd name="adj" fmla="val 50000"/>
            </a:avLst>
          </a:prstGeom>
          <a:noFill/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plein 16"/>
          <p:cNvSpPr/>
          <p:nvPr/>
        </p:nvSpPr>
        <p:spPr>
          <a:xfrm>
            <a:off x="3987428" y="1319560"/>
            <a:ext cx="3096344" cy="3429000"/>
          </a:xfrm>
          <a:prstGeom prst="blockArc">
            <a:avLst>
              <a:gd name="adj1" fmla="val 10800000"/>
              <a:gd name="adj2" fmla="val 21532704"/>
              <a:gd name="adj3" fmla="val 9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568301" y="1628800"/>
            <a:ext cx="45719" cy="1368152"/>
          </a:xfrm>
          <a:prstGeom prst="roundRect">
            <a:avLst>
              <a:gd name="adj" fmla="val 50000"/>
            </a:avLst>
          </a:prstGeom>
          <a:noFill/>
          <a:ln w="257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40" y="0"/>
            <a:ext cx="6840760" cy="6858000"/>
          </a:xfrm>
          <a:prstGeom prst="rect">
            <a:avLst/>
          </a:prstGeom>
          <a:solidFill>
            <a:srgbClr val="670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788640" y="1479194"/>
            <a:ext cx="2901404" cy="2880320"/>
          </a:xfrm>
          <a:prstGeom prst="roundRect">
            <a:avLst>
              <a:gd name="adj" fmla="val 50000"/>
            </a:avLst>
          </a:prstGeom>
          <a:noFill/>
          <a:ln w="330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2578773">
            <a:off x="4805285" y="3844174"/>
            <a:ext cx="36004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 rot="2578773">
            <a:off x="4021284" y="4146648"/>
            <a:ext cx="868858" cy="14904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cj</dc:creator>
  <cp:lastModifiedBy>cj</cp:lastModifiedBy>
  <cp:revision>32</cp:revision>
  <dcterms:created xsi:type="dcterms:W3CDTF">2013-08-15T07:52:44Z</dcterms:created>
  <dcterms:modified xsi:type="dcterms:W3CDTF">2013-08-22T09:07:07Z</dcterms:modified>
</cp:coreProperties>
</file>