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5C000"/>
    <a:srgbClr val="AC0000"/>
    <a:srgbClr val="BC0000"/>
    <a:srgbClr val="F8F200"/>
    <a:srgbClr val="EBE600"/>
    <a:srgbClr val="FFFFDD"/>
    <a:srgbClr val="FFFF66"/>
    <a:srgbClr val="FFFFCC"/>
    <a:srgbClr val="FFFF6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D8AD-15C7-4C36-A455-A377E39D586D}" type="datetimeFigureOut">
              <a:rPr lang="fr-FR" smtClean="0"/>
              <a:pPr/>
              <a:t>04/09/2013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F38B-2058-4D2E-B114-147DCA0EE6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D8AD-15C7-4C36-A455-A377E39D586D}" type="datetimeFigureOut">
              <a:rPr lang="fr-FR" smtClean="0"/>
              <a:pPr/>
              <a:t>04/09/2013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F38B-2058-4D2E-B114-147DCA0EE6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D8AD-15C7-4C36-A455-A377E39D586D}" type="datetimeFigureOut">
              <a:rPr lang="fr-FR" smtClean="0"/>
              <a:pPr/>
              <a:t>04/09/2013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F38B-2058-4D2E-B114-147DCA0EE6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D8AD-15C7-4C36-A455-A377E39D586D}" type="datetimeFigureOut">
              <a:rPr lang="fr-FR" smtClean="0"/>
              <a:pPr/>
              <a:t>04/09/2013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F38B-2058-4D2E-B114-147DCA0EE6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D8AD-15C7-4C36-A455-A377E39D586D}" type="datetimeFigureOut">
              <a:rPr lang="fr-FR" smtClean="0"/>
              <a:pPr/>
              <a:t>04/09/2013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F38B-2058-4D2E-B114-147DCA0EE6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D8AD-15C7-4C36-A455-A377E39D586D}" type="datetimeFigureOut">
              <a:rPr lang="fr-FR" smtClean="0"/>
              <a:pPr/>
              <a:t>04/09/2013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F38B-2058-4D2E-B114-147DCA0EE6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D8AD-15C7-4C36-A455-A377E39D586D}" type="datetimeFigureOut">
              <a:rPr lang="fr-FR" smtClean="0"/>
              <a:pPr/>
              <a:t>04/09/2013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F38B-2058-4D2E-B114-147DCA0EE6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D8AD-15C7-4C36-A455-A377E39D586D}" type="datetimeFigureOut">
              <a:rPr lang="fr-FR" smtClean="0"/>
              <a:pPr/>
              <a:t>04/09/2013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F38B-2058-4D2E-B114-147DCA0EE6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D8AD-15C7-4C36-A455-A377E39D586D}" type="datetimeFigureOut">
              <a:rPr lang="fr-FR" smtClean="0"/>
              <a:pPr/>
              <a:t>04/09/2013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F38B-2058-4D2E-B114-147DCA0EE6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D8AD-15C7-4C36-A455-A377E39D586D}" type="datetimeFigureOut">
              <a:rPr lang="fr-FR" smtClean="0"/>
              <a:pPr/>
              <a:t>04/09/2013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F38B-2058-4D2E-B114-147DCA0EE6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D8AD-15C7-4C36-A455-A377E39D586D}" type="datetimeFigureOut">
              <a:rPr lang="fr-FR" smtClean="0"/>
              <a:pPr/>
              <a:t>04/09/2013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F38B-2058-4D2E-B114-147DCA0EE6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D8AD-15C7-4C36-A455-A377E39D586D}" type="datetimeFigureOut">
              <a:rPr lang="fr-FR" smtClean="0"/>
              <a:pPr/>
              <a:t>04/09/2013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BF38B-2058-4D2E-B114-147DCA0EE61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Étoile à 32 branches 75"/>
          <p:cNvSpPr/>
          <p:nvPr/>
        </p:nvSpPr>
        <p:spPr>
          <a:xfrm>
            <a:off x="2915816" y="1916832"/>
            <a:ext cx="3248986" cy="2045102"/>
          </a:xfrm>
          <a:prstGeom prst="star32">
            <a:avLst/>
          </a:prstGeom>
          <a:gradFill>
            <a:gsLst>
              <a:gs pos="0">
                <a:srgbClr val="EBE600"/>
              </a:gs>
              <a:gs pos="50000">
                <a:srgbClr val="F8F200"/>
              </a:gs>
              <a:gs pos="100000">
                <a:srgbClr val="C5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3267230" y="2374758"/>
            <a:ext cx="252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100" b="1" dirty="0" smtClean="0">
                <a:solidFill>
                  <a:srgbClr val="FF0000"/>
                </a:solidFill>
              </a:rPr>
              <a:t>Equipez vous en cartouche recyclées</a:t>
            </a:r>
          </a:p>
          <a:p>
            <a:pPr algn="ctr"/>
            <a:r>
              <a:rPr lang="fr-FR" sz="1500" b="1" dirty="0" smtClean="0">
                <a:solidFill>
                  <a:srgbClr val="00863D"/>
                </a:solidFill>
              </a:rPr>
              <a:t>Economique</a:t>
            </a:r>
          </a:p>
          <a:p>
            <a:pPr algn="ctr"/>
            <a:r>
              <a:rPr lang="fr-FR" sz="1500" b="1" dirty="0" smtClean="0">
                <a:solidFill>
                  <a:srgbClr val="00863D"/>
                </a:solidFill>
              </a:rPr>
              <a:t>Ecologique</a:t>
            </a:r>
            <a:endParaRPr lang="fr-FR" sz="1500" b="1" dirty="0">
              <a:solidFill>
                <a:srgbClr val="00863D"/>
              </a:solidFill>
            </a:endParaRPr>
          </a:p>
        </p:txBody>
      </p:sp>
      <p:pic>
        <p:nvPicPr>
          <p:cNvPr id="11" name="Image 10" descr="carto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8493">
            <a:off x="4381824" y="3406796"/>
            <a:ext cx="1670784" cy="9035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7</Words>
  <Application>Microsoft Office PowerPoint</Application>
  <PresentationFormat>Affichage à l'écran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&amp;</dc:creator>
  <cp:lastModifiedBy>cj</cp:lastModifiedBy>
  <cp:revision>96</cp:revision>
  <dcterms:created xsi:type="dcterms:W3CDTF">2013-08-20T10:12:05Z</dcterms:created>
  <dcterms:modified xsi:type="dcterms:W3CDTF">2013-09-04T14:48:53Z</dcterms:modified>
</cp:coreProperties>
</file>