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2ED"/>
    <a:srgbClr val="E6B4B4"/>
    <a:srgbClr val="E4EB87"/>
    <a:srgbClr val="E0DA92"/>
    <a:srgbClr val="AFD79B"/>
    <a:srgbClr val="ADFA78"/>
    <a:srgbClr val="80F87A"/>
    <a:srgbClr val="B8CAEA"/>
    <a:srgbClr val="D7E4BD"/>
    <a:srgbClr val="C5D8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ADE3-45A2-4BEF-952C-E19DFDD5B516}" type="datetimeFigureOut">
              <a:rPr lang="fr-FR" smtClean="0"/>
              <a:t>09/08/2013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7703-55CA-4F98-86C0-4702241D8F6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7703-55CA-4F98-86C0-4702241D8F6F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6598-9DB8-4494-BCB2-8345675A9A52}" type="datetimeFigureOut">
              <a:rPr lang="fr-FR" smtClean="0"/>
              <a:pPr/>
              <a:t>09/08/2013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46BD-33FE-48C7-9BE2-1F1FEA85CCB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>
            <a:off x="953382" y="1513407"/>
            <a:ext cx="6336704" cy="1080120"/>
          </a:xfrm>
          <a:prstGeom prst="roundRect">
            <a:avLst/>
          </a:prstGeom>
          <a:gradFill>
            <a:gsLst>
              <a:gs pos="7000">
                <a:srgbClr val="E4EB87"/>
              </a:gs>
              <a:gs pos="39000">
                <a:schemeClr val="accent3">
                  <a:lumMod val="20000"/>
                  <a:lumOff val="80000"/>
                </a:schemeClr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n°2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Image 31" descr="picto_tel_o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431" y="1665806"/>
            <a:ext cx="432048" cy="666584"/>
          </a:xfrm>
          <a:prstGeom prst="rect">
            <a:avLst/>
          </a:prstGeom>
        </p:spPr>
      </p:pic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2885708" y="1809540"/>
          <a:ext cx="4161747" cy="1366058"/>
        </p:xfrm>
        <a:graphic>
          <a:graphicData uri="http://schemas.openxmlformats.org/drawingml/2006/table">
            <a:tbl>
              <a:tblPr/>
              <a:tblGrid>
                <a:gridCol w="534164"/>
                <a:gridCol w="3302463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1 urne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mobiles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1 urne de collecte pour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piles</a:t>
                      </a:r>
                      <a:endParaRPr lang="fr-FR" sz="12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5" name="Image 34" descr="p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3626" y="1648170"/>
            <a:ext cx="522171" cy="764905"/>
          </a:xfrm>
          <a:prstGeom prst="rect">
            <a:avLst/>
          </a:prstGeom>
        </p:spPr>
      </p:pic>
      <p:sp>
        <p:nvSpPr>
          <p:cNvPr id="39" name="Rectangle à coins arrondis 38"/>
          <p:cNvSpPr/>
          <p:nvPr/>
        </p:nvSpPr>
        <p:spPr>
          <a:xfrm>
            <a:off x="935164" y="2770515"/>
            <a:ext cx="6336704" cy="1125234"/>
          </a:xfrm>
          <a:prstGeom prst="roundRect">
            <a:avLst/>
          </a:prstGeom>
          <a:gradFill>
            <a:gsLst>
              <a:gs pos="7000">
                <a:srgbClr val="E4EB87"/>
              </a:gs>
              <a:gs pos="39000">
                <a:schemeClr val="accent3">
                  <a:lumMod val="20000"/>
                  <a:lumOff val="80000"/>
                </a:schemeClr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n°3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" name="Image 39" descr="picto_tel_o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7213" y="2932168"/>
            <a:ext cx="432048" cy="666584"/>
          </a:xfrm>
          <a:prstGeom prst="rect">
            <a:avLst/>
          </a:prstGeom>
        </p:spPr>
      </p:pic>
      <p:pic>
        <p:nvPicPr>
          <p:cNvPr id="51" name="Image 50" descr="picto_cartouche_o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2959645"/>
            <a:ext cx="432048" cy="648072"/>
          </a:xfrm>
          <a:prstGeom prst="rect">
            <a:avLst/>
          </a:prstGeom>
        </p:spPr>
      </p:pic>
      <p:graphicFrame>
        <p:nvGraphicFramePr>
          <p:cNvPr id="52" name="Tableau 51"/>
          <p:cNvGraphicFramePr>
            <a:graphicFrameLocks noGrp="1"/>
          </p:cNvGraphicFramePr>
          <p:nvPr/>
        </p:nvGraphicFramePr>
        <p:xfrm>
          <a:off x="3075603" y="3104525"/>
          <a:ext cx="4025642" cy="1366058"/>
        </p:xfrm>
        <a:graphic>
          <a:graphicData uri="http://schemas.openxmlformats.org/drawingml/2006/table">
            <a:tbl>
              <a:tblPr/>
              <a:tblGrid>
                <a:gridCol w="326051"/>
                <a:gridCol w="3374471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1 urne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mobiles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cartouches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3" name="Rectangle à coins arrondis 52"/>
          <p:cNvSpPr/>
          <p:nvPr/>
        </p:nvSpPr>
        <p:spPr>
          <a:xfrm>
            <a:off x="935164" y="4103966"/>
            <a:ext cx="6336704" cy="1125234"/>
          </a:xfrm>
          <a:prstGeom prst="roundRect">
            <a:avLst/>
          </a:prstGeom>
          <a:gradFill>
            <a:gsLst>
              <a:gs pos="7000">
                <a:srgbClr val="E4EB87"/>
              </a:gs>
              <a:gs pos="39000">
                <a:schemeClr val="accent3">
                  <a:lumMod val="20000"/>
                  <a:lumOff val="80000"/>
                </a:schemeClr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n°4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4" name="Image 53" descr="picto_tel_o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7213" y="4265619"/>
            <a:ext cx="432048" cy="666584"/>
          </a:xfrm>
          <a:prstGeom prst="rect">
            <a:avLst/>
          </a:prstGeom>
        </p:spPr>
      </p:pic>
      <p:pic>
        <p:nvPicPr>
          <p:cNvPr id="55" name="Image 54" descr="p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4373" y="4247983"/>
            <a:ext cx="522171" cy="764905"/>
          </a:xfrm>
          <a:prstGeom prst="rect">
            <a:avLst/>
          </a:prstGeom>
        </p:spPr>
      </p:pic>
      <p:pic>
        <p:nvPicPr>
          <p:cNvPr id="56" name="Image 55" descr="picto_cartouche_o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6647" y="4293096"/>
            <a:ext cx="432048" cy="648072"/>
          </a:xfrm>
          <a:prstGeom prst="rect">
            <a:avLst/>
          </a:prstGeom>
        </p:spPr>
      </p:pic>
      <p:graphicFrame>
        <p:nvGraphicFramePr>
          <p:cNvPr id="59" name="Tableau 58"/>
          <p:cNvGraphicFramePr>
            <a:graphicFrameLocks noGrp="1"/>
          </p:cNvGraphicFramePr>
          <p:nvPr/>
        </p:nvGraphicFramePr>
        <p:xfrm>
          <a:off x="3203847" y="4311026"/>
          <a:ext cx="3850735" cy="1576370"/>
        </p:xfrm>
        <a:graphic>
          <a:graphicData uri="http://schemas.openxmlformats.org/drawingml/2006/table">
            <a:tbl>
              <a:tblPr/>
              <a:tblGrid>
                <a:gridCol w="166599"/>
                <a:gridCol w="3359016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1 urne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mobiles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1 urne de collecte pour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piles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cartouches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2" name="Rectangle à coins arrondis 61"/>
          <p:cNvSpPr/>
          <p:nvPr/>
        </p:nvSpPr>
        <p:spPr>
          <a:xfrm>
            <a:off x="971600" y="334096"/>
            <a:ext cx="6336704" cy="1080120"/>
          </a:xfrm>
          <a:prstGeom prst="roundRect">
            <a:avLst/>
          </a:prstGeom>
          <a:gradFill>
            <a:gsLst>
              <a:gs pos="7000">
                <a:srgbClr val="E4EB87"/>
              </a:gs>
              <a:gs pos="39000">
                <a:schemeClr val="accent3">
                  <a:lumMod val="20000"/>
                  <a:lumOff val="80000"/>
                </a:schemeClr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n°1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4" name="Image 63" descr="picto_tel_o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4684" y="486495"/>
            <a:ext cx="432048" cy="666584"/>
          </a:xfrm>
          <a:prstGeom prst="rect">
            <a:avLst/>
          </a:prstGeom>
        </p:spPr>
      </p:pic>
      <p:graphicFrame>
        <p:nvGraphicFramePr>
          <p:cNvPr id="69" name="Tableau 68"/>
          <p:cNvGraphicFramePr>
            <a:graphicFrameLocks noGrp="1"/>
          </p:cNvGraphicFramePr>
          <p:nvPr/>
        </p:nvGraphicFramePr>
        <p:xfrm>
          <a:off x="2885709" y="764992"/>
          <a:ext cx="3871157" cy="1155746"/>
        </p:xfrm>
        <a:graphic>
          <a:graphicData uri="http://schemas.openxmlformats.org/drawingml/2006/table">
            <a:tbl>
              <a:tblPr/>
              <a:tblGrid>
                <a:gridCol w="534163"/>
                <a:gridCol w="3011874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1 urne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mobiles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953382" y="2953567"/>
            <a:ext cx="6336704" cy="1080120"/>
          </a:xfrm>
          <a:prstGeom prst="roundRect">
            <a:avLst/>
          </a:prstGeom>
          <a:gradFill>
            <a:gsLst>
              <a:gs pos="7000">
                <a:srgbClr val="E6B4B4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</a:t>
            </a:r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n°3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2885708" y="3258665"/>
          <a:ext cx="4161747" cy="1366058"/>
        </p:xfrm>
        <a:graphic>
          <a:graphicData uri="http://schemas.openxmlformats.org/drawingml/2006/table">
            <a:tbl>
              <a:tblPr/>
              <a:tblGrid>
                <a:gridCol w="534164"/>
                <a:gridCol w="3302463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20 urnes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papier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gobelets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935164" y="4210675"/>
            <a:ext cx="6336704" cy="1125234"/>
          </a:xfrm>
          <a:prstGeom prst="roundRect">
            <a:avLst/>
          </a:prstGeom>
          <a:gradFill>
            <a:gsLst>
              <a:gs pos="7000">
                <a:srgbClr val="E6B4B4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</a:t>
            </a:r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n°4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8" name="Tableau 17"/>
          <p:cNvGraphicFramePr>
            <a:graphicFrameLocks noGrp="1"/>
          </p:cNvGraphicFramePr>
          <p:nvPr/>
        </p:nvGraphicFramePr>
        <p:xfrm>
          <a:off x="3075603" y="4535720"/>
          <a:ext cx="4025642" cy="1366058"/>
        </p:xfrm>
        <a:graphic>
          <a:graphicData uri="http://schemas.openxmlformats.org/drawingml/2006/table">
            <a:tbl>
              <a:tblPr/>
              <a:tblGrid>
                <a:gridCol w="326051"/>
                <a:gridCol w="3374471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20 urnes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papier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de collecte pour capsules café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Rectangle à coins arrondis 18"/>
          <p:cNvSpPr/>
          <p:nvPr/>
        </p:nvSpPr>
        <p:spPr>
          <a:xfrm>
            <a:off x="926199" y="5526196"/>
            <a:ext cx="6336704" cy="1125234"/>
          </a:xfrm>
          <a:prstGeom prst="roundRect">
            <a:avLst/>
          </a:prstGeom>
          <a:gradFill>
            <a:gsLst>
              <a:gs pos="7000">
                <a:srgbClr val="E6B4B4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</a:t>
            </a:r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n°5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3203847" y="5876696"/>
          <a:ext cx="3850735" cy="1366058"/>
        </p:xfrm>
        <a:graphic>
          <a:graphicData uri="http://schemas.openxmlformats.org/drawingml/2006/table">
            <a:tbl>
              <a:tblPr/>
              <a:tblGrid>
                <a:gridCol w="166599"/>
                <a:gridCol w="3359016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20 urnes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papier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de collecte grand format pour canettes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" name="Rectangle à coins arrondis 23"/>
          <p:cNvSpPr/>
          <p:nvPr/>
        </p:nvSpPr>
        <p:spPr>
          <a:xfrm>
            <a:off x="1043608" y="406104"/>
            <a:ext cx="6336704" cy="1080120"/>
          </a:xfrm>
          <a:prstGeom prst="roundRect">
            <a:avLst/>
          </a:prstGeom>
          <a:gradFill>
            <a:gsLst>
              <a:gs pos="7000">
                <a:srgbClr val="E6B4B4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n°1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2957717" y="801140"/>
          <a:ext cx="3871157" cy="1155746"/>
        </p:xfrm>
        <a:graphic>
          <a:graphicData uri="http://schemas.openxmlformats.org/drawingml/2006/table">
            <a:tbl>
              <a:tblPr/>
              <a:tblGrid>
                <a:gridCol w="534163"/>
                <a:gridCol w="3011874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20 urnes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papier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7" name="Image 26" descr="picto_papier_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620688"/>
            <a:ext cx="423430" cy="588496"/>
          </a:xfrm>
          <a:prstGeom prst="rect">
            <a:avLst/>
          </a:prstGeom>
        </p:spPr>
      </p:pic>
      <p:pic>
        <p:nvPicPr>
          <p:cNvPr id="28" name="Image 27" descr="picto_papier_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182614"/>
            <a:ext cx="423430" cy="588496"/>
          </a:xfrm>
          <a:prstGeom prst="rect">
            <a:avLst/>
          </a:prstGeom>
        </p:spPr>
      </p:pic>
      <p:pic>
        <p:nvPicPr>
          <p:cNvPr id="29" name="Image 28" descr="picto_gobelet_o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2879" y="3149933"/>
            <a:ext cx="519988" cy="653872"/>
          </a:xfrm>
          <a:prstGeom prst="rect">
            <a:avLst/>
          </a:prstGeom>
        </p:spPr>
      </p:pic>
      <p:pic>
        <p:nvPicPr>
          <p:cNvPr id="31" name="Image 30" descr="picto_capsul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3626" y="4509121"/>
            <a:ext cx="558134" cy="614958"/>
          </a:xfrm>
          <a:prstGeom prst="rect">
            <a:avLst/>
          </a:prstGeom>
        </p:spPr>
      </p:pic>
      <p:pic>
        <p:nvPicPr>
          <p:cNvPr id="32" name="Image 31" descr="picto_papier_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4683" y="5793121"/>
            <a:ext cx="423430" cy="588496"/>
          </a:xfrm>
          <a:prstGeom prst="rect">
            <a:avLst/>
          </a:prstGeom>
        </p:spPr>
      </p:pic>
      <p:pic>
        <p:nvPicPr>
          <p:cNvPr id="33" name="Image 32" descr="picto_canet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7" y="5769405"/>
            <a:ext cx="504056" cy="666001"/>
          </a:xfrm>
          <a:prstGeom prst="rect">
            <a:avLst/>
          </a:prstGeom>
        </p:spPr>
      </p:pic>
      <p:pic>
        <p:nvPicPr>
          <p:cNvPr id="34" name="Image 33" descr="picto_papier_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446077"/>
            <a:ext cx="423430" cy="588496"/>
          </a:xfrm>
          <a:prstGeom prst="rect">
            <a:avLst/>
          </a:prstGeom>
        </p:spPr>
      </p:pic>
      <p:sp>
        <p:nvSpPr>
          <p:cNvPr id="36" name="Rectangle à coins arrondis 35"/>
          <p:cNvSpPr/>
          <p:nvPr/>
        </p:nvSpPr>
        <p:spPr>
          <a:xfrm>
            <a:off x="899592" y="6813376"/>
            <a:ext cx="6336704" cy="1080120"/>
          </a:xfrm>
          <a:prstGeom prst="roundRect">
            <a:avLst/>
          </a:prstGeom>
          <a:gradFill>
            <a:gsLst>
              <a:gs pos="7000">
                <a:srgbClr val="E6B4B4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</a:t>
            </a:r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n°6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Image 36" descr="picto_papier_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9858" y="7042423"/>
            <a:ext cx="423430" cy="588496"/>
          </a:xfrm>
          <a:prstGeom prst="rect">
            <a:avLst/>
          </a:prstGeom>
        </p:spPr>
      </p:pic>
      <p:pic>
        <p:nvPicPr>
          <p:cNvPr id="38" name="Image 37" descr="picto_gobelet_o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8054" y="7009742"/>
            <a:ext cx="519988" cy="653872"/>
          </a:xfrm>
          <a:prstGeom prst="rect">
            <a:avLst/>
          </a:prstGeom>
        </p:spPr>
      </p:pic>
      <p:graphicFrame>
        <p:nvGraphicFramePr>
          <p:cNvPr id="39" name="Tableau 38"/>
          <p:cNvGraphicFramePr>
            <a:graphicFrameLocks noGrp="1"/>
          </p:cNvGraphicFramePr>
          <p:nvPr/>
        </p:nvGraphicFramePr>
        <p:xfrm>
          <a:off x="2780765" y="7003517"/>
          <a:ext cx="4161747" cy="1996994"/>
        </p:xfrm>
        <a:graphic>
          <a:graphicData uri="http://schemas.openxmlformats.org/drawingml/2006/table">
            <a:tbl>
              <a:tblPr/>
              <a:tblGrid>
                <a:gridCol w="534164"/>
                <a:gridCol w="3302463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20 urnes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papier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gobelets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canettes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1" name="Image 40" descr="picto_canet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3892" y="7029400"/>
            <a:ext cx="504056" cy="666001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971600" y="1628800"/>
            <a:ext cx="6336704" cy="1080120"/>
          </a:xfrm>
          <a:prstGeom prst="roundRect">
            <a:avLst/>
          </a:prstGeom>
          <a:gradFill>
            <a:gsLst>
              <a:gs pos="7000">
                <a:srgbClr val="E6B4B4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n°2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3" name="Tableau 42"/>
          <p:cNvGraphicFramePr>
            <a:graphicFrameLocks noGrp="1"/>
          </p:cNvGraphicFramePr>
          <p:nvPr/>
        </p:nvGraphicFramePr>
        <p:xfrm>
          <a:off x="3293131" y="1907291"/>
          <a:ext cx="3871157" cy="1378377"/>
        </p:xfrm>
        <a:graphic>
          <a:graphicData uri="http://schemas.openxmlformats.org/drawingml/2006/table">
            <a:tbl>
              <a:tblPr/>
              <a:tblGrid>
                <a:gridCol w="173263"/>
                <a:gridCol w="3355260"/>
                <a:gridCol w="171317"/>
                <a:gridCol w="171317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20 urnes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papier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cartouches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4" name="Image 43" descr="picto_papier_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843384"/>
            <a:ext cx="423430" cy="588496"/>
          </a:xfrm>
          <a:prstGeom prst="rect">
            <a:avLst/>
          </a:prstGeom>
        </p:spPr>
      </p:pic>
      <p:pic>
        <p:nvPicPr>
          <p:cNvPr id="45" name="Image 44" descr="picto_cartouche_of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0747" y="1844824"/>
            <a:ext cx="432048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à coins arrondis 19"/>
          <p:cNvSpPr/>
          <p:nvPr/>
        </p:nvSpPr>
        <p:spPr>
          <a:xfrm>
            <a:off x="899592" y="620688"/>
            <a:ext cx="6336704" cy="1080120"/>
          </a:xfrm>
          <a:prstGeom prst="roundRect">
            <a:avLst/>
          </a:prstGeom>
          <a:gradFill>
            <a:gsLst>
              <a:gs pos="7000">
                <a:srgbClr val="E6B4B4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</a:t>
            </a:r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n°7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1" name="Image 20" descr="picto_papier_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9858" y="849735"/>
            <a:ext cx="423430" cy="588496"/>
          </a:xfrm>
          <a:prstGeom prst="rect">
            <a:avLst/>
          </a:prstGeom>
        </p:spPr>
      </p:pic>
      <p:pic>
        <p:nvPicPr>
          <p:cNvPr id="22" name="Image 21" descr="picto_gobelet_o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9089" y="817054"/>
            <a:ext cx="519988" cy="653872"/>
          </a:xfrm>
          <a:prstGeom prst="rect">
            <a:avLst/>
          </a:prstGeom>
        </p:spPr>
      </p:pic>
      <p:sp>
        <p:nvSpPr>
          <p:cNvPr id="24" name="Rectangle à coins arrondis 23"/>
          <p:cNvSpPr/>
          <p:nvPr/>
        </p:nvSpPr>
        <p:spPr>
          <a:xfrm>
            <a:off x="899592" y="1916832"/>
            <a:ext cx="6336704" cy="1080120"/>
          </a:xfrm>
          <a:prstGeom prst="roundRect">
            <a:avLst/>
          </a:prstGeom>
          <a:gradFill>
            <a:gsLst>
              <a:gs pos="7000">
                <a:srgbClr val="E6B4B4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</a:t>
            </a:r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n°8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5" name="Image 24" descr="picto_papier_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9858" y="2145879"/>
            <a:ext cx="423430" cy="588496"/>
          </a:xfrm>
          <a:prstGeom prst="rect">
            <a:avLst/>
          </a:prstGeom>
        </p:spPr>
      </p:pic>
      <p:pic>
        <p:nvPicPr>
          <p:cNvPr id="26" name="Image 25" descr="picto_gobelet_o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8054" y="2113198"/>
            <a:ext cx="519988" cy="653872"/>
          </a:xfrm>
          <a:prstGeom prst="rect">
            <a:avLst/>
          </a:prstGeom>
        </p:spPr>
      </p:pic>
      <p:pic>
        <p:nvPicPr>
          <p:cNvPr id="28" name="Image 27" descr="picto_canet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8983" y="2106249"/>
            <a:ext cx="504056" cy="666001"/>
          </a:xfrm>
          <a:prstGeom prst="rect">
            <a:avLst/>
          </a:prstGeom>
        </p:spPr>
      </p:pic>
      <p:pic>
        <p:nvPicPr>
          <p:cNvPr id="30" name="Image 29" descr="picto_capsule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744" y="2192865"/>
            <a:ext cx="558134" cy="614958"/>
          </a:xfrm>
          <a:prstGeom prst="rect">
            <a:avLst/>
          </a:prstGeom>
        </p:spPr>
      </p:pic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3237179" y="825693"/>
          <a:ext cx="3705333" cy="2009313"/>
        </p:xfrm>
        <a:graphic>
          <a:graphicData uri="http://schemas.openxmlformats.org/drawingml/2006/table">
            <a:tbl>
              <a:tblPr/>
              <a:tblGrid>
                <a:gridCol w="182693"/>
                <a:gridCol w="3197520"/>
                <a:gridCol w="162560"/>
                <a:gridCol w="162560"/>
              </a:tblGrid>
              <a:tr h="3549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20 urnes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papier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gobelets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de collecte pour capsules café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3170096" y="2016311"/>
          <a:ext cx="3763451" cy="1367864"/>
        </p:xfrm>
        <a:graphic>
          <a:graphicData uri="http://schemas.openxmlformats.org/drawingml/2006/table">
            <a:tbl>
              <a:tblPr/>
              <a:tblGrid>
                <a:gridCol w="177768"/>
                <a:gridCol w="3260563"/>
                <a:gridCol w="162560"/>
                <a:gridCol w="162560"/>
              </a:tblGrid>
              <a:tr h="9449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20 urnes</a:t>
                      </a:r>
                      <a:r>
                        <a:rPr lang="fr-FR" sz="1200" b="0" baseline="0" dirty="0" smtClean="0">
                          <a:latin typeface="+mn-lt"/>
                          <a:ea typeface="Calibri"/>
                          <a:cs typeface="Times New Roman"/>
                        </a:rPr>
                        <a:t> de collecte pour papier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gobelets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de collecte pour capsules café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canettes</a:t>
                      </a: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3" name="Image 32" descr="picto_capsule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744" y="908720"/>
            <a:ext cx="558134" cy="614958"/>
          </a:xfrm>
          <a:prstGeom prst="rect">
            <a:avLst/>
          </a:prstGeom>
        </p:spPr>
      </p:pic>
      <p:sp>
        <p:nvSpPr>
          <p:cNvPr id="34" name="Rectangle à coins arrondis 33"/>
          <p:cNvSpPr/>
          <p:nvPr/>
        </p:nvSpPr>
        <p:spPr>
          <a:xfrm>
            <a:off x="899592" y="3356992"/>
            <a:ext cx="6336704" cy="1080120"/>
          </a:xfrm>
          <a:prstGeom prst="roundRect">
            <a:avLst/>
          </a:prstGeom>
          <a:gradFill>
            <a:gsLst>
              <a:gs pos="7000">
                <a:srgbClr val="92D050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</a:t>
            </a:r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n°1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" name="Image 35" descr="picto_gobelet_o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5708" y="3567504"/>
            <a:ext cx="519988" cy="653872"/>
          </a:xfrm>
          <a:prstGeom prst="rect">
            <a:avLst/>
          </a:prstGeom>
        </p:spPr>
      </p:pic>
      <p:pic>
        <p:nvPicPr>
          <p:cNvPr id="38" name="Image 37" descr="picto_capsule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1618" y="3660496"/>
            <a:ext cx="558134" cy="614958"/>
          </a:xfrm>
          <a:prstGeom prst="rect">
            <a:avLst/>
          </a:prstGeom>
        </p:spPr>
      </p:pic>
      <p:graphicFrame>
        <p:nvGraphicFramePr>
          <p:cNvPr id="39" name="Tableau 38"/>
          <p:cNvGraphicFramePr>
            <a:graphicFrameLocks noGrp="1"/>
          </p:cNvGraphicFramePr>
          <p:nvPr/>
        </p:nvGraphicFramePr>
        <p:xfrm>
          <a:off x="3170096" y="3410494"/>
          <a:ext cx="3763451" cy="1367864"/>
        </p:xfrm>
        <a:graphic>
          <a:graphicData uri="http://schemas.openxmlformats.org/drawingml/2006/table">
            <a:tbl>
              <a:tblPr/>
              <a:tblGrid>
                <a:gridCol w="177768"/>
                <a:gridCol w="3260563"/>
                <a:gridCol w="162560"/>
                <a:gridCol w="162560"/>
              </a:tblGrid>
              <a:tr h="9449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de collecte pour capsules café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gobelets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2" name="Rectangle à coins arrondis 51"/>
          <p:cNvSpPr/>
          <p:nvPr/>
        </p:nvSpPr>
        <p:spPr>
          <a:xfrm>
            <a:off x="899592" y="4653136"/>
            <a:ext cx="6336704" cy="1080120"/>
          </a:xfrm>
          <a:prstGeom prst="roundRect">
            <a:avLst/>
          </a:prstGeom>
          <a:gradFill>
            <a:gsLst>
              <a:gs pos="7000">
                <a:srgbClr val="92D050"/>
              </a:gs>
              <a:gs pos="39000">
                <a:srgbClr val="C3D2ED"/>
              </a:gs>
              <a:gs pos="96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Formule </a:t>
            </a:r>
            <a:r>
              <a:rPr lang="fr-FR" sz="1700" b="1" i="1" u="sng" dirty="0" smtClean="0">
                <a:solidFill>
                  <a:schemeClr val="tx2">
                    <a:lumMod val="75000"/>
                  </a:schemeClr>
                </a:solidFill>
              </a:rPr>
              <a:t>n°2</a:t>
            </a:r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fr-FR" sz="1700" b="1" i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3" name="Image 52" descr="picto_gobelet_o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5708" y="4863648"/>
            <a:ext cx="519988" cy="653872"/>
          </a:xfrm>
          <a:prstGeom prst="rect">
            <a:avLst/>
          </a:prstGeom>
        </p:spPr>
      </p:pic>
      <p:pic>
        <p:nvPicPr>
          <p:cNvPr id="54" name="Image 53" descr="picto_canet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9752" y="4878702"/>
            <a:ext cx="504056" cy="666001"/>
          </a:xfrm>
          <a:prstGeom prst="rect">
            <a:avLst/>
          </a:prstGeom>
        </p:spPr>
      </p:pic>
      <p:pic>
        <p:nvPicPr>
          <p:cNvPr id="55" name="Image 54" descr="picto_capsule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1618" y="4956640"/>
            <a:ext cx="558134" cy="614958"/>
          </a:xfrm>
          <a:prstGeom prst="rect">
            <a:avLst/>
          </a:prstGeom>
        </p:spPr>
      </p:pic>
      <p:graphicFrame>
        <p:nvGraphicFramePr>
          <p:cNvPr id="56" name="Tableau 55"/>
          <p:cNvGraphicFramePr>
            <a:graphicFrameLocks noGrp="1"/>
          </p:cNvGraphicFramePr>
          <p:nvPr/>
        </p:nvGraphicFramePr>
        <p:xfrm>
          <a:off x="3170096" y="4725720"/>
          <a:ext cx="3763451" cy="1367864"/>
        </p:xfrm>
        <a:graphic>
          <a:graphicData uri="http://schemas.openxmlformats.org/drawingml/2006/table">
            <a:tbl>
              <a:tblPr/>
              <a:tblGrid>
                <a:gridCol w="177768"/>
                <a:gridCol w="3260563"/>
                <a:gridCol w="162560"/>
                <a:gridCol w="162560"/>
              </a:tblGrid>
              <a:tr h="9449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de collecte pour capsules café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gobelets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latin typeface="+mn-lt"/>
                          <a:ea typeface="Calibri"/>
                          <a:cs typeface="Times New Roman"/>
                        </a:rPr>
                        <a:t>2 urnes grand format de collecte pour canettes</a:t>
                      </a:r>
                      <a:endParaRPr lang="fr-FR" sz="12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252</Words>
  <Application>Microsoft Office PowerPoint</Application>
  <PresentationFormat>Affichage à l'écran (4:3)</PresentationFormat>
  <Paragraphs>49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cj</dc:creator>
  <cp:lastModifiedBy>cj</cp:lastModifiedBy>
  <cp:revision>18</cp:revision>
  <dcterms:created xsi:type="dcterms:W3CDTF">2013-08-08T14:34:00Z</dcterms:created>
  <dcterms:modified xsi:type="dcterms:W3CDTF">2013-08-09T16:19:51Z</dcterms:modified>
</cp:coreProperties>
</file>