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6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1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2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8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7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9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1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0DAE-037E-4486-82E1-4D6126E63104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64AB-B61A-4A40-A63B-DD585B003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140072" y="2985744"/>
            <a:ext cx="1337519" cy="6870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295640" y="525409"/>
            <a:ext cx="1506759" cy="6067676"/>
            <a:chOff x="112913" y="169636"/>
            <a:chExt cx="1506759" cy="60676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402" y="3743951"/>
              <a:ext cx="1023781" cy="4525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94" y="322154"/>
              <a:ext cx="839996" cy="82031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06" y="2587989"/>
              <a:ext cx="1017172" cy="7709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14" y="1345951"/>
              <a:ext cx="915957" cy="1046808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Rectangle 30"/>
            <p:cNvSpPr/>
            <p:nvPr/>
          </p:nvSpPr>
          <p:spPr>
            <a:xfrm>
              <a:off x="112913" y="169636"/>
              <a:ext cx="1506759" cy="606767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50158" y="525839"/>
            <a:ext cx="1506759" cy="6067676"/>
            <a:chOff x="1769097" y="170066"/>
            <a:chExt cx="1506759" cy="60676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935" y="411894"/>
              <a:ext cx="901082" cy="6408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777" y="3835446"/>
              <a:ext cx="1125399" cy="26953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061" y="1548940"/>
              <a:ext cx="640831" cy="6408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777" y="2703915"/>
              <a:ext cx="1125399" cy="539114"/>
            </a:xfrm>
            <a:prstGeom prst="rect">
              <a:avLst/>
            </a:prstGeom>
            <a:ln>
              <a:noFill/>
            </a:ln>
          </p:spPr>
        </p:pic>
        <p:sp>
          <p:nvSpPr>
            <p:cNvPr id="32" name="Rectangle 31"/>
            <p:cNvSpPr/>
            <p:nvPr/>
          </p:nvSpPr>
          <p:spPr>
            <a:xfrm>
              <a:off x="1769097" y="170066"/>
              <a:ext cx="1506759" cy="606767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04676" y="529676"/>
            <a:ext cx="1506759" cy="6067676"/>
            <a:chOff x="3480490" y="173903"/>
            <a:chExt cx="1506759" cy="60676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962" y="385943"/>
              <a:ext cx="1009815" cy="69273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965" y="3664619"/>
              <a:ext cx="1149809" cy="61118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2187" y="2587989"/>
              <a:ext cx="703363" cy="8698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690" y="1473728"/>
              <a:ext cx="886358" cy="791255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Rectangle 32"/>
            <p:cNvSpPr/>
            <p:nvPr/>
          </p:nvSpPr>
          <p:spPr>
            <a:xfrm>
              <a:off x="3480490" y="173903"/>
              <a:ext cx="1506759" cy="606767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59194" y="525839"/>
            <a:ext cx="1506759" cy="6067676"/>
            <a:chOff x="5219473" y="170066"/>
            <a:chExt cx="1506759" cy="60676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299" y="267867"/>
              <a:ext cx="1063107" cy="9288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034" y="1422315"/>
              <a:ext cx="799636" cy="894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787" y="3671858"/>
              <a:ext cx="1026131" cy="59670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125" y="5459742"/>
              <a:ext cx="847454" cy="73990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786" y="2646180"/>
              <a:ext cx="1026133" cy="65458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386" y="4614746"/>
              <a:ext cx="1284933" cy="542446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Rectangle 33"/>
            <p:cNvSpPr/>
            <p:nvPr/>
          </p:nvSpPr>
          <p:spPr>
            <a:xfrm>
              <a:off x="5219473" y="170066"/>
              <a:ext cx="1506759" cy="606767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13713" y="529676"/>
            <a:ext cx="1506759" cy="6067676"/>
            <a:chOff x="7130986" y="173903"/>
            <a:chExt cx="1506759" cy="60676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89" y="3595791"/>
              <a:ext cx="1031553" cy="7488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994" y="2462443"/>
              <a:ext cx="1362742" cy="10220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9183" y="362615"/>
              <a:ext cx="770364" cy="73938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035" y="1541127"/>
              <a:ext cx="1208661" cy="656456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Rectangle 34"/>
            <p:cNvSpPr/>
            <p:nvPr/>
          </p:nvSpPr>
          <p:spPr>
            <a:xfrm>
              <a:off x="7130986" y="173903"/>
              <a:ext cx="1506759" cy="606767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1307" y="15607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AI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3859498" y="156077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BLOCKCHAIN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2272879" y="156077"/>
            <a:ext cx="10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STORAGE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7753544" y="15607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5940516" y="15607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WEB3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6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Hofer</dc:creator>
  <cp:lastModifiedBy>Fabio Hofer</cp:lastModifiedBy>
  <cp:revision>4</cp:revision>
  <dcterms:created xsi:type="dcterms:W3CDTF">2022-07-17T13:33:12Z</dcterms:created>
  <dcterms:modified xsi:type="dcterms:W3CDTF">2022-07-17T14:05:33Z</dcterms:modified>
</cp:coreProperties>
</file>