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2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8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9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0DAE-037E-4486-82E1-4D6126E63104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95640" y="525409"/>
            <a:ext cx="1506759" cy="6067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050158" y="525839"/>
            <a:ext cx="1506759" cy="6067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804676" y="529676"/>
            <a:ext cx="1506759" cy="6067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559194" y="525839"/>
            <a:ext cx="1506759" cy="6067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313713" y="529676"/>
            <a:ext cx="1506759" cy="6067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le 46"/>
          <p:cNvSpPr/>
          <p:nvPr/>
        </p:nvSpPr>
        <p:spPr>
          <a:xfrm>
            <a:off x="2140072" y="2985744"/>
            <a:ext cx="1337519" cy="6870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" y="4099724"/>
            <a:ext cx="1023781" cy="452523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1" y="677927"/>
            <a:ext cx="839996" cy="82031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3" y="2943762"/>
            <a:ext cx="1017172" cy="770966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1" y="1701724"/>
            <a:ext cx="915957" cy="1046808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96" y="767667"/>
            <a:ext cx="901082" cy="640831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38" y="4191219"/>
            <a:ext cx="1125399" cy="269533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22" y="1904713"/>
            <a:ext cx="640831" cy="640831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38" y="3059688"/>
            <a:ext cx="1125399" cy="539114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48" y="741716"/>
            <a:ext cx="1009815" cy="692733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51" y="4020392"/>
            <a:ext cx="1149809" cy="611186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73" y="2943762"/>
            <a:ext cx="703363" cy="869874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76" y="1829501"/>
            <a:ext cx="886358" cy="791255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20" y="623640"/>
            <a:ext cx="1063107" cy="928885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5" y="1778088"/>
            <a:ext cx="799636" cy="89408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08" y="4027631"/>
            <a:ext cx="1026131" cy="596708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46" y="5815515"/>
            <a:ext cx="847454" cy="739909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07" y="3001953"/>
            <a:ext cx="1026133" cy="654584"/>
          </a:xfrm>
          <a:prstGeom prst="rect">
            <a:avLst/>
          </a:prstGeom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07" y="4970519"/>
            <a:ext cx="1284933" cy="542446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16" y="3951564"/>
            <a:ext cx="1031553" cy="748842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21" y="2818216"/>
            <a:ext cx="1362742" cy="1022058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10" y="718388"/>
            <a:ext cx="770364" cy="739388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62" y="1896900"/>
            <a:ext cx="1208661" cy="656456"/>
          </a:xfrm>
          <a:prstGeom prst="rect">
            <a:avLst/>
          </a:prstGeom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861307" y="15607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AI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9498" y="156077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BLOCKCHAIN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2879" y="156077"/>
            <a:ext cx="10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STORAGE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53544" y="15607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WEB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516" y="15607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WEB3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Hofer</dc:creator>
  <cp:lastModifiedBy>Fabio Hofer</cp:lastModifiedBy>
  <cp:revision>5</cp:revision>
  <dcterms:created xsi:type="dcterms:W3CDTF">2022-07-17T13:33:12Z</dcterms:created>
  <dcterms:modified xsi:type="dcterms:W3CDTF">2022-07-21T18:05:30Z</dcterms:modified>
</cp:coreProperties>
</file>