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35F65-8C81-40B0-9549-B40E66E7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/>
              <a:t>Origin of Global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6D1B1-DD9F-4C4D-B8B5-DE66C7408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4" y="1050878"/>
            <a:ext cx="6593264" cy="943386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/>
              <a:t>Team 9</a:t>
            </a:r>
          </a:p>
          <a:p>
            <a:pPr algn="r">
              <a:lnSpc>
                <a:spcPct val="110000"/>
              </a:lnSpc>
            </a:pPr>
            <a:r>
              <a:rPr lang="en-US" sz="1400" dirty="0"/>
              <a:t>Chris Hauck, Colleen </a:t>
            </a:r>
            <a:r>
              <a:rPr lang="en-US" sz="1400" dirty="0" err="1"/>
              <a:t>Banzhof</a:t>
            </a:r>
            <a:r>
              <a:rPr lang="en-US" sz="1400" dirty="0"/>
              <a:t>, Ken </a:t>
            </a:r>
            <a:r>
              <a:rPr lang="en-US" sz="1400" dirty="0" err="1"/>
              <a:t>Njema</a:t>
            </a:r>
            <a:r>
              <a:rPr lang="en-US" sz="1400" dirty="0"/>
              <a:t>, Eric Lewiston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6380-6581-4078-9C61-BFA14F31F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9" r="46266" b="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8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D354C-C885-47F0-9908-BFE5FBA3C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921432"/>
            <a:ext cx="6468558" cy="13459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Origin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4C7598-BC68-4D32-B5B0-FAC8A29F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2267339"/>
            <a:ext cx="5755838" cy="352021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Hosted on UCI: Machine Learning Repository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set was created for ML (KNN and Random Forest)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Other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United Nations M49 Region Codes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United Nations </a:t>
            </a:r>
            <a:r>
              <a:rPr lang="en-US" dirty="0" err="1"/>
              <a:t>Geoscheme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6F52B37-5817-4A74-8AEE-5E9B1068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E21A9-4A49-4C13-919B-F49106FF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400" dirty="0"/>
              <a:t>Data Cleaning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65E68-2DA3-4425-96C1-0AD89E354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489" y="4386729"/>
            <a:ext cx="4194222" cy="19378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NewPythonData</a:t>
            </a:r>
            <a:r>
              <a:rPr lang="en-US" dirty="0"/>
              <a:t> env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read_html</a:t>
            </a:r>
            <a:endParaRPr lang="en-US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Google Geocoding API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5E073740-0D3A-47C4-82B3-F6B45B1F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958" y="533400"/>
            <a:ext cx="5791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A93AED-E590-49DD-8468-65687442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Cleaning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56998BE-9696-4448-B393-47113C368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4" y="2341984"/>
            <a:ext cx="5831833" cy="3982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Data Required No cleaning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UN M49 Region Codes</a:t>
            </a: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Created a Region/Sub-Region scheme</a:t>
            </a:r>
          </a:p>
          <a:p>
            <a:pPr marL="1200150" lvl="2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South America is the only continent without any subregions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Obtained Country Name, Two Letter Code, and M49 Codes</a:t>
            </a: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Manually assigned Taiwan: Asia/Eastern Asia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Geocoding API</a:t>
            </a: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Input: Lat/Long</a:t>
            </a: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Output: Two letter country code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2CB0C635-C4FA-4764-B4EF-0F7ADBBA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7252" y="2458528"/>
            <a:ext cx="3866071" cy="3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5331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6E8"/>
      </a:lt2>
      <a:accent1>
        <a:srgbClr val="CB977C"/>
      </a:accent1>
      <a:accent2>
        <a:srgbClr val="C77178"/>
      </a:accent2>
      <a:accent3>
        <a:srgbClr val="D18BAE"/>
      </a:accent3>
      <a:accent4>
        <a:srgbClr val="C771BF"/>
      </a:accent4>
      <a:accent5>
        <a:srgbClr val="BB8BD1"/>
      </a:accent5>
      <a:accent6>
        <a:srgbClr val="8871C7"/>
      </a:accent6>
      <a:hlink>
        <a:srgbClr val="5B879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Univers Condensed Light</vt:lpstr>
      <vt:lpstr>Walbaum Display Light</vt:lpstr>
      <vt:lpstr>AngleLinesVTI</vt:lpstr>
      <vt:lpstr>Origin of Global Music</vt:lpstr>
      <vt:lpstr>Data Origin</vt:lpstr>
      <vt:lpstr>Data Cleaning Tools</vt:lpstr>
      <vt:lpstr>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 of Global Music</dc:title>
  <dc:creator>Eric Lewiston</dc:creator>
  <cp:lastModifiedBy>Eric Lewiston</cp:lastModifiedBy>
  <cp:revision>2</cp:revision>
  <dcterms:created xsi:type="dcterms:W3CDTF">2020-11-28T16:58:44Z</dcterms:created>
  <dcterms:modified xsi:type="dcterms:W3CDTF">2020-11-28T17:02:18Z</dcterms:modified>
</cp:coreProperties>
</file>