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www.worlddata.info/alliances/index.php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hyperlink" Target="https://www.worlddata.info/alliances/index.php" TargetMode="External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F29C-5620-40D4-A969-A24007A0F3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AF58A9-9665-4724-A2F0-901CD714D2D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  <a:endParaRPr lang="en-US" dirty="0"/>
        </a:p>
      </dgm:t>
    </dgm:pt>
    <dgm:pt modelId="{ABE8225C-126C-4AB6-846B-E047FC794039}" type="parTrans" cxnId="{778945D2-29AD-411B-B46D-A66B7A9C38D3}">
      <dgm:prSet/>
      <dgm:spPr/>
      <dgm:t>
        <a:bodyPr/>
        <a:lstStyle/>
        <a:p>
          <a:endParaRPr lang="en-US"/>
        </a:p>
      </dgm:t>
    </dgm:pt>
    <dgm:pt modelId="{98B2AECF-9D36-48D9-9DA0-BE675263197A}" type="sibTrans" cxnId="{778945D2-29AD-411B-B46D-A66B7A9C38D3}">
      <dgm:prSet/>
      <dgm:spPr/>
      <dgm:t>
        <a:bodyPr/>
        <a:lstStyle/>
        <a:p>
          <a:endParaRPr lang="en-US"/>
        </a:p>
      </dgm:t>
    </dgm:pt>
    <dgm:pt modelId="{2299B36E-95C8-4776-963A-ED22DDC475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PostgreSQL</a:t>
          </a:r>
        </a:p>
      </dgm:t>
    </dgm:pt>
    <dgm:pt modelId="{B8F03FAA-EEC7-44BD-9A92-086EF2BC2810}" type="parTrans" cxnId="{892950DF-DCE1-47EB-A379-D9C4FDBE3907}">
      <dgm:prSet/>
      <dgm:spPr/>
      <dgm:t>
        <a:bodyPr/>
        <a:lstStyle/>
        <a:p>
          <a:endParaRPr lang="en-US"/>
        </a:p>
      </dgm:t>
    </dgm:pt>
    <dgm:pt modelId="{04A1571F-8F64-4D2B-871D-16C77977E625}" type="sibTrans" cxnId="{892950DF-DCE1-47EB-A379-D9C4FDBE3907}">
      <dgm:prSet/>
      <dgm:spPr/>
      <dgm:t>
        <a:bodyPr/>
        <a:lstStyle/>
        <a:p>
          <a:endParaRPr lang="en-US"/>
        </a:p>
      </dgm:t>
    </dgm:pt>
    <dgm:pt modelId="{FC107702-F494-41DF-9C29-B58C35E763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  <a:endParaRPr lang="en-US" dirty="0"/>
        </a:p>
      </dgm:t>
    </dgm:pt>
    <dgm:pt modelId="{F69F9CB6-96F6-4D06-BE42-6C74639A2034}" type="sibTrans" cxnId="{5BCB0DB2-6349-4AFC-9C86-37DFF7A5D4C5}">
      <dgm:prSet/>
      <dgm:spPr/>
      <dgm:t>
        <a:bodyPr/>
        <a:lstStyle/>
        <a:p>
          <a:endParaRPr lang="en-US"/>
        </a:p>
      </dgm:t>
    </dgm:pt>
    <dgm:pt modelId="{50B8E713-1F67-44C5-B72E-9410FADD3E9A}" type="parTrans" cxnId="{5BCB0DB2-6349-4AFC-9C86-37DFF7A5D4C5}">
      <dgm:prSet/>
      <dgm:spPr/>
      <dgm:t>
        <a:bodyPr/>
        <a:lstStyle/>
        <a:p>
          <a:endParaRPr lang="en-US"/>
        </a:p>
      </dgm:t>
    </dgm:pt>
    <dgm:pt modelId="{BCA774BA-0983-4EDD-B81F-DBBE722E693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Beautiful Soup</a:t>
          </a:r>
        </a:p>
      </dgm:t>
    </dgm:pt>
    <dgm:pt modelId="{F79EEC24-7C80-471C-B967-642D54BBF2F8}" type="sibTrans" cxnId="{7A78AC48-9CF2-46D1-B809-51AA3B32AC80}">
      <dgm:prSet/>
      <dgm:spPr/>
      <dgm:t>
        <a:bodyPr/>
        <a:lstStyle/>
        <a:p>
          <a:endParaRPr lang="en-US"/>
        </a:p>
      </dgm:t>
    </dgm:pt>
    <dgm:pt modelId="{E7F22EFC-C3D0-413F-809E-A63E40BCC21D}" type="parTrans" cxnId="{7A78AC48-9CF2-46D1-B809-51AA3B32AC80}">
      <dgm:prSet/>
      <dgm:spPr/>
      <dgm:t>
        <a:bodyPr/>
        <a:lstStyle/>
        <a:p>
          <a:endParaRPr lang="en-US"/>
        </a:p>
      </dgm:t>
    </dgm:pt>
    <dgm:pt modelId="{B4CEFE5F-04A3-4A9A-BC4E-3D98757840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</a:t>
          </a:r>
        </a:p>
      </dgm:t>
    </dgm:pt>
    <dgm:pt modelId="{91332EFE-0840-4F14-9006-1C0D161D1CDC}" type="parTrans" cxnId="{4E9D3E2C-4D80-481A-B54E-DC928137C605}">
      <dgm:prSet/>
      <dgm:spPr/>
      <dgm:t>
        <a:bodyPr/>
        <a:lstStyle/>
        <a:p>
          <a:endParaRPr lang="en-US"/>
        </a:p>
      </dgm:t>
    </dgm:pt>
    <dgm:pt modelId="{F97B54A8-AC90-432F-AD81-E06F1E4D8B1A}" type="sibTrans" cxnId="{4E9D3E2C-4D80-481A-B54E-DC928137C605}">
      <dgm:prSet/>
      <dgm:spPr/>
      <dgm:t>
        <a:bodyPr/>
        <a:lstStyle/>
        <a:p>
          <a:endParaRPr lang="en-US"/>
        </a:p>
      </dgm:t>
    </dgm:pt>
    <dgm:pt modelId="{643F5F80-B6BB-4652-9B0D-E1D0E5CA6AE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Back-End</a:t>
          </a:r>
          <a:endParaRPr lang="en-US" dirty="0"/>
        </a:p>
      </dgm:t>
    </dgm:pt>
    <dgm:pt modelId="{31E719D0-8309-4B2F-BF91-9528FF45C626}" type="parTrans" cxnId="{D879D875-54BE-4772-90CC-1AEC90C31749}">
      <dgm:prSet/>
      <dgm:spPr/>
      <dgm:t>
        <a:bodyPr/>
        <a:lstStyle/>
        <a:p>
          <a:endParaRPr lang="en-US"/>
        </a:p>
      </dgm:t>
    </dgm:pt>
    <dgm:pt modelId="{F3646EB9-8226-4BB1-ACD6-937473A0714A}" type="sibTrans" cxnId="{D879D875-54BE-4772-90CC-1AEC90C31749}">
      <dgm:prSet/>
      <dgm:spPr/>
      <dgm:t>
        <a:bodyPr/>
        <a:lstStyle/>
        <a:p>
          <a:endParaRPr lang="en-US"/>
        </a:p>
      </dgm:t>
    </dgm:pt>
    <dgm:pt modelId="{8F31CCCA-38E1-424E-97E1-893E7E51046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SQLAlchemy</a:t>
          </a:r>
          <a:endParaRPr lang="en-US" dirty="0"/>
        </a:p>
      </dgm:t>
    </dgm:pt>
    <dgm:pt modelId="{DB6DF07C-DA76-465E-B689-8831F22F8A15}" type="parTrans" cxnId="{685871DC-D818-47F7-9928-8DFB4FAB4676}">
      <dgm:prSet/>
      <dgm:spPr/>
      <dgm:t>
        <a:bodyPr/>
        <a:lstStyle/>
        <a:p>
          <a:endParaRPr lang="en-US"/>
        </a:p>
      </dgm:t>
    </dgm:pt>
    <dgm:pt modelId="{91AC18A7-A817-4AF4-A1FC-6608FA9142F7}" type="sibTrans" cxnId="{685871DC-D818-47F7-9928-8DFB4FAB4676}">
      <dgm:prSet/>
      <dgm:spPr/>
      <dgm:t>
        <a:bodyPr/>
        <a:lstStyle/>
        <a:p>
          <a:endParaRPr lang="en-US"/>
        </a:p>
      </dgm:t>
    </dgm:pt>
    <dgm:pt modelId="{D8206BFA-B19D-4219-A595-C9AD20ACE45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Flask</a:t>
          </a:r>
        </a:p>
      </dgm:t>
    </dgm:pt>
    <dgm:pt modelId="{B5A672F7-46F5-422A-A2A2-DC43927E2585}" type="parTrans" cxnId="{2FE5D28C-43FA-405B-A037-7043D9B2D0EC}">
      <dgm:prSet/>
      <dgm:spPr/>
      <dgm:t>
        <a:bodyPr/>
        <a:lstStyle/>
        <a:p>
          <a:endParaRPr lang="en-US"/>
        </a:p>
      </dgm:t>
    </dgm:pt>
    <dgm:pt modelId="{C2B61188-FB5C-4A6B-8133-985D37330395}" type="sibTrans" cxnId="{2FE5D28C-43FA-405B-A037-7043D9B2D0EC}">
      <dgm:prSet/>
      <dgm:spPr/>
      <dgm:t>
        <a:bodyPr/>
        <a:lstStyle/>
        <a:p>
          <a:endParaRPr lang="en-US"/>
        </a:p>
      </dgm:t>
    </dgm:pt>
    <dgm:pt modelId="{52C17AAE-5C80-4297-8783-04E72DCDB8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Front-End</a:t>
          </a:r>
          <a:endParaRPr lang="en-US" dirty="0"/>
        </a:p>
      </dgm:t>
    </dgm:pt>
    <dgm:pt modelId="{7C2D2287-B9AF-41B2-9BF0-740FA0E7D982}" type="parTrans" cxnId="{05978C2F-5E16-4320-90D8-25521C893DAB}">
      <dgm:prSet/>
      <dgm:spPr/>
      <dgm:t>
        <a:bodyPr/>
        <a:lstStyle/>
        <a:p>
          <a:endParaRPr lang="en-US"/>
        </a:p>
      </dgm:t>
    </dgm:pt>
    <dgm:pt modelId="{7FE7D596-A61D-4E8F-981C-FF42D971BC1A}" type="sibTrans" cxnId="{05978C2F-5E16-4320-90D8-25521C893DAB}">
      <dgm:prSet/>
      <dgm:spPr/>
      <dgm:t>
        <a:bodyPr/>
        <a:lstStyle/>
        <a:p>
          <a:endParaRPr lang="en-US"/>
        </a:p>
      </dgm:t>
    </dgm:pt>
    <dgm:pt modelId="{1773EAC7-BF8A-43F3-AC45-3503939EB85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Leaflet</a:t>
          </a:r>
        </a:p>
      </dgm:t>
    </dgm:pt>
    <dgm:pt modelId="{4B5E1731-67D9-48B0-8C83-0E425907A250}" type="parTrans" cxnId="{E0D6C5AD-BC1A-4A8A-9A14-8D07F25A0A5C}">
      <dgm:prSet/>
      <dgm:spPr/>
      <dgm:t>
        <a:bodyPr/>
        <a:lstStyle/>
        <a:p>
          <a:endParaRPr lang="en-US"/>
        </a:p>
      </dgm:t>
    </dgm:pt>
    <dgm:pt modelId="{86CBA513-1162-48D8-BA03-7DB90D41F45E}" type="sibTrans" cxnId="{E0D6C5AD-BC1A-4A8A-9A14-8D07F25A0A5C}">
      <dgm:prSet/>
      <dgm:spPr/>
      <dgm:t>
        <a:bodyPr/>
        <a:lstStyle/>
        <a:p>
          <a:endParaRPr lang="en-US"/>
        </a:p>
      </dgm:t>
    </dgm:pt>
    <dgm:pt modelId="{3C03FDD7-5C52-49F4-88D8-6102734CA7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Apex Charts</a:t>
          </a:r>
        </a:p>
      </dgm:t>
    </dgm:pt>
    <dgm:pt modelId="{378D7BBA-1791-46CF-B030-60DEBA1EA717}" type="parTrans" cxnId="{43AE439D-03BD-4560-BCDE-D25910512141}">
      <dgm:prSet/>
      <dgm:spPr/>
      <dgm:t>
        <a:bodyPr/>
        <a:lstStyle/>
        <a:p>
          <a:endParaRPr lang="en-US"/>
        </a:p>
      </dgm:t>
    </dgm:pt>
    <dgm:pt modelId="{C1C2CC44-51E8-4140-B80F-75D799A79756}" type="sibTrans" cxnId="{43AE439D-03BD-4560-BCDE-D25910512141}">
      <dgm:prSet/>
      <dgm:spPr/>
      <dgm:t>
        <a:bodyPr/>
        <a:lstStyle/>
        <a:p>
          <a:endParaRPr lang="en-US"/>
        </a:p>
      </dgm:t>
    </dgm:pt>
    <dgm:pt modelId="{1E2BA530-0897-4408-971D-36CC0037972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D3</a:t>
          </a:r>
        </a:p>
      </dgm:t>
    </dgm:pt>
    <dgm:pt modelId="{BE84D571-CA48-4F59-AF0D-0FD70D03D316}" type="parTrans" cxnId="{3DE94D77-F377-42C6-80B3-25B30A64CA0E}">
      <dgm:prSet/>
      <dgm:spPr/>
      <dgm:t>
        <a:bodyPr/>
        <a:lstStyle/>
        <a:p>
          <a:endParaRPr lang="en-US"/>
        </a:p>
      </dgm:t>
    </dgm:pt>
    <dgm:pt modelId="{AF1F69F7-CABC-4014-AC1A-006204F767E2}" type="sibTrans" cxnId="{3DE94D77-F377-42C6-80B3-25B30A64CA0E}">
      <dgm:prSet/>
      <dgm:spPr/>
      <dgm:t>
        <a:bodyPr/>
        <a:lstStyle/>
        <a:p>
          <a:endParaRPr lang="en-US"/>
        </a:p>
      </dgm:t>
    </dgm:pt>
    <dgm:pt modelId="{9927DFB1-66BA-4BDF-B0E8-A5F1F911F8DE}" type="pres">
      <dgm:prSet presAssocID="{6BFEF29C-5620-40D4-A969-A24007A0F371}" presName="root" presStyleCnt="0">
        <dgm:presLayoutVars>
          <dgm:dir/>
          <dgm:resizeHandles val="exact"/>
        </dgm:presLayoutVars>
      </dgm:prSet>
      <dgm:spPr/>
    </dgm:pt>
    <dgm:pt modelId="{A4E4C144-9026-436E-906F-307CA8E4AA04}" type="pres">
      <dgm:prSet presAssocID="{9FAF58A9-9665-4724-A2F0-901CD714D2D2}" presName="compNode" presStyleCnt="0"/>
      <dgm:spPr/>
    </dgm:pt>
    <dgm:pt modelId="{D84E262D-1FF5-404E-B6DC-26E38FE3F8CC}" type="pres">
      <dgm:prSet presAssocID="{9FAF58A9-9665-4724-A2F0-901CD714D2D2}" presName="bgRect" presStyleLbl="bgShp" presStyleIdx="0" presStyleCnt="4"/>
      <dgm:spPr/>
    </dgm:pt>
    <dgm:pt modelId="{94724D0E-1622-45C1-B853-7EC8837F72B9}" type="pres">
      <dgm:prSet presAssocID="{9FAF58A9-9665-4724-A2F0-901CD714D2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ingo"/>
        </a:ext>
      </dgm:extLst>
    </dgm:pt>
    <dgm:pt modelId="{CF61DACF-D18C-4167-841F-6C0B0FCFEA0F}" type="pres">
      <dgm:prSet presAssocID="{9FAF58A9-9665-4724-A2F0-901CD714D2D2}" presName="spaceRect" presStyleCnt="0"/>
      <dgm:spPr/>
    </dgm:pt>
    <dgm:pt modelId="{CFEDFF05-0FA2-4968-80FD-70255E4C230A}" type="pres">
      <dgm:prSet presAssocID="{9FAF58A9-9665-4724-A2F0-901CD714D2D2}" presName="parTx" presStyleLbl="revTx" presStyleIdx="0" presStyleCnt="8">
        <dgm:presLayoutVars>
          <dgm:chMax val="0"/>
          <dgm:chPref val="0"/>
        </dgm:presLayoutVars>
      </dgm:prSet>
      <dgm:spPr/>
    </dgm:pt>
    <dgm:pt modelId="{48A699AC-E022-493C-B78B-08CE532AE873}" type="pres">
      <dgm:prSet presAssocID="{9FAF58A9-9665-4724-A2F0-901CD714D2D2}" presName="desTx" presStyleLbl="revTx" presStyleIdx="1" presStyleCnt="8">
        <dgm:presLayoutVars/>
      </dgm:prSet>
      <dgm:spPr/>
    </dgm:pt>
    <dgm:pt modelId="{28BE82E8-DA19-43A0-86AE-E44B1B744B8B}" type="pres">
      <dgm:prSet presAssocID="{98B2AECF-9D36-48D9-9DA0-BE675263197A}" presName="sibTrans" presStyleCnt="0"/>
      <dgm:spPr/>
    </dgm:pt>
    <dgm:pt modelId="{AA02077C-FC2A-404B-91B6-BA7C73784421}" type="pres">
      <dgm:prSet presAssocID="{FC107702-F494-41DF-9C29-B58C35E76308}" presName="compNode" presStyleCnt="0"/>
      <dgm:spPr/>
    </dgm:pt>
    <dgm:pt modelId="{B5B642AE-7571-4D8D-BE09-F1F91AC282C4}" type="pres">
      <dgm:prSet presAssocID="{FC107702-F494-41DF-9C29-B58C35E76308}" presName="bgRect" presStyleLbl="bgShp" presStyleIdx="1" presStyleCnt="4"/>
      <dgm:spPr/>
    </dgm:pt>
    <dgm:pt modelId="{61F4E4CA-E460-4B35-A9A2-165E4E6F8439}" type="pres">
      <dgm:prSet presAssocID="{FC107702-F494-41DF-9C29-B58C35E763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C9F2C1-5094-41B2-9283-5C5568ED94F8}" type="pres">
      <dgm:prSet presAssocID="{FC107702-F494-41DF-9C29-B58C35E76308}" presName="spaceRect" presStyleCnt="0"/>
      <dgm:spPr/>
    </dgm:pt>
    <dgm:pt modelId="{28B0C8B1-4469-449B-BE3E-3A9A0D0E3B6D}" type="pres">
      <dgm:prSet presAssocID="{FC107702-F494-41DF-9C29-B58C35E76308}" presName="parTx" presStyleLbl="revTx" presStyleIdx="2" presStyleCnt="8">
        <dgm:presLayoutVars>
          <dgm:chMax val="0"/>
          <dgm:chPref val="0"/>
        </dgm:presLayoutVars>
      </dgm:prSet>
      <dgm:spPr/>
    </dgm:pt>
    <dgm:pt modelId="{2452D614-2C71-4F26-A4B9-FF9F11672F28}" type="pres">
      <dgm:prSet presAssocID="{FC107702-F494-41DF-9C29-B58C35E76308}" presName="desTx" presStyleLbl="revTx" presStyleIdx="3" presStyleCnt="8">
        <dgm:presLayoutVars/>
      </dgm:prSet>
      <dgm:spPr/>
    </dgm:pt>
    <dgm:pt modelId="{102AD28F-7503-4758-89FE-4A05A93D51F7}" type="pres">
      <dgm:prSet presAssocID="{F69F9CB6-96F6-4D06-BE42-6C74639A2034}" presName="sibTrans" presStyleCnt="0"/>
      <dgm:spPr/>
    </dgm:pt>
    <dgm:pt modelId="{D83B8009-683D-469D-BD92-3C1D020CFB14}" type="pres">
      <dgm:prSet presAssocID="{643F5F80-B6BB-4652-9B0D-E1D0E5CA6AEE}" presName="compNode" presStyleCnt="0"/>
      <dgm:spPr/>
    </dgm:pt>
    <dgm:pt modelId="{6FC51114-3471-4872-AC9B-06862D634A9C}" type="pres">
      <dgm:prSet presAssocID="{643F5F80-B6BB-4652-9B0D-E1D0E5CA6AEE}" presName="bgRect" presStyleLbl="bgShp" presStyleIdx="2" presStyleCnt="4"/>
      <dgm:spPr/>
    </dgm:pt>
    <dgm:pt modelId="{64A562D0-9694-4A47-A0F4-38A9F77AB5E8}" type="pres">
      <dgm:prSet presAssocID="{643F5F80-B6BB-4652-9B0D-E1D0E5CA6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62EE14B-9901-4E73-983C-C290758B1EB3}" type="pres">
      <dgm:prSet presAssocID="{643F5F80-B6BB-4652-9B0D-E1D0E5CA6AEE}" presName="spaceRect" presStyleCnt="0"/>
      <dgm:spPr/>
    </dgm:pt>
    <dgm:pt modelId="{99135CD9-3B49-496D-A139-5FC495628968}" type="pres">
      <dgm:prSet presAssocID="{643F5F80-B6BB-4652-9B0D-E1D0E5CA6AEE}" presName="parTx" presStyleLbl="revTx" presStyleIdx="4" presStyleCnt="8">
        <dgm:presLayoutVars>
          <dgm:chMax val="0"/>
          <dgm:chPref val="0"/>
        </dgm:presLayoutVars>
      </dgm:prSet>
      <dgm:spPr/>
    </dgm:pt>
    <dgm:pt modelId="{513E528D-DB15-45BD-8406-322042B7D742}" type="pres">
      <dgm:prSet presAssocID="{643F5F80-B6BB-4652-9B0D-E1D0E5CA6AEE}" presName="desTx" presStyleLbl="revTx" presStyleIdx="5" presStyleCnt="8">
        <dgm:presLayoutVars/>
      </dgm:prSet>
      <dgm:spPr/>
    </dgm:pt>
    <dgm:pt modelId="{27A4633A-3AAB-404E-9BF5-4CF9392C87CA}" type="pres">
      <dgm:prSet presAssocID="{F3646EB9-8226-4BB1-ACD6-937473A0714A}" presName="sibTrans" presStyleCnt="0"/>
      <dgm:spPr/>
    </dgm:pt>
    <dgm:pt modelId="{39133BD9-647C-4D0F-B142-7221C8F9D79D}" type="pres">
      <dgm:prSet presAssocID="{52C17AAE-5C80-4297-8783-04E72DCDB848}" presName="compNode" presStyleCnt="0"/>
      <dgm:spPr/>
    </dgm:pt>
    <dgm:pt modelId="{17E4D85A-83BF-46D7-8834-A20947B875FE}" type="pres">
      <dgm:prSet presAssocID="{52C17AAE-5C80-4297-8783-04E72DCDB848}" presName="bgRect" presStyleLbl="bgShp" presStyleIdx="3" presStyleCnt="4"/>
      <dgm:spPr/>
    </dgm:pt>
    <dgm:pt modelId="{75CDDE58-4619-41AB-B795-50B9C1B580F8}" type="pres">
      <dgm:prSet presAssocID="{52C17AAE-5C80-4297-8783-04E72DCDB8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CEA47BA-243E-495B-B30E-E100AE1E3B55}" type="pres">
      <dgm:prSet presAssocID="{52C17AAE-5C80-4297-8783-04E72DCDB848}" presName="spaceRect" presStyleCnt="0"/>
      <dgm:spPr/>
    </dgm:pt>
    <dgm:pt modelId="{8D65A680-ADFC-487C-9561-541589179508}" type="pres">
      <dgm:prSet presAssocID="{52C17AAE-5C80-4297-8783-04E72DCDB848}" presName="parTx" presStyleLbl="revTx" presStyleIdx="6" presStyleCnt="8">
        <dgm:presLayoutVars>
          <dgm:chMax val="0"/>
          <dgm:chPref val="0"/>
        </dgm:presLayoutVars>
      </dgm:prSet>
      <dgm:spPr/>
    </dgm:pt>
    <dgm:pt modelId="{E625466D-3F80-4E35-B2DF-CE395F1B3A70}" type="pres">
      <dgm:prSet presAssocID="{52C17AAE-5C80-4297-8783-04E72DCDB848}" presName="desTx" presStyleLbl="revTx" presStyleIdx="7" presStyleCnt="8">
        <dgm:presLayoutVars/>
      </dgm:prSet>
      <dgm:spPr/>
    </dgm:pt>
  </dgm:ptLst>
  <dgm:cxnLst>
    <dgm:cxn modelId="{13177E06-760A-4F19-AA55-134E1E59DCE3}" type="presOf" srcId="{B4CEFE5F-04A3-4A9A-BC4E-3D98757840D6}" destId="{48A699AC-E022-493C-B78B-08CE532AE873}" srcOrd="0" destOrd="1" presId="urn:microsoft.com/office/officeart/2018/2/layout/IconVerticalSolidList"/>
    <dgm:cxn modelId="{4926B012-7515-4336-8711-F40C7D28C79D}" type="presOf" srcId="{1773EAC7-BF8A-43F3-AC45-3503939EB853}" destId="{E625466D-3F80-4E35-B2DF-CE395F1B3A70}" srcOrd="0" destOrd="0" presId="urn:microsoft.com/office/officeart/2018/2/layout/IconVerticalSolidList"/>
    <dgm:cxn modelId="{4E9D3E2C-4D80-481A-B54E-DC928137C605}" srcId="{9FAF58A9-9665-4724-A2F0-901CD714D2D2}" destId="{B4CEFE5F-04A3-4A9A-BC4E-3D98757840D6}" srcOrd="1" destOrd="0" parTransId="{91332EFE-0840-4F14-9006-1C0D161D1CDC}" sibTransId="{F97B54A8-AC90-432F-AD81-E06F1E4D8B1A}"/>
    <dgm:cxn modelId="{05978C2F-5E16-4320-90D8-25521C893DAB}" srcId="{6BFEF29C-5620-40D4-A969-A24007A0F371}" destId="{52C17AAE-5C80-4297-8783-04E72DCDB848}" srcOrd="3" destOrd="0" parTransId="{7C2D2287-B9AF-41B2-9BF0-740FA0E7D982}" sibTransId="{7FE7D596-A61D-4E8F-981C-FF42D971BC1A}"/>
    <dgm:cxn modelId="{EB249137-C82F-4A3A-A181-39DFA05532B4}" type="presOf" srcId="{52C17AAE-5C80-4297-8783-04E72DCDB848}" destId="{8D65A680-ADFC-487C-9561-541589179508}" srcOrd="0" destOrd="0" presId="urn:microsoft.com/office/officeart/2018/2/layout/IconVerticalSolidList"/>
    <dgm:cxn modelId="{4264BA38-A0BA-41F6-8236-308BE05D1BFD}" type="presOf" srcId="{9FAF58A9-9665-4724-A2F0-901CD714D2D2}" destId="{CFEDFF05-0FA2-4968-80FD-70255E4C230A}" srcOrd="0" destOrd="0" presId="urn:microsoft.com/office/officeart/2018/2/layout/IconVerticalSolidList"/>
    <dgm:cxn modelId="{D226535E-41DD-4A79-B8E6-10B0A7856F06}" type="presOf" srcId="{3C03FDD7-5C52-49F4-88D8-6102734CA7FD}" destId="{E625466D-3F80-4E35-B2DF-CE395F1B3A70}" srcOrd="0" destOrd="1" presId="urn:microsoft.com/office/officeart/2018/2/layout/IconVerticalSolidList"/>
    <dgm:cxn modelId="{7A78AC48-9CF2-46D1-B809-51AA3B32AC80}" srcId="{9FAF58A9-9665-4724-A2F0-901CD714D2D2}" destId="{BCA774BA-0983-4EDD-B81F-DBBE722E6937}" srcOrd="0" destOrd="0" parTransId="{E7F22EFC-C3D0-413F-809E-A63E40BCC21D}" sibTransId="{F79EEC24-7C80-471C-B967-642D54BBF2F8}"/>
    <dgm:cxn modelId="{B063524B-91DD-467E-88AE-CC0D374C783D}" type="presOf" srcId="{FC107702-F494-41DF-9C29-B58C35E76308}" destId="{28B0C8B1-4469-449B-BE3E-3A9A0D0E3B6D}" srcOrd="0" destOrd="0" presId="urn:microsoft.com/office/officeart/2018/2/layout/IconVerticalSolidList"/>
    <dgm:cxn modelId="{91FBDA50-DFDE-4645-9057-AFF544346C8F}" type="presOf" srcId="{1E2BA530-0897-4408-971D-36CC00379722}" destId="{E625466D-3F80-4E35-B2DF-CE395F1B3A70}" srcOrd="0" destOrd="2" presId="urn:microsoft.com/office/officeart/2018/2/layout/IconVerticalSolidList"/>
    <dgm:cxn modelId="{1A88EB52-D866-400B-A886-93A9295A3D68}" type="presOf" srcId="{6BFEF29C-5620-40D4-A969-A24007A0F371}" destId="{9927DFB1-66BA-4BDF-B0E8-A5F1F911F8DE}" srcOrd="0" destOrd="0" presId="urn:microsoft.com/office/officeart/2018/2/layout/IconVerticalSolidList"/>
    <dgm:cxn modelId="{D879D875-54BE-4772-90CC-1AEC90C31749}" srcId="{6BFEF29C-5620-40D4-A969-A24007A0F371}" destId="{643F5F80-B6BB-4652-9B0D-E1D0E5CA6AEE}" srcOrd="2" destOrd="0" parTransId="{31E719D0-8309-4B2F-BF91-9528FF45C626}" sibTransId="{F3646EB9-8226-4BB1-ACD6-937473A0714A}"/>
    <dgm:cxn modelId="{3DE94D77-F377-42C6-80B3-25B30A64CA0E}" srcId="{52C17AAE-5C80-4297-8783-04E72DCDB848}" destId="{1E2BA530-0897-4408-971D-36CC00379722}" srcOrd="2" destOrd="0" parTransId="{BE84D571-CA48-4F59-AF0D-0FD70D03D316}" sibTransId="{AF1F69F7-CABC-4014-AC1A-006204F767E2}"/>
    <dgm:cxn modelId="{2FE5D28C-43FA-405B-A037-7043D9B2D0EC}" srcId="{643F5F80-B6BB-4652-9B0D-E1D0E5CA6AEE}" destId="{D8206BFA-B19D-4219-A595-C9AD20ACE459}" srcOrd="1" destOrd="0" parTransId="{B5A672F7-46F5-422A-A2A2-DC43927E2585}" sibTransId="{C2B61188-FB5C-4A6B-8133-985D37330395}"/>
    <dgm:cxn modelId="{548BBB94-BBEB-4AFC-964E-412791173A1A}" type="presOf" srcId="{8F31CCCA-38E1-424E-97E1-893E7E510466}" destId="{513E528D-DB15-45BD-8406-322042B7D742}" srcOrd="0" destOrd="0" presId="urn:microsoft.com/office/officeart/2018/2/layout/IconVerticalSolidList"/>
    <dgm:cxn modelId="{F1D4C194-6627-43B3-AC74-A9F46180010B}" type="presOf" srcId="{643F5F80-B6BB-4652-9B0D-E1D0E5CA6AEE}" destId="{99135CD9-3B49-496D-A139-5FC495628968}" srcOrd="0" destOrd="0" presId="urn:microsoft.com/office/officeart/2018/2/layout/IconVerticalSolidList"/>
    <dgm:cxn modelId="{43AE439D-03BD-4560-BCDE-D25910512141}" srcId="{52C17AAE-5C80-4297-8783-04E72DCDB848}" destId="{3C03FDD7-5C52-49F4-88D8-6102734CA7FD}" srcOrd="1" destOrd="0" parTransId="{378D7BBA-1791-46CF-B030-60DEBA1EA717}" sibTransId="{C1C2CC44-51E8-4140-B80F-75D799A79756}"/>
    <dgm:cxn modelId="{E0D6C5AD-BC1A-4A8A-9A14-8D07F25A0A5C}" srcId="{52C17AAE-5C80-4297-8783-04E72DCDB848}" destId="{1773EAC7-BF8A-43F3-AC45-3503939EB853}" srcOrd="0" destOrd="0" parTransId="{4B5E1731-67D9-48B0-8C83-0E425907A250}" sibTransId="{86CBA513-1162-48D8-BA03-7DB90D41F45E}"/>
    <dgm:cxn modelId="{5BCB0DB2-6349-4AFC-9C86-37DFF7A5D4C5}" srcId="{6BFEF29C-5620-40D4-A969-A24007A0F371}" destId="{FC107702-F494-41DF-9C29-B58C35E76308}" srcOrd="1" destOrd="0" parTransId="{50B8E713-1F67-44C5-B72E-9410FADD3E9A}" sibTransId="{F69F9CB6-96F6-4D06-BE42-6C74639A2034}"/>
    <dgm:cxn modelId="{1D21D8BF-AE43-4E01-B07E-109C190B6EB5}" type="presOf" srcId="{D8206BFA-B19D-4219-A595-C9AD20ACE459}" destId="{513E528D-DB15-45BD-8406-322042B7D742}" srcOrd="0" destOrd="1" presId="urn:microsoft.com/office/officeart/2018/2/layout/IconVerticalSolidList"/>
    <dgm:cxn modelId="{778945D2-29AD-411B-B46D-A66B7A9C38D3}" srcId="{6BFEF29C-5620-40D4-A969-A24007A0F371}" destId="{9FAF58A9-9665-4724-A2F0-901CD714D2D2}" srcOrd="0" destOrd="0" parTransId="{ABE8225C-126C-4AB6-846B-E047FC794039}" sibTransId="{98B2AECF-9D36-48D9-9DA0-BE675263197A}"/>
    <dgm:cxn modelId="{FB142BD8-CA82-4228-B16E-C26B82B36C6E}" type="presOf" srcId="{BCA774BA-0983-4EDD-B81F-DBBE722E6937}" destId="{48A699AC-E022-493C-B78B-08CE532AE873}" srcOrd="0" destOrd="0" presId="urn:microsoft.com/office/officeart/2018/2/layout/IconVerticalSolidList"/>
    <dgm:cxn modelId="{685871DC-D818-47F7-9928-8DFB4FAB4676}" srcId="{643F5F80-B6BB-4652-9B0D-E1D0E5CA6AEE}" destId="{8F31CCCA-38E1-424E-97E1-893E7E510466}" srcOrd="0" destOrd="0" parTransId="{DB6DF07C-DA76-465E-B689-8831F22F8A15}" sibTransId="{91AC18A7-A817-4AF4-A1FC-6608FA9142F7}"/>
    <dgm:cxn modelId="{892950DF-DCE1-47EB-A379-D9C4FDBE3907}" srcId="{FC107702-F494-41DF-9C29-B58C35E76308}" destId="{2299B36E-95C8-4776-963A-ED22DDC475E5}" srcOrd="0" destOrd="0" parTransId="{B8F03FAA-EEC7-44BD-9A92-086EF2BC2810}" sibTransId="{04A1571F-8F64-4D2B-871D-16C77977E625}"/>
    <dgm:cxn modelId="{63E18EF9-095A-4AED-807D-D0F26EA30E76}" type="presOf" srcId="{2299B36E-95C8-4776-963A-ED22DDC475E5}" destId="{2452D614-2C71-4F26-A4B9-FF9F11672F28}" srcOrd="0" destOrd="0" presId="urn:microsoft.com/office/officeart/2018/2/layout/IconVerticalSolidList"/>
    <dgm:cxn modelId="{5E8C4021-FF14-4B2F-9474-633F78E5096B}" type="presParOf" srcId="{9927DFB1-66BA-4BDF-B0E8-A5F1F911F8DE}" destId="{A4E4C144-9026-436E-906F-307CA8E4AA04}" srcOrd="0" destOrd="0" presId="urn:microsoft.com/office/officeart/2018/2/layout/IconVerticalSolidList"/>
    <dgm:cxn modelId="{0B0F78CE-B456-4538-8AD3-BCD94F7C216A}" type="presParOf" srcId="{A4E4C144-9026-436E-906F-307CA8E4AA04}" destId="{D84E262D-1FF5-404E-B6DC-26E38FE3F8CC}" srcOrd="0" destOrd="0" presId="urn:microsoft.com/office/officeart/2018/2/layout/IconVerticalSolidList"/>
    <dgm:cxn modelId="{F5C68BF6-16AC-47D6-B37E-5714963A946D}" type="presParOf" srcId="{A4E4C144-9026-436E-906F-307CA8E4AA04}" destId="{94724D0E-1622-45C1-B853-7EC8837F72B9}" srcOrd="1" destOrd="0" presId="urn:microsoft.com/office/officeart/2018/2/layout/IconVerticalSolidList"/>
    <dgm:cxn modelId="{AC67FFD4-8A27-4463-8DD2-92DBEC51F884}" type="presParOf" srcId="{A4E4C144-9026-436E-906F-307CA8E4AA04}" destId="{CF61DACF-D18C-4167-841F-6C0B0FCFEA0F}" srcOrd="2" destOrd="0" presId="urn:microsoft.com/office/officeart/2018/2/layout/IconVerticalSolidList"/>
    <dgm:cxn modelId="{D4164074-5EF9-4A4F-93E6-055D15439E71}" type="presParOf" srcId="{A4E4C144-9026-436E-906F-307CA8E4AA04}" destId="{CFEDFF05-0FA2-4968-80FD-70255E4C230A}" srcOrd="3" destOrd="0" presId="urn:microsoft.com/office/officeart/2018/2/layout/IconVerticalSolidList"/>
    <dgm:cxn modelId="{FAA1C94F-BB17-4E45-B511-5807E6FAC60A}" type="presParOf" srcId="{A4E4C144-9026-436E-906F-307CA8E4AA04}" destId="{48A699AC-E022-493C-B78B-08CE532AE873}" srcOrd="4" destOrd="0" presId="urn:microsoft.com/office/officeart/2018/2/layout/IconVerticalSolidList"/>
    <dgm:cxn modelId="{B6865B83-287B-4024-99F8-81B60370D823}" type="presParOf" srcId="{9927DFB1-66BA-4BDF-B0E8-A5F1F911F8DE}" destId="{28BE82E8-DA19-43A0-86AE-E44B1B744B8B}" srcOrd="1" destOrd="0" presId="urn:microsoft.com/office/officeart/2018/2/layout/IconVerticalSolidList"/>
    <dgm:cxn modelId="{C786F3ED-5FAC-4BE6-9134-5149B7B48AC6}" type="presParOf" srcId="{9927DFB1-66BA-4BDF-B0E8-A5F1F911F8DE}" destId="{AA02077C-FC2A-404B-91B6-BA7C73784421}" srcOrd="2" destOrd="0" presId="urn:microsoft.com/office/officeart/2018/2/layout/IconVerticalSolidList"/>
    <dgm:cxn modelId="{4DF8141A-E68E-456D-9ECA-3EA1BF8ECBE8}" type="presParOf" srcId="{AA02077C-FC2A-404B-91B6-BA7C73784421}" destId="{B5B642AE-7571-4D8D-BE09-F1F91AC282C4}" srcOrd="0" destOrd="0" presId="urn:microsoft.com/office/officeart/2018/2/layout/IconVerticalSolidList"/>
    <dgm:cxn modelId="{84B88EE9-1FD6-4D21-A59B-BCFFCE642D41}" type="presParOf" srcId="{AA02077C-FC2A-404B-91B6-BA7C73784421}" destId="{61F4E4CA-E460-4B35-A9A2-165E4E6F8439}" srcOrd="1" destOrd="0" presId="urn:microsoft.com/office/officeart/2018/2/layout/IconVerticalSolidList"/>
    <dgm:cxn modelId="{71F72621-1860-4944-9A05-F6B3D9C11B7E}" type="presParOf" srcId="{AA02077C-FC2A-404B-91B6-BA7C73784421}" destId="{6CC9F2C1-5094-41B2-9283-5C5568ED94F8}" srcOrd="2" destOrd="0" presId="urn:microsoft.com/office/officeart/2018/2/layout/IconVerticalSolidList"/>
    <dgm:cxn modelId="{1057AFC2-B558-440F-9958-5D5E278DC02A}" type="presParOf" srcId="{AA02077C-FC2A-404B-91B6-BA7C73784421}" destId="{28B0C8B1-4469-449B-BE3E-3A9A0D0E3B6D}" srcOrd="3" destOrd="0" presId="urn:microsoft.com/office/officeart/2018/2/layout/IconVerticalSolidList"/>
    <dgm:cxn modelId="{DD6B1BE1-94A1-4F88-A1A3-3D22FC3EB732}" type="presParOf" srcId="{AA02077C-FC2A-404B-91B6-BA7C73784421}" destId="{2452D614-2C71-4F26-A4B9-FF9F11672F28}" srcOrd="4" destOrd="0" presId="urn:microsoft.com/office/officeart/2018/2/layout/IconVerticalSolidList"/>
    <dgm:cxn modelId="{B32581FF-1978-4D4A-AAD8-186C70D593F9}" type="presParOf" srcId="{9927DFB1-66BA-4BDF-B0E8-A5F1F911F8DE}" destId="{102AD28F-7503-4758-89FE-4A05A93D51F7}" srcOrd="3" destOrd="0" presId="urn:microsoft.com/office/officeart/2018/2/layout/IconVerticalSolidList"/>
    <dgm:cxn modelId="{78160421-95C0-461F-880F-FA055B9F40E9}" type="presParOf" srcId="{9927DFB1-66BA-4BDF-B0E8-A5F1F911F8DE}" destId="{D83B8009-683D-469D-BD92-3C1D020CFB14}" srcOrd="4" destOrd="0" presId="urn:microsoft.com/office/officeart/2018/2/layout/IconVerticalSolidList"/>
    <dgm:cxn modelId="{EEECF2B1-1070-4CC9-8B5E-9BBE38F093C6}" type="presParOf" srcId="{D83B8009-683D-469D-BD92-3C1D020CFB14}" destId="{6FC51114-3471-4872-AC9B-06862D634A9C}" srcOrd="0" destOrd="0" presId="urn:microsoft.com/office/officeart/2018/2/layout/IconVerticalSolidList"/>
    <dgm:cxn modelId="{0C87E515-A49B-40A8-B730-B361A3E32659}" type="presParOf" srcId="{D83B8009-683D-469D-BD92-3C1D020CFB14}" destId="{64A562D0-9694-4A47-A0F4-38A9F77AB5E8}" srcOrd="1" destOrd="0" presId="urn:microsoft.com/office/officeart/2018/2/layout/IconVerticalSolidList"/>
    <dgm:cxn modelId="{A3C738AD-A6AB-4CD7-A258-247B536A8E34}" type="presParOf" srcId="{D83B8009-683D-469D-BD92-3C1D020CFB14}" destId="{062EE14B-9901-4E73-983C-C290758B1EB3}" srcOrd="2" destOrd="0" presId="urn:microsoft.com/office/officeart/2018/2/layout/IconVerticalSolidList"/>
    <dgm:cxn modelId="{EBDEFE4E-542A-4F31-9D56-62B8F6E47917}" type="presParOf" srcId="{D83B8009-683D-469D-BD92-3C1D020CFB14}" destId="{99135CD9-3B49-496D-A139-5FC495628968}" srcOrd="3" destOrd="0" presId="urn:microsoft.com/office/officeart/2018/2/layout/IconVerticalSolidList"/>
    <dgm:cxn modelId="{53627496-B488-472E-8277-8725BE966B46}" type="presParOf" srcId="{D83B8009-683D-469D-BD92-3C1D020CFB14}" destId="{513E528D-DB15-45BD-8406-322042B7D742}" srcOrd="4" destOrd="0" presId="urn:microsoft.com/office/officeart/2018/2/layout/IconVerticalSolidList"/>
    <dgm:cxn modelId="{1C01B29C-5F83-4A18-8D8E-B72C62CAC935}" type="presParOf" srcId="{9927DFB1-66BA-4BDF-B0E8-A5F1F911F8DE}" destId="{27A4633A-3AAB-404E-9BF5-4CF9392C87CA}" srcOrd="5" destOrd="0" presId="urn:microsoft.com/office/officeart/2018/2/layout/IconVerticalSolidList"/>
    <dgm:cxn modelId="{70DA9E8A-4093-45D7-BE88-9BAABA04E8B3}" type="presParOf" srcId="{9927DFB1-66BA-4BDF-B0E8-A5F1F911F8DE}" destId="{39133BD9-647C-4D0F-B142-7221C8F9D79D}" srcOrd="6" destOrd="0" presId="urn:microsoft.com/office/officeart/2018/2/layout/IconVerticalSolidList"/>
    <dgm:cxn modelId="{660FD019-616F-453F-BC00-6C8E9F09A335}" type="presParOf" srcId="{39133BD9-647C-4D0F-B142-7221C8F9D79D}" destId="{17E4D85A-83BF-46D7-8834-A20947B875FE}" srcOrd="0" destOrd="0" presId="urn:microsoft.com/office/officeart/2018/2/layout/IconVerticalSolidList"/>
    <dgm:cxn modelId="{1E889EFF-D54E-488B-ADE2-1773B51002AE}" type="presParOf" srcId="{39133BD9-647C-4D0F-B142-7221C8F9D79D}" destId="{75CDDE58-4619-41AB-B795-50B9C1B580F8}" srcOrd="1" destOrd="0" presId="urn:microsoft.com/office/officeart/2018/2/layout/IconVerticalSolidList"/>
    <dgm:cxn modelId="{DB59B60F-07A6-4E77-BEAC-C060392937D8}" type="presParOf" srcId="{39133BD9-647C-4D0F-B142-7221C8F9D79D}" destId="{7CEA47BA-243E-495B-B30E-E100AE1E3B55}" srcOrd="2" destOrd="0" presId="urn:microsoft.com/office/officeart/2018/2/layout/IconVerticalSolidList"/>
    <dgm:cxn modelId="{1E3251B9-2473-49B9-843E-CEC7C5B5624B}" type="presParOf" srcId="{39133BD9-647C-4D0F-B142-7221C8F9D79D}" destId="{8D65A680-ADFC-487C-9561-541589179508}" srcOrd="3" destOrd="0" presId="urn:microsoft.com/office/officeart/2018/2/layout/IconVerticalSolidList"/>
    <dgm:cxn modelId="{9A4E0552-5AE9-464E-9C4C-F6C20C54BF9A}" type="presParOf" srcId="{39133BD9-647C-4D0F-B142-7221C8F9D79D}" destId="{E625466D-3F80-4E35-B2DF-CE395F1B3A7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0DEEE-6E86-457E-AADA-E0D8147AF4A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7B40DD-222B-4671-BDD3-936E4141E3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Python Packages:</a:t>
          </a:r>
        </a:p>
      </dgm:t>
    </dgm:pt>
    <dgm:pt modelId="{D4DA8535-7C23-476E-85CF-377A4AAEE6E5}" type="parTrans" cxnId="{E2C7D18C-0686-4C85-916C-C49F6E23C31F}">
      <dgm:prSet/>
      <dgm:spPr/>
      <dgm:t>
        <a:bodyPr/>
        <a:lstStyle/>
        <a:p>
          <a:endParaRPr lang="en-US"/>
        </a:p>
      </dgm:t>
    </dgm:pt>
    <dgm:pt modelId="{A94C60A9-7502-46F9-9973-4C2C13C6943C}" type="sibTrans" cxnId="{E2C7D18C-0686-4C85-916C-C49F6E23C31F}">
      <dgm:prSet/>
      <dgm:spPr/>
      <dgm:t>
        <a:bodyPr/>
        <a:lstStyle/>
        <a:p>
          <a:endParaRPr lang="en-US"/>
        </a:p>
      </dgm:t>
    </dgm:pt>
    <dgm:pt modelId="{B8BD9F05-0B6D-4C9E-887C-6E198612AA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Requests</a:t>
          </a:r>
        </a:p>
      </dgm:t>
    </dgm:pt>
    <dgm:pt modelId="{0AF772A9-3910-4ED2-B752-81835FAC2E2B}" type="parTrans" cxnId="{763C80B8-2A40-4583-A7A7-427ABC8B9123}">
      <dgm:prSet/>
      <dgm:spPr/>
      <dgm:t>
        <a:bodyPr/>
        <a:lstStyle/>
        <a:p>
          <a:endParaRPr lang="en-US"/>
        </a:p>
      </dgm:t>
    </dgm:pt>
    <dgm:pt modelId="{5B163A56-5887-4D7C-B058-17FBAD053B85}" type="sibTrans" cxnId="{763C80B8-2A40-4583-A7A7-427ABC8B9123}">
      <dgm:prSet/>
      <dgm:spPr/>
      <dgm:t>
        <a:bodyPr/>
        <a:lstStyle/>
        <a:p>
          <a:endParaRPr lang="en-US"/>
        </a:p>
      </dgm:t>
    </dgm:pt>
    <dgm:pt modelId="{62C30F84-CB84-4225-B553-991C18868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BeautifulSoup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Pandas</a:t>
          </a:r>
        </a:p>
      </dgm:t>
    </dgm:pt>
    <dgm:pt modelId="{25BD96D5-C5B5-4E19-9399-2FC4AC78F919}" type="parTrans" cxnId="{DFE840A8-8BC2-4FC2-9595-CAF8F8461504}">
      <dgm:prSet/>
      <dgm:spPr/>
      <dgm:t>
        <a:bodyPr/>
        <a:lstStyle/>
        <a:p>
          <a:endParaRPr lang="en-US"/>
        </a:p>
      </dgm:t>
    </dgm:pt>
    <dgm:pt modelId="{D003CB6D-3576-469A-95C0-6B6FBBF465F0}" type="sibTrans" cxnId="{DFE840A8-8BC2-4FC2-9595-CAF8F8461504}">
      <dgm:prSet/>
      <dgm:spPr/>
      <dgm:t>
        <a:bodyPr/>
        <a:lstStyle/>
        <a:p>
          <a:endParaRPr lang="en-US"/>
        </a:p>
      </dgm:t>
    </dgm:pt>
    <dgm:pt modelId="{DEC76115-B0FC-4077-810D-3EB174C542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hlinkClick xmlns:r="http://schemas.openxmlformats.org/officeDocument/2006/relationships" r:id="rId1"/>
            </a:rPr>
            <a:t>WorldData.info</a:t>
          </a:r>
          <a:endParaRPr lang="en-US"/>
        </a:p>
      </dgm:t>
    </dgm:pt>
    <dgm:pt modelId="{0B667D0B-3E8D-47FA-ADAC-F2F711965F6A}" type="parTrans" cxnId="{C10DEEB9-D731-449C-8522-5E041BD4F6B4}">
      <dgm:prSet/>
      <dgm:spPr/>
      <dgm:t>
        <a:bodyPr/>
        <a:lstStyle/>
        <a:p>
          <a:endParaRPr lang="en-US"/>
        </a:p>
      </dgm:t>
    </dgm:pt>
    <dgm:pt modelId="{2E6EA578-689E-4FD5-9BF0-634C7DC33009}" type="sibTrans" cxnId="{C10DEEB9-D731-449C-8522-5E041BD4F6B4}">
      <dgm:prSet/>
      <dgm:spPr/>
      <dgm:t>
        <a:bodyPr/>
        <a:lstStyle/>
        <a:p>
          <a:endParaRPr lang="en-US"/>
        </a:p>
      </dgm:t>
    </dgm:pt>
    <dgm:pt modelId="{0D1D5D6B-74F3-47EE-9A72-B7F8B313E2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31 out of 52 possible Alliances</a:t>
          </a:r>
        </a:p>
      </dgm:t>
    </dgm:pt>
    <dgm:pt modelId="{8F2DA3E7-7D01-4081-B478-F2608B1944C6}" type="parTrans" cxnId="{356D0FD9-EF7F-45F3-91E3-5598ABDE2202}">
      <dgm:prSet/>
      <dgm:spPr/>
      <dgm:t>
        <a:bodyPr/>
        <a:lstStyle/>
        <a:p>
          <a:endParaRPr lang="en-US"/>
        </a:p>
      </dgm:t>
    </dgm:pt>
    <dgm:pt modelId="{6E98CD86-D883-4A98-AE06-277F3FC620C4}" type="sibTrans" cxnId="{356D0FD9-EF7F-45F3-91E3-5598ABDE2202}">
      <dgm:prSet/>
      <dgm:spPr/>
      <dgm:t>
        <a:bodyPr/>
        <a:lstStyle/>
        <a:p>
          <a:endParaRPr lang="en-US"/>
        </a:p>
      </dgm:t>
    </dgm:pt>
    <dgm:pt modelId="{D25BDAF3-749E-4715-8D7A-135571FF6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Visited Each Alliance URL</a:t>
          </a:r>
        </a:p>
      </dgm:t>
    </dgm:pt>
    <dgm:pt modelId="{EE3369D1-3A43-4863-8526-83AB5AA59DCE}" type="parTrans" cxnId="{5359C741-9C7F-4134-90B1-FAF3B31929EA}">
      <dgm:prSet/>
      <dgm:spPr/>
      <dgm:t>
        <a:bodyPr/>
        <a:lstStyle/>
        <a:p>
          <a:endParaRPr lang="en-US"/>
        </a:p>
      </dgm:t>
    </dgm:pt>
    <dgm:pt modelId="{4EB00650-7049-4701-BB29-156F0578AB7F}" type="sibTrans" cxnId="{5359C741-9C7F-4134-90B1-FAF3B31929EA}">
      <dgm:prSet/>
      <dgm:spPr/>
      <dgm:t>
        <a:bodyPr/>
        <a:lstStyle/>
        <a:p>
          <a:endParaRPr lang="en-US"/>
        </a:p>
      </dgm:t>
    </dgm:pt>
    <dgm:pt modelId="{456E33F4-2CFE-475B-8E12-8CC5C3D20C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Wait time is important!</a:t>
          </a:r>
        </a:p>
      </dgm:t>
    </dgm:pt>
    <dgm:pt modelId="{519E51B4-A8D0-418C-B104-1AA920EC6CB6}" type="parTrans" cxnId="{621AE451-795E-49FC-832E-4D3650780FD6}">
      <dgm:prSet/>
      <dgm:spPr/>
      <dgm:t>
        <a:bodyPr/>
        <a:lstStyle/>
        <a:p>
          <a:endParaRPr lang="en-US"/>
        </a:p>
      </dgm:t>
    </dgm:pt>
    <dgm:pt modelId="{89B23FB0-16D0-42F0-9FCE-A6F3B977ED12}" type="sibTrans" cxnId="{621AE451-795E-49FC-832E-4D3650780FD6}">
      <dgm:prSet/>
      <dgm:spPr/>
      <dgm:t>
        <a:bodyPr/>
        <a:lstStyle/>
        <a:p>
          <a:endParaRPr lang="en-US"/>
        </a:p>
      </dgm:t>
    </dgm:pt>
    <dgm:pt modelId="{4A56C243-F6B9-4707-8558-A2886F19FC9A}" type="pres">
      <dgm:prSet presAssocID="{BD90DEEE-6E86-457E-AADA-E0D8147AF4AE}" presName="root" presStyleCnt="0">
        <dgm:presLayoutVars>
          <dgm:dir/>
          <dgm:resizeHandles val="exact"/>
        </dgm:presLayoutVars>
      </dgm:prSet>
      <dgm:spPr/>
    </dgm:pt>
    <dgm:pt modelId="{62268D89-E07F-47E8-AB11-3E2EB43FAB80}" type="pres">
      <dgm:prSet presAssocID="{F27B40DD-222B-4671-BDD3-936E4141E304}" presName="compNode" presStyleCnt="0"/>
      <dgm:spPr/>
    </dgm:pt>
    <dgm:pt modelId="{D1E3424B-B2CF-49C0-9C9D-B514F031B243}" type="pres">
      <dgm:prSet presAssocID="{F27B40DD-222B-4671-BDD3-936E4141E30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89CC21AF-DA72-41DB-B849-B979738071FB}" type="pres">
      <dgm:prSet presAssocID="{F27B40DD-222B-4671-BDD3-936E4141E304}" presName="iconSpace" presStyleCnt="0"/>
      <dgm:spPr/>
    </dgm:pt>
    <dgm:pt modelId="{A4F18618-675B-485F-9EAF-6DFE05DAC131}" type="pres">
      <dgm:prSet presAssocID="{F27B40DD-222B-4671-BDD3-936E4141E304}" presName="parTx" presStyleLbl="revTx" presStyleIdx="0" presStyleCnt="4">
        <dgm:presLayoutVars>
          <dgm:chMax val="0"/>
          <dgm:chPref val="0"/>
        </dgm:presLayoutVars>
      </dgm:prSet>
      <dgm:spPr/>
    </dgm:pt>
    <dgm:pt modelId="{E25D388F-C8EE-4C99-86C1-7D6B0096BEDD}" type="pres">
      <dgm:prSet presAssocID="{F27B40DD-222B-4671-BDD3-936E4141E304}" presName="txSpace" presStyleCnt="0"/>
      <dgm:spPr/>
    </dgm:pt>
    <dgm:pt modelId="{5F05AF01-504E-465A-BDF0-ECB925C0EE33}" type="pres">
      <dgm:prSet presAssocID="{F27B40DD-222B-4671-BDD3-936E4141E304}" presName="desTx" presStyleLbl="revTx" presStyleIdx="1" presStyleCnt="4">
        <dgm:presLayoutVars/>
      </dgm:prSet>
      <dgm:spPr/>
    </dgm:pt>
    <dgm:pt modelId="{E01BFDF4-5235-4718-8A7F-1221BFE9E15E}" type="pres">
      <dgm:prSet presAssocID="{A94C60A9-7502-46F9-9973-4C2C13C6943C}" presName="sibTrans" presStyleCnt="0"/>
      <dgm:spPr/>
    </dgm:pt>
    <dgm:pt modelId="{2F67F496-A8C3-498F-88CD-BF86ACA87E82}" type="pres">
      <dgm:prSet presAssocID="{DEC76115-B0FC-4077-810D-3EB174C54240}" presName="compNode" presStyleCnt="0"/>
      <dgm:spPr/>
    </dgm:pt>
    <dgm:pt modelId="{F0059112-F21C-40B8-8AC6-111D498E1F25}" type="pres">
      <dgm:prSet presAssocID="{DEC76115-B0FC-4077-810D-3EB174C5424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B301DC9-133F-48D8-93B3-6F482E08C563}" type="pres">
      <dgm:prSet presAssocID="{DEC76115-B0FC-4077-810D-3EB174C54240}" presName="iconSpace" presStyleCnt="0"/>
      <dgm:spPr/>
    </dgm:pt>
    <dgm:pt modelId="{36CFDD8A-367F-4551-AC2D-B88C6C78237F}" type="pres">
      <dgm:prSet presAssocID="{DEC76115-B0FC-4077-810D-3EB174C54240}" presName="parTx" presStyleLbl="revTx" presStyleIdx="2" presStyleCnt="4">
        <dgm:presLayoutVars>
          <dgm:chMax val="0"/>
          <dgm:chPref val="0"/>
        </dgm:presLayoutVars>
      </dgm:prSet>
      <dgm:spPr/>
    </dgm:pt>
    <dgm:pt modelId="{171F028B-3E2F-4D70-8E7E-E5EC93139BEF}" type="pres">
      <dgm:prSet presAssocID="{DEC76115-B0FC-4077-810D-3EB174C54240}" presName="txSpace" presStyleCnt="0"/>
      <dgm:spPr/>
    </dgm:pt>
    <dgm:pt modelId="{84F65BA2-43C6-43C6-9E8C-97F0E2584BBA}" type="pres">
      <dgm:prSet presAssocID="{DEC76115-B0FC-4077-810D-3EB174C54240}" presName="desTx" presStyleLbl="revTx" presStyleIdx="3" presStyleCnt="4">
        <dgm:presLayoutVars/>
      </dgm:prSet>
      <dgm:spPr/>
    </dgm:pt>
  </dgm:ptLst>
  <dgm:cxnLst>
    <dgm:cxn modelId="{A6DF060E-FD9A-44DF-A048-A7BE8FA2481E}" type="presOf" srcId="{B8BD9F05-0B6D-4C9E-887C-6E198612AA40}" destId="{5F05AF01-504E-465A-BDF0-ECB925C0EE33}" srcOrd="0" destOrd="0" presId="urn:microsoft.com/office/officeart/2018/5/layout/CenteredIconLabelDescriptionList"/>
    <dgm:cxn modelId="{9CB17E20-1F80-45CB-9223-2E5DA48AF895}" type="presOf" srcId="{F27B40DD-222B-4671-BDD3-936E4141E304}" destId="{A4F18618-675B-485F-9EAF-6DFE05DAC131}" srcOrd="0" destOrd="0" presId="urn:microsoft.com/office/officeart/2018/5/layout/CenteredIconLabelDescriptionList"/>
    <dgm:cxn modelId="{C901EB2F-0F7A-48BC-AAEC-8AFFBCABE8C3}" type="presOf" srcId="{0D1D5D6B-74F3-47EE-9A72-B7F8B313E293}" destId="{84F65BA2-43C6-43C6-9E8C-97F0E2584BBA}" srcOrd="0" destOrd="0" presId="urn:microsoft.com/office/officeart/2018/5/layout/CenteredIconLabelDescriptionList"/>
    <dgm:cxn modelId="{5359C741-9C7F-4134-90B1-FAF3B31929EA}" srcId="{DEC76115-B0FC-4077-810D-3EB174C54240}" destId="{D25BDAF3-749E-4715-8D7A-135571FF643C}" srcOrd="1" destOrd="0" parTransId="{EE3369D1-3A43-4863-8526-83AB5AA59DCE}" sibTransId="{4EB00650-7049-4701-BB29-156F0578AB7F}"/>
    <dgm:cxn modelId="{D07A0550-AC16-4AE9-B9CB-8DBF9733EFB8}" type="presOf" srcId="{BD90DEEE-6E86-457E-AADA-E0D8147AF4AE}" destId="{4A56C243-F6B9-4707-8558-A2886F19FC9A}" srcOrd="0" destOrd="0" presId="urn:microsoft.com/office/officeart/2018/5/layout/CenteredIconLabelDescriptionList"/>
    <dgm:cxn modelId="{621AE451-795E-49FC-832E-4D3650780FD6}" srcId="{DEC76115-B0FC-4077-810D-3EB174C54240}" destId="{456E33F4-2CFE-475B-8E12-8CC5C3D20CB0}" srcOrd="2" destOrd="0" parTransId="{519E51B4-A8D0-418C-B104-1AA920EC6CB6}" sibTransId="{89B23FB0-16D0-42F0-9FCE-A6F3B977ED12}"/>
    <dgm:cxn modelId="{EB1FD173-1975-4FDF-A43A-2AE9CB7846C3}" type="presOf" srcId="{DEC76115-B0FC-4077-810D-3EB174C54240}" destId="{36CFDD8A-367F-4551-AC2D-B88C6C78237F}" srcOrd="0" destOrd="0" presId="urn:microsoft.com/office/officeart/2018/5/layout/CenteredIconLabelDescriptionList"/>
    <dgm:cxn modelId="{A36EE854-B3C7-46F5-80D1-0D10F1B78C53}" type="presOf" srcId="{62C30F84-CB84-4225-B553-991C18868DAB}" destId="{5F05AF01-504E-465A-BDF0-ECB925C0EE33}" srcOrd="0" destOrd="1" presId="urn:microsoft.com/office/officeart/2018/5/layout/CenteredIconLabelDescriptionList"/>
    <dgm:cxn modelId="{E2C7D18C-0686-4C85-916C-C49F6E23C31F}" srcId="{BD90DEEE-6E86-457E-AADA-E0D8147AF4AE}" destId="{F27B40DD-222B-4671-BDD3-936E4141E304}" srcOrd="0" destOrd="0" parTransId="{D4DA8535-7C23-476E-85CF-377A4AAEE6E5}" sibTransId="{A94C60A9-7502-46F9-9973-4C2C13C6943C}"/>
    <dgm:cxn modelId="{DFE840A8-8BC2-4FC2-9595-CAF8F8461504}" srcId="{F27B40DD-222B-4671-BDD3-936E4141E304}" destId="{62C30F84-CB84-4225-B553-991C18868DAB}" srcOrd="1" destOrd="0" parTransId="{25BD96D5-C5B5-4E19-9399-2FC4AC78F919}" sibTransId="{D003CB6D-3576-469A-95C0-6B6FBBF465F0}"/>
    <dgm:cxn modelId="{763C80B8-2A40-4583-A7A7-427ABC8B9123}" srcId="{F27B40DD-222B-4671-BDD3-936E4141E304}" destId="{B8BD9F05-0B6D-4C9E-887C-6E198612AA40}" srcOrd="0" destOrd="0" parTransId="{0AF772A9-3910-4ED2-B752-81835FAC2E2B}" sibTransId="{5B163A56-5887-4D7C-B058-17FBAD053B85}"/>
    <dgm:cxn modelId="{C10DEEB9-D731-449C-8522-5E041BD4F6B4}" srcId="{BD90DEEE-6E86-457E-AADA-E0D8147AF4AE}" destId="{DEC76115-B0FC-4077-810D-3EB174C54240}" srcOrd="1" destOrd="0" parTransId="{0B667D0B-3E8D-47FA-ADAC-F2F711965F6A}" sibTransId="{2E6EA578-689E-4FD5-9BF0-634C7DC33009}"/>
    <dgm:cxn modelId="{E776CBC3-14D7-42DA-A7D4-C092BB75876D}" type="presOf" srcId="{D25BDAF3-749E-4715-8D7A-135571FF643C}" destId="{84F65BA2-43C6-43C6-9E8C-97F0E2584BBA}" srcOrd="0" destOrd="1" presId="urn:microsoft.com/office/officeart/2018/5/layout/CenteredIconLabelDescriptionList"/>
    <dgm:cxn modelId="{356D0FD9-EF7F-45F3-91E3-5598ABDE2202}" srcId="{DEC76115-B0FC-4077-810D-3EB174C54240}" destId="{0D1D5D6B-74F3-47EE-9A72-B7F8B313E293}" srcOrd="0" destOrd="0" parTransId="{8F2DA3E7-7D01-4081-B478-F2608B1944C6}" sibTransId="{6E98CD86-D883-4A98-AE06-277F3FC620C4}"/>
    <dgm:cxn modelId="{549858DA-155B-4B5B-A7BE-02CEB8D01773}" type="presOf" srcId="{456E33F4-2CFE-475B-8E12-8CC5C3D20CB0}" destId="{84F65BA2-43C6-43C6-9E8C-97F0E2584BBA}" srcOrd="0" destOrd="2" presId="urn:microsoft.com/office/officeart/2018/5/layout/CenteredIconLabelDescriptionList"/>
    <dgm:cxn modelId="{873DE9A1-5C2E-48B4-8C6A-3646FADAFCF1}" type="presParOf" srcId="{4A56C243-F6B9-4707-8558-A2886F19FC9A}" destId="{62268D89-E07F-47E8-AB11-3E2EB43FAB80}" srcOrd="0" destOrd="0" presId="urn:microsoft.com/office/officeart/2018/5/layout/CenteredIconLabelDescriptionList"/>
    <dgm:cxn modelId="{3E39C514-379C-492B-9877-F989EF57A5CB}" type="presParOf" srcId="{62268D89-E07F-47E8-AB11-3E2EB43FAB80}" destId="{D1E3424B-B2CF-49C0-9C9D-B514F031B243}" srcOrd="0" destOrd="0" presId="urn:microsoft.com/office/officeart/2018/5/layout/CenteredIconLabelDescriptionList"/>
    <dgm:cxn modelId="{9FFC40ED-B834-4F56-9D0E-A361B90CA359}" type="presParOf" srcId="{62268D89-E07F-47E8-AB11-3E2EB43FAB80}" destId="{89CC21AF-DA72-41DB-B849-B979738071FB}" srcOrd="1" destOrd="0" presId="urn:microsoft.com/office/officeart/2018/5/layout/CenteredIconLabelDescriptionList"/>
    <dgm:cxn modelId="{DF741B4F-46B7-4149-AC04-9E4DBCF56B30}" type="presParOf" srcId="{62268D89-E07F-47E8-AB11-3E2EB43FAB80}" destId="{A4F18618-675B-485F-9EAF-6DFE05DAC131}" srcOrd="2" destOrd="0" presId="urn:microsoft.com/office/officeart/2018/5/layout/CenteredIconLabelDescriptionList"/>
    <dgm:cxn modelId="{180B675A-BCE9-4E2C-94DC-6E23D7D369E1}" type="presParOf" srcId="{62268D89-E07F-47E8-AB11-3E2EB43FAB80}" destId="{E25D388F-C8EE-4C99-86C1-7D6B0096BEDD}" srcOrd="3" destOrd="0" presId="urn:microsoft.com/office/officeart/2018/5/layout/CenteredIconLabelDescriptionList"/>
    <dgm:cxn modelId="{D804AE95-A49B-4993-9376-04ECF489A788}" type="presParOf" srcId="{62268D89-E07F-47E8-AB11-3E2EB43FAB80}" destId="{5F05AF01-504E-465A-BDF0-ECB925C0EE33}" srcOrd="4" destOrd="0" presId="urn:microsoft.com/office/officeart/2018/5/layout/CenteredIconLabelDescriptionList"/>
    <dgm:cxn modelId="{61F6CB8F-1389-496A-A28F-0E321BF86749}" type="presParOf" srcId="{4A56C243-F6B9-4707-8558-A2886F19FC9A}" destId="{E01BFDF4-5235-4718-8A7F-1221BFE9E15E}" srcOrd="1" destOrd="0" presId="urn:microsoft.com/office/officeart/2018/5/layout/CenteredIconLabelDescriptionList"/>
    <dgm:cxn modelId="{84E1FDBB-58B9-4117-BA94-A1B17D949CCC}" type="presParOf" srcId="{4A56C243-F6B9-4707-8558-A2886F19FC9A}" destId="{2F67F496-A8C3-498F-88CD-BF86ACA87E82}" srcOrd="2" destOrd="0" presId="urn:microsoft.com/office/officeart/2018/5/layout/CenteredIconLabelDescriptionList"/>
    <dgm:cxn modelId="{32A2029F-A421-47CC-8078-090391B4322F}" type="presParOf" srcId="{2F67F496-A8C3-498F-88CD-BF86ACA87E82}" destId="{F0059112-F21C-40B8-8AC6-111D498E1F25}" srcOrd="0" destOrd="0" presId="urn:microsoft.com/office/officeart/2018/5/layout/CenteredIconLabelDescriptionList"/>
    <dgm:cxn modelId="{7BE8B2A7-6E70-43B7-A10F-BA36B63EBECC}" type="presParOf" srcId="{2F67F496-A8C3-498F-88CD-BF86ACA87E82}" destId="{EB301DC9-133F-48D8-93B3-6F482E08C563}" srcOrd="1" destOrd="0" presId="urn:microsoft.com/office/officeart/2018/5/layout/CenteredIconLabelDescriptionList"/>
    <dgm:cxn modelId="{DDFC3DD0-E86B-404B-8FE3-0BB448FCA2B3}" type="presParOf" srcId="{2F67F496-A8C3-498F-88CD-BF86ACA87E82}" destId="{36CFDD8A-367F-4551-AC2D-B88C6C78237F}" srcOrd="2" destOrd="0" presId="urn:microsoft.com/office/officeart/2018/5/layout/CenteredIconLabelDescriptionList"/>
    <dgm:cxn modelId="{CA855BDE-E8C2-46C2-837A-DD2CE95D913A}" type="presParOf" srcId="{2F67F496-A8C3-498F-88CD-BF86ACA87E82}" destId="{171F028B-3E2F-4D70-8E7E-E5EC93139BEF}" srcOrd="3" destOrd="0" presId="urn:microsoft.com/office/officeart/2018/5/layout/CenteredIconLabelDescriptionList"/>
    <dgm:cxn modelId="{DA88EC0D-FEFA-43E7-934E-8AA4477ED850}" type="presParOf" srcId="{2F67F496-A8C3-498F-88CD-BF86ACA87E82}" destId="{84F65BA2-43C6-43C6-9E8C-97F0E2584B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262D-1FF5-404E-B6DC-26E38FE3F8CC}">
      <dsp:nvSpPr>
        <dsp:cNvPr id="0" name=""/>
        <dsp:cNvSpPr/>
      </dsp:nvSpPr>
      <dsp:spPr>
        <a:xfrm>
          <a:off x="0" y="2179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24D0E-1622-45C1-B853-7EC8837F72B9}">
      <dsp:nvSpPr>
        <dsp:cNvPr id="0" name=""/>
        <dsp:cNvSpPr/>
      </dsp:nvSpPr>
      <dsp:spPr>
        <a:xfrm>
          <a:off x="334156" y="250725"/>
          <a:ext cx="607557" cy="60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DFF05-0FA2-4968-80FD-70255E4C230A}">
      <dsp:nvSpPr>
        <dsp:cNvPr id="0" name=""/>
        <dsp:cNvSpPr/>
      </dsp:nvSpPr>
      <dsp:spPr>
        <a:xfrm>
          <a:off x="1275871" y="2179"/>
          <a:ext cx="2661046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</a:t>
          </a:r>
          <a:endParaRPr lang="en-US" sz="2200" kern="1200" dirty="0"/>
        </a:p>
      </dsp:txBody>
      <dsp:txXfrm>
        <a:off x="1275871" y="2179"/>
        <a:ext cx="2661046" cy="1104650"/>
      </dsp:txXfrm>
    </dsp:sp>
    <dsp:sp modelId="{48A699AC-E022-493C-B78B-08CE532AE873}">
      <dsp:nvSpPr>
        <dsp:cNvPr id="0" name=""/>
        <dsp:cNvSpPr/>
      </dsp:nvSpPr>
      <dsp:spPr>
        <a:xfrm>
          <a:off x="3936918" y="2179"/>
          <a:ext cx="1976518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Beautiful Soup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Pandas</a:t>
          </a:r>
        </a:p>
      </dsp:txBody>
      <dsp:txXfrm>
        <a:off x="3936918" y="2179"/>
        <a:ext cx="1976518" cy="1104650"/>
      </dsp:txXfrm>
    </dsp:sp>
    <dsp:sp modelId="{B5B642AE-7571-4D8D-BE09-F1F91AC282C4}">
      <dsp:nvSpPr>
        <dsp:cNvPr id="0" name=""/>
        <dsp:cNvSpPr/>
      </dsp:nvSpPr>
      <dsp:spPr>
        <a:xfrm>
          <a:off x="0" y="1382992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E4CA-E460-4B35-A9A2-165E4E6F8439}">
      <dsp:nvSpPr>
        <dsp:cNvPr id="0" name=""/>
        <dsp:cNvSpPr/>
      </dsp:nvSpPr>
      <dsp:spPr>
        <a:xfrm>
          <a:off x="334156" y="1631539"/>
          <a:ext cx="607557" cy="60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0C8B1-4469-449B-BE3E-3A9A0D0E3B6D}">
      <dsp:nvSpPr>
        <dsp:cNvPr id="0" name=""/>
        <dsp:cNvSpPr/>
      </dsp:nvSpPr>
      <dsp:spPr>
        <a:xfrm>
          <a:off x="1275871" y="1382992"/>
          <a:ext cx="2661046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</a:t>
          </a:r>
          <a:endParaRPr lang="en-US" sz="2200" kern="1200" dirty="0"/>
        </a:p>
      </dsp:txBody>
      <dsp:txXfrm>
        <a:off x="1275871" y="1382992"/>
        <a:ext cx="2661046" cy="1104650"/>
      </dsp:txXfrm>
    </dsp:sp>
    <dsp:sp modelId="{2452D614-2C71-4F26-A4B9-FF9F11672F28}">
      <dsp:nvSpPr>
        <dsp:cNvPr id="0" name=""/>
        <dsp:cNvSpPr/>
      </dsp:nvSpPr>
      <dsp:spPr>
        <a:xfrm>
          <a:off x="3936918" y="1382992"/>
          <a:ext cx="1976518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PostgreSQL</a:t>
          </a:r>
        </a:p>
      </dsp:txBody>
      <dsp:txXfrm>
        <a:off x="3936918" y="1382992"/>
        <a:ext cx="1976518" cy="1104650"/>
      </dsp:txXfrm>
    </dsp:sp>
    <dsp:sp modelId="{6FC51114-3471-4872-AC9B-06862D634A9C}">
      <dsp:nvSpPr>
        <dsp:cNvPr id="0" name=""/>
        <dsp:cNvSpPr/>
      </dsp:nvSpPr>
      <dsp:spPr>
        <a:xfrm>
          <a:off x="0" y="2763806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562D0-9694-4A47-A0F4-38A9F77AB5E8}">
      <dsp:nvSpPr>
        <dsp:cNvPr id="0" name=""/>
        <dsp:cNvSpPr/>
      </dsp:nvSpPr>
      <dsp:spPr>
        <a:xfrm>
          <a:off x="334156" y="3012352"/>
          <a:ext cx="607557" cy="60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35CD9-3B49-496D-A139-5FC495628968}">
      <dsp:nvSpPr>
        <dsp:cNvPr id="0" name=""/>
        <dsp:cNvSpPr/>
      </dsp:nvSpPr>
      <dsp:spPr>
        <a:xfrm>
          <a:off x="1275871" y="2763806"/>
          <a:ext cx="2661046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Back-End</a:t>
          </a:r>
          <a:endParaRPr lang="en-US" sz="2200" kern="1200" dirty="0"/>
        </a:p>
      </dsp:txBody>
      <dsp:txXfrm>
        <a:off x="1275871" y="2763806"/>
        <a:ext cx="2661046" cy="1104650"/>
      </dsp:txXfrm>
    </dsp:sp>
    <dsp:sp modelId="{513E528D-DB15-45BD-8406-322042B7D742}">
      <dsp:nvSpPr>
        <dsp:cNvPr id="0" name=""/>
        <dsp:cNvSpPr/>
      </dsp:nvSpPr>
      <dsp:spPr>
        <a:xfrm>
          <a:off x="3936918" y="2763806"/>
          <a:ext cx="1976518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SQLAlchemy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Flask</a:t>
          </a:r>
        </a:p>
      </dsp:txBody>
      <dsp:txXfrm>
        <a:off x="3936918" y="2763806"/>
        <a:ext cx="1976518" cy="1104650"/>
      </dsp:txXfrm>
    </dsp:sp>
    <dsp:sp modelId="{17E4D85A-83BF-46D7-8834-A20947B875FE}">
      <dsp:nvSpPr>
        <dsp:cNvPr id="0" name=""/>
        <dsp:cNvSpPr/>
      </dsp:nvSpPr>
      <dsp:spPr>
        <a:xfrm>
          <a:off x="0" y="4144619"/>
          <a:ext cx="5913437" cy="11046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DDE58-4619-41AB-B795-50B9C1B580F8}">
      <dsp:nvSpPr>
        <dsp:cNvPr id="0" name=""/>
        <dsp:cNvSpPr/>
      </dsp:nvSpPr>
      <dsp:spPr>
        <a:xfrm>
          <a:off x="334156" y="4393166"/>
          <a:ext cx="607557" cy="60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5A680-ADFC-487C-9561-541589179508}">
      <dsp:nvSpPr>
        <dsp:cNvPr id="0" name=""/>
        <dsp:cNvSpPr/>
      </dsp:nvSpPr>
      <dsp:spPr>
        <a:xfrm>
          <a:off x="1275871" y="4144619"/>
          <a:ext cx="2661046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Front-End</a:t>
          </a:r>
          <a:endParaRPr lang="en-US" sz="2200" kern="1200" dirty="0"/>
        </a:p>
      </dsp:txBody>
      <dsp:txXfrm>
        <a:off x="1275871" y="4144619"/>
        <a:ext cx="2661046" cy="1104650"/>
      </dsp:txXfrm>
    </dsp:sp>
    <dsp:sp modelId="{E625466D-3F80-4E35-B2DF-CE395F1B3A70}">
      <dsp:nvSpPr>
        <dsp:cNvPr id="0" name=""/>
        <dsp:cNvSpPr/>
      </dsp:nvSpPr>
      <dsp:spPr>
        <a:xfrm>
          <a:off x="3936918" y="4144619"/>
          <a:ext cx="1976518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Leaflet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Apex Charts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D3</a:t>
          </a:r>
        </a:p>
      </dsp:txBody>
      <dsp:txXfrm>
        <a:off x="3936918" y="4144619"/>
        <a:ext cx="1976518" cy="1104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3424B-B2CF-49C0-9C9D-B514F031B243}">
      <dsp:nvSpPr>
        <dsp:cNvPr id="0" name=""/>
        <dsp:cNvSpPr/>
      </dsp:nvSpPr>
      <dsp:spPr>
        <a:xfrm>
          <a:off x="1508187" y="259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18618-675B-485F-9EAF-6DFE05DAC131}">
      <dsp:nvSpPr>
        <dsp:cNvPr id="0" name=""/>
        <dsp:cNvSpPr/>
      </dsp:nvSpPr>
      <dsp:spPr>
        <a:xfrm>
          <a:off x="104187" y="16573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Python Packages:</a:t>
          </a:r>
        </a:p>
      </dsp:txBody>
      <dsp:txXfrm>
        <a:off x="104187" y="1657327"/>
        <a:ext cx="4320000" cy="648000"/>
      </dsp:txXfrm>
    </dsp:sp>
    <dsp:sp modelId="{5F05AF01-504E-465A-BDF0-ECB925C0EE33}">
      <dsp:nvSpPr>
        <dsp:cNvPr id="0" name=""/>
        <dsp:cNvSpPr/>
      </dsp:nvSpPr>
      <dsp:spPr>
        <a:xfrm>
          <a:off x="104187" y="2371713"/>
          <a:ext cx="4320000" cy="95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Requests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BeautifulSoup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Pandas</a:t>
          </a:r>
        </a:p>
      </dsp:txBody>
      <dsp:txXfrm>
        <a:off x="104187" y="2371713"/>
        <a:ext cx="4320000" cy="950183"/>
      </dsp:txXfrm>
    </dsp:sp>
    <dsp:sp modelId="{F0059112-F21C-40B8-8AC6-111D498E1F25}">
      <dsp:nvSpPr>
        <dsp:cNvPr id="0" name=""/>
        <dsp:cNvSpPr/>
      </dsp:nvSpPr>
      <dsp:spPr>
        <a:xfrm>
          <a:off x="6584187" y="259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FDD8A-367F-4551-AC2D-B88C6C78237F}">
      <dsp:nvSpPr>
        <dsp:cNvPr id="0" name=""/>
        <dsp:cNvSpPr/>
      </dsp:nvSpPr>
      <dsp:spPr>
        <a:xfrm>
          <a:off x="5180187" y="16573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hlinkClick xmlns:r="http://schemas.openxmlformats.org/officeDocument/2006/relationships" r:id="rId5"/>
            </a:rPr>
            <a:t>WorldData.info</a:t>
          </a:r>
          <a:endParaRPr lang="en-US" sz="3600" kern="1200"/>
        </a:p>
      </dsp:txBody>
      <dsp:txXfrm>
        <a:off x="5180187" y="1657327"/>
        <a:ext cx="4320000" cy="648000"/>
      </dsp:txXfrm>
    </dsp:sp>
    <dsp:sp modelId="{84F65BA2-43C6-43C6-9E8C-97F0E2584BBA}">
      <dsp:nvSpPr>
        <dsp:cNvPr id="0" name=""/>
        <dsp:cNvSpPr/>
      </dsp:nvSpPr>
      <dsp:spPr>
        <a:xfrm>
          <a:off x="5180187" y="2371713"/>
          <a:ext cx="4320000" cy="95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31 out of 52 possible Alliances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Visited Each Alliance URL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Wait time is important!</a:t>
          </a:r>
        </a:p>
      </dsp:txBody>
      <dsp:txXfrm>
        <a:off x="5180187" y="2371713"/>
        <a:ext cx="4320000" cy="95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3CAD4-4FDA-4824-B8B2-AB36B1D19BC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F2B7-11CC-4DBF-AA34-47D5E1FB2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D4C-04D4-49F1-96F6-E66EF3D6F06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389C-25C9-4873-9093-F5AF27EDEFFD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4A8-72EE-4947-A0FB-E2A8EE95C3FC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880-223C-466A-9746-1E394EC1891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1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384-9755-4176-A64F-9EBCA5941FB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BAE7-3AD0-45D2-8612-D0C7507EFF07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3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FBEA-0B92-44B5-AFBF-2503647DE7F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159D-A8B0-440C-BF4A-35840429766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F914-10E8-45EA-9B11-E076CB91F95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5C95-06E4-45A1-B178-52D59BE5350F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1ED0C1-8748-47D3-B2B6-A03CB14E47AE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798A-CD40-4D5A-85B4-7C13B4D18784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1249950703,&quot;Placement&quot;:&quot;Footer&quot;,&quot;Top&quot;:519.343,&quot;Left&quot;:425.299774,&quot;SlideWidth&quot;:960,&quot;SlideHeight&quot;:540}">
            <a:extLst>
              <a:ext uri="{FF2B5EF4-FFF2-40B4-BE49-F238E27FC236}">
                <a16:creationId xmlns:a16="http://schemas.microsoft.com/office/drawing/2014/main" id="{851D3B90-7935-44AB-93A5-4E6149C234EB}"/>
              </a:ext>
            </a:extLst>
          </p:cNvPr>
          <p:cNvSpPr txBox="1"/>
          <p:nvPr userDrawn="1"/>
        </p:nvSpPr>
        <p:spPr>
          <a:xfrm>
            <a:off x="5401307" y="6595656"/>
            <a:ext cx="13893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Classified as Business</a:t>
            </a:r>
          </a:p>
        </p:txBody>
      </p:sp>
    </p:spTree>
    <p:extLst>
      <p:ext uri="{BB962C8B-B14F-4D97-AF65-F5344CB8AC3E}">
        <p14:creationId xmlns:p14="http://schemas.microsoft.com/office/powerpoint/2010/main" val="203515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01E7C-D054-4AE0-8A37-EA663B26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3700"/>
              <a:t>Project 2:</a:t>
            </a:r>
            <a:br>
              <a:rPr lang="en-US" sz="3700"/>
            </a:br>
            <a:r>
              <a:rPr lang="en-US" sz="3700"/>
              <a:t>International Alliances and Organizations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ABCF-1847-45C2-B4B4-DA4CCA0F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Team 9: </a:t>
            </a:r>
          </a:p>
          <a:p>
            <a:r>
              <a:rPr lang="en-US" sz="1600" dirty="0"/>
              <a:t>Chris Hauck, </a:t>
            </a:r>
            <a:r>
              <a:rPr lang="en-US" sz="1600"/>
              <a:t>CollEen</a:t>
            </a:r>
            <a:r>
              <a:rPr lang="en-US" sz="1600" dirty="0"/>
              <a:t> Banzhof, </a:t>
            </a:r>
            <a:br>
              <a:rPr lang="en-US" sz="1600" dirty="0"/>
            </a:br>
            <a:r>
              <a:rPr lang="en-US" sz="1600" dirty="0"/>
              <a:t>Ken </a:t>
            </a:r>
            <a:r>
              <a:rPr lang="en-US" sz="1600" dirty="0" err="1"/>
              <a:t>Njema</a:t>
            </a:r>
            <a:r>
              <a:rPr lang="en-US" sz="1600" dirty="0"/>
              <a:t>, Eric Lewiston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arth Globe Europe-Africa">
            <a:extLst>
              <a:ext uri="{FF2B5EF4-FFF2-40B4-BE49-F238E27FC236}">
                <a16:creationId xmlns:a16="http://schemas.microsoft.com/office/drawing/2014/main" id="{92FB2362-8967-4212-9E1B-23FF8FF3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9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F63A8-687B-4D6E-95D1-674F1B5E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7F480B-C5FD-46BC-B06A-A796EE43E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40128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7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B749-AA8C-4432-A86E-68565884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Scraping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E8115692-6A9E-4F96-8D3E-E98B4D416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150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79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9FB749-AA8C-4432-A86E-68565884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6531-28DD-435A-8B56-E2DB3861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Using Pandas:</a:t>
            </a:r>
          </a:p>
          <a:p>
            <a:pPr lvl="1"/>
            <a:r>
              <a:rPr lang="en-US" dirty="0"/>
              <a:t>Removed units from columns</a:t>
            </a:r>
          </a:p>
          <a:p>
            <a:pPr lvl="1"/>
            <a:r>
              <a:rPr lang="en-US" dirty="0"/>
              <a:t>Re-typed number columns as int/float</a:t>
            </a:r>
          </a:p>
          <a:p>
            <a:pPr lvl="1"/>
            <a:r>
              <a:rPr lang="en-US" dirty="0"/>
              <a:t>Formatted data as our PostgreSQL DB expected the data</a:t>
            </a:r>
          </a:p>
          <a:p>
            <a:pPr lvl="1"/>
            <a:r>
              <a:rPr lang="en-US" dirty="0"/>
              <a:t>3 Different csv files</a:t>
            </a:r>
          </a:p>
          <a:p>
            <a:pPr lvl="1"/>
            <a:endParaRPr lang="en-US" dirty="0"/>
          </a:p>
        </p:txBody>
      </p:sp>
      <p:pic>
        <p:nvPicPr>
          <p:cNvPr id="31" name="Graphic 16" descr="Panda">
            <a:extLst>
              <a:ext uri="{FF2B5EF4-FFF2-40B4-BE49-F238E27FC236}">
                <a16:creationId xmlns:a16="http://schemas.microsoft.com/office/drawing/2014/main" id="{082EE8C3-B67C-4547-BDF1-B609300A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7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375B9-1CF9-41AF-A2A5-5D0DDC48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29855"/>
            <a:ext cx="4856704" cy="1842822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Database </a:t>
            </a:r>
            <a:br>
              <a:rPr lang="en-US" sz="4800" dirty="0"/>
            </a:br>
            <a:r>
              <a:rPr lang="en-US" sz="4800" dirty="0"/>
              <a:t>Design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_____________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C0E24-1272-4459-AEE2-E11BC6BAD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0718" y="406400"/>
            <a:ext cx="5633703" cy="434535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54" y="2321169"/>
            <a:ext cx="5939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We chose PostgreSQL database for its reliability on relational Open Source databases.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Scraped data was grouped into three csv files i.e. Alliances, Countries &amp; Details. 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Then we created a World Alliance database and populated the three respective tables above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30510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4719-8EE7-4BD6-8DE3-1DF05893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Flask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FFE3-38C6-48E2-8096-25CCD4BB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 to connect to PostgreSQL database</a:t>
            </a:r>
          </a:p>
          <a:p>
            <a:r>
              <a:rPr lang="en-US" dirty="0"/>
              <a:t>Populate values and JS vars with Jinja2 templating </a:t>
            </a:r>
          </a:p>
          <a:p>
            <a:r>
              <a:rPr lang="en-US" dirty="0"/>
              <a:t>Utilized a single Endpoint for the 3 Views.</a:t>
            </a:r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2BC9AA08-8E94-4C20-9FCB-01B8D743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5150-19C6-4597-A725-0CD779FE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ADE6-2D67-4603-AC6F-ECFF6705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Web browser was created using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three main front-end coding languages.    </a:t>
            </a:r>
          </a:p>
          <a:p>
            <a:r>
              <a:rPr lang="en-US" dirty="0"/>
              <a:t>HTML, </a:t>
            </a:r>
          </a:p>
          <a:p>
            <a:r>
              <a:rPr lang="en-US" dirty="0"/>
              <a:t>CSS and </a:t>
            </a:r>
          </a:p>
          <a:p>
            <a:r>
              <a:rPr lang="en-US" dirty="0"/>
              <a:t>JavaScript.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22" y="2008554"/>
            <a:ext cx="3141785" cy="30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LEaflet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map, we used Leaflet to create</a:t>
            </a:r>
          </a:p>
          <a:p>
            <a:pPr marL="0" indent="0">
              <a:buNone/>
            </a:pPr>
            <a:r>
              <a:rPr lang="en-US" dirty="0"/>
              <a:t>an interactive map visualization that</a:t>
            </a:r>
          </a:p>
          <a:p>
            <a:pPr marL="0" indent="0">
              <a:buNone/>
            </a:pPr>
            <a:r>
              <a:rPr lang="en-US" dirty="0"/>
              <a:t>plots the member countries by</a:t>
            </a:r>
          </a:p>
          <a:p>
            <a:pPr marL="0" indent="0">
              <a:buNone/>
            </a:pPr>
            <a:r>
              <a:rPr lang="en-US" dirty="0"/>
              <a:t>International Organization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8F5FFB5-38F5-4CE4-9584-F5BBF7C0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717949"/>
            <a:ext cx="4960443" cy="20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ApexCharts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extra </a:t>
            </a:r>
            <a:r>
              <a:rPr lang="en-US" dirty="0" err="1"/>
              <a:t>Js</a:t>
            </a:r>
            <a:r>
              <a:rPr lang="en-US" dirty="0"/>
              <a:t> library, we used the</a:t>
            </a:r>
          </a:p>
          <a:p>
            <a:pPr marL="0" indent="0">
              <a:buNone/>
            </a:pPr>
            <a:r>
              <a:rPr lang="en-US" dirty="0" err="1"/>
              <a:t>ApexCharts.Js</a:t>
            </a:r>
            <a:r>
              <a:rPr lang="en-US" dirty="0"/>
              <a:t> charting library to create </a:t>
            </a:r>
          </a:p>
          <a:p>
            <a:pPr marL="0" indent="0">
              <a:buNone/>
            </a:pPr>
            <a:r>
              <a:rPr lang="en-US" dirty="0"/>
              <a:t>an interactive visualizations the web page.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38" y="2059109"/>
            <a:ext cx="4563148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8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Project 2: International Alliances and Organizations</vt:lpstr>
      <vt:lpstr>Project Overview</vt:lpstr>
      <vt:lpstr>Data Scraping</vt:lpstr>
      <vt:lpstr>Data Cleaning</vt:lpstr>
      <vt:lpstr>  Database  Design _____________</vt:lpstr>
      <vt:lpstr>Flask Server</vt:lpstr>
      <vt:lpstr>Front End Technologies</vt:lpstr>
      <vt:lpstr>LEaflet</vt:lpstr>
      <vt:lpstr>ApexCharts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International Alliances and Organizations</dc:title>
  <dc:creator>Eric Lewiston</dc:creator>
  <cp:lastModifiedBy>Eric Lewiston</cp:lastModifiedBy>
  <cp:revision>7</cp:revision>
  <dcterms:created xsi:type="dcterms:W3CDTF">2020-10-24T14:43:41Z</dcterms:created>
  <dcterms:modified xsi:type="dcterms:W3CDTF">2020-10-24T16:20:56Z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2020-10-24T16:20:56Z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5be0e927-fff3-4909-bd10-d6e747d00d6a</vt:lpwstr>
  </property>
  <property fmtid="{D5CDD505-2E9C-101B-9397-08002B2CF9AE}" pid="8" name="MSIP_Label_8d6a82de-332f-43b8-a8a7-1928fd67507f_ContentBits">
    <vt:lpwstr>2</vt:lpwstr>
  </property>
</Properties>
</file>