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5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38F3-8C64-184F-8107-F55DCE8F05D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BBC7-2F48-D943-BD23-B78275F3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0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63972"/>
              </p:ext>
            </p:extLst>
          </p:nvPr>
        </p:nvGraphicFramePr>
        <p:xfrm>
          <a:off x="370029" y="3507253"/>
          <a:ext cx="362290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454"/>
                <a:gridCol w="1811454"/>
              </a:tblGrid>
              <a:tr h="24553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primary key</a:t>
                      </a:r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(path t</a:t>
                      </a:r>
                      <a:r>
                        <a:rPr lang="en-US" baseline="0" dirty="0" smtClean="0"/>
                        <a:t>o file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48525"/>
              </p:ext>
            </p:extLst>
          </p:nvPr>
        </p:nvGraphicFramePr>
        <p:xfrm>
          <a:off x="370029" y="266227"/>
          <a:ext cx="36229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454"/>
                <a:gridCol w="1811454"/>
              </a:tblGrid>
              <a:tr h="32282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primary key</a:t>
                      </a:r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Cred card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Several fields</a:t>
                      </a:r>
                      <a:endParaRPr lang="en-US" dirty="0"/>
                    </a:p>
                  </a:txBody>
                  <a:tcPr/>
                </a:tc>
              </a:tr>
              <a:tr h="322821">
                <a:tc>
                  <a:txBody>
                    <a:bodyPr/>
                    <a:lstStyle/>
                    <a:p>
                      <a:r>
                        <a:rPr lang="en-US" dirty="0" smtClean="0"/>
                        <a:t>Is admin?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60398"/>
              </p:ext>
            </p:extLst>
          </p:nvPr>
        </p:nvGraphicFramePr>
        <p:xfrm>
          <a:off x="4873175" y="311137"/>
          <a:ext cx="385534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71"/>
                <a:gridCol w="1927671"/>
              </a:tblGrid>
              <a:tr h="34902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02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primary key</a:t>
                      </a:r>
                      <a:endParaRPr lang="en-US" dirty="0"/>
                    </a:p>
                  </a:txBody>
                  <a:tcPr/>
                </a:tc>
              </a:tr>
              <a:tr h="3490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foreign key</a:t>
                      </a:r>
                      <a:endParaRPr lang="en-US" dirty="0"/>
                    </a:p>
                  </a:txBody>
                  <a:tcPr/>
                </a:tc>
              </a:tr>
              <a:tr h="349023"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49023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</a:t>
                      </a:r>
                    </a:p>
                  </a:txBody>
                  <a:tcPr/>
                </a:tc>
              </a:tr>
              <a:tr h="349023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</a:t>
                      </a:r>
                    </a:p>
                  </a:txBody>
                  <a:tcPr/>
                </a:tc>
              </a:tr>
              <a:tr h="349023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Several fields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36900"/>
              </p:ext>
            </p:extLst>
          </p:nvPr>
        </p:nvGraphicFramePr>
        <p:xfrm>
          <a:off x="5025575" y="3569464"/>
          <a:ext cx="3855342" cy="150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71"/>
                <a:gridCol w="1927671"/>
              </a:tblGrid>
              <a:tr h="5011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Orders_Faces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11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</a:tr>
              <a:tr h="5011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Macintosh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1</cp:revision>
  <dcterms:created xsi:type="dcterms:W3CDTF">2017-06-05T16:06:58Z</dcterms:created>
  <dcterms:modified xsi:type="dcterms:W3CDTF">2017-06-05T16:08:17Z</dcterms:modified>
</cp:coreProperties>
</file>