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84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6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271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70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21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4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17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35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23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0920C-AE2F-42E7-90E1-CF875E167846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5028-9222-4F4F-9626-0E109F981E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4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Ciel brouillé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Les Fleurs du mal</a:t>
            </a:r>
          </a:p>
          <a:p>
            <a:r>
              <a:rPr lang="fr-FR" dirty="0" smtClean="0"/>
              <a:t>Charles BAUDELAIRE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75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7647" y="984426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/>
              <a:t>On dirait ton regard d'une vapeur couvert ;</a:t>
            </a:r>
          </a:p>
          <a:p>
            <a:pPr algn="ctr"/>
            <a:r>
              <a:rPr lang="fr-FR" smtClean="0"/>
              <a:t>Ton </a:t>
            </a:r>
            <a:r>
              <a:rPr lang="fr-FR"/>
              <a:t>oeil mystérieux (est-il bleu, gris ou vert ?)</a:t>
            </a:r>
          </a:p>
          <a:p>
            <a:pPr algn="ctr"/>
            <a:r>
              <a:rPr lang="fr-FR" smtClean="0"/>
              <a:t>Alternativement </a:t>
            </a:r>
            <a:r>
              <a:rPr lang="fr-FR"/>
              <a:t>tendre, rêveur, cruel,</a:t>
            </a:r>
          </a:p>
          <a:p>
            <a:pPr algn="ctr"/>
            <a:r>
              <a:rPr lang="fr-FR" smtClean="0"/>
              <a:t>Réfléchit </a:t>
            </a:r>
            <a:r>
              <a:rPr lang="fr-FR"/>
              <a:t>l'indolence et la pâleur du ciel.</a:t>
            </a:r>
          </a:p>
          <a:p>
            <a:pPr algn="ctr"/>
            <a:r>
              <a:rPr lang="fr-FR"/>
              <a:t>        </a:t>
            </a:r>
          </a:p>
          <a:p>
            <a:pPr algn="ctr"/>
            <a:r>
              <a:rPr lang="fr-FR" smtClean="0"/>
              <a:t>Tu </a:t>
            </a:r>
            <a:r>
              <a:rPr lang="fr-FR"/>
              <a:t>rappelles ces jours blancs, tièdes et voilés,</a:t>
            </a:r>
          </a:p>
          <a:p>
            <a:pPr algn="ctr"/>
            <a:r>
              <a:rPr lang="fr-FR" smtClean="0"/>
              <a:t>Qui </a:t>
            </a:r>
            <a:r>
              <a:rPr lang="fr-FR"/>
              <a:t>font se fondre en pleurs les coeurs ensorcelés,</a:t>
            </a:r>
          </a:p>
          <a:p>
            <a:pPr algn="ctr"/>
            <a:r>
              <a:rPr lang="fr-FR" smtClean="0"/>
              <a:t>Quand</a:t>
            </a:r>
            <a:r>
              <a:rPr lang="fr-FR"/>
              <a:t>, agités d'un mal inconnu qui les tord,</a:t>
            </a:r>
          </a:p>
          <a:p>
            <a:pPr algn="ctr"/>
            <a:r>
              <a:rPr lang="fr-FR" smtClean="0"/>
              <a:t>Les </a:t>
            </a:r>
            <a:r>
              <a:rPr lang="fr-FR"/>
              <a:t>nerfs trop éveillés raillent l'esprit qui dort.</a:t>
            </a:r>
          </a:p>
          <a:p>
            <a:pPr algn="ctr"/>
            <a:r>
              <a:rPr lang="fr-FR"/>
              <a:t>        </a:t>
            </a:r>
          </a:p>
          <a:p>
            <a:pPr algn="ctr"/>
            <a:r>
              <a:rPr lang="fr-FR" smtClean="0"/>
              <a:t>Tu </a:t>
            </a:r>
            <a:r>
              <a:rPr lang="fr-FR"/>
              <a:t>ressembles parfois à ces beaux horizons</a:t>
            </a:r>
          </a:p>
          <a:p>
            <a:pPr algn="ctr"/>
            <a:r>
              <a:rPr lang="fr-FR" smtClean="0"/>
              <a:t>Qu'allument </a:t>
            </a:r>
            <a:r>
              <a:rPr lang="fr-FR"/>
              <a:t>les soleils des brumeuses saisons...</a:t>
            </a:r>
          </a:p>
          <a:p>
            <a:pPr algn="ctr"/>
            <a:r>
              <a:rPr lang="fr-FR" smtClean="0"/>
              <a:t>Comme </a:t>
            </a:r>
            <a:r>
              <a:rPr lang="fr-FR"/>
              <a:t>tu resplendis, paysage mouillé</a:t>
            </a:r>
          </a:p>
          <a:p>
            <a:pPr algn="ctr"/>
            <a:r>
              <a:rPr lang="fr-FR" smtClean="0"/>
              <a:t>Qu'enflamment </a:t>
            </a:r>
            <a:r>
              <a:rPr lang="fr-FR"/>
              <a:t>les rayons tombant d'un ciel brouillé !</a:t>
            </a:r>
          </a:p>
          <a:p>
            <a:pPr algn="ctr"/>
            <a:r>
              <a:rPr lang="fr-FR"/>
              <a:t>        </a:t>
            </a:r>
          </a:p>
          <a:p>
            <a:pPr algn="ctr"/>
            <a:r>
              <a:rPr lang="fr-FR" smtClean="0"/>
              <a:t>Ô </a:t>
            </a:r>
            <a:r>
              <a:rPr lang="fr-FR"/>
              <a:t>femme dangereuse, ô séduisants climats !</a:t>
            </a:r>
          </a:p>
          <a:p>
            <a:pPr algn="ctr"/>
            <a:r>
              <a:rPr lang="fr-FR" smtClean="0"/>
              <a:t>Adorerai-je </a:t>
            </a:r>
            <a:r>
              <a:rPr lang="fr-FR"/>
              <a:t>aussi ta neige et vos frimas,</a:t>
            </a:r>
          </a:p>
          <a:p>
            <a:pPr algn="ctr"/>
            <a:r>
              <a:rPr lang="fr-FR" smtClean="0"/>
              <a:t>Et </a:t>
            </a:r>
            <a:r>
              <a:rPr lang="fr-FR"/>
              <a:t>saurai-je tirer de l'implacable hiver</a:t>
            </a:r>
          </a:p>
          <a:p>
            <a:pPr algn="ctr"/>
            <a:r>
              <a:rPr lang="fr-FR" smtClean="0"/>
              <a:t>Des </a:t>
            </a:r>
            <a:r>
              <a:rPr lang="fr-FR"/>
              <a:t>plaisirs plus aigus que la glace et le fer ?</a:t>
            </a:r>
          </a:p>
        </p:txBody>
      </p:sp>
    </p:spTree>
    <p:extLst>
      <p:ext uri="{BB962C8B-B14F-4D97-AF65-F5344CB8AC3E}">
        <p14:creationId xmlns:p14="http://schemas.microsoft.com/office/powerpoint/2010/main" val="777525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145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Ciel brouillé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L’Invitation au voyage</dc:title>
  <dc:creator>College les Pins</dc:creator>
  <cp:lastModifiedBy>Collège les Pins</cp:lastModifiedBy>
  <cp:revision>2</cp:revision>
  <dcterms:created xsi:type="dcterms:W3CDTF">2022-06-23T15:08:26Z</dcterms:created>
  <dcterms:modified xsi:type="dcterms:W3CDTF">2022-06-23T18:30:11Z</dcterms:modified>
</cp:coreProperties>
</file>