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0" r:id="rId3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69" d="100"/>
          <a:sy n="69" d="100"/>
        </p:scale>
        <p:origin x="228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8" y="1208584"/>
            <a:ext cx="6408712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300" smtClean="0"/>
              <a:t>         Le </a:t>
            </a:r>
            <a:r>
              <a:rPr lang="fr-FR" sz="1300" dirty="0" smtClean="0"/>
              <a:t>talus du volcan offrait des pentes très-roides ; nous glissions dans de véritables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fondrières de cendres, évitant les ruisseaux de lave qui s’allongeaient comme des serpents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feu. Tout en descendant, je causais avec volubilité, car mon imagination était trop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remplie pour ne point s’en aller en paroles. « Nous sommes en Asie, m’écriais-je, sur les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côtes </a:t>
            </a:r>
            <a:r>
              <a:rPr lang="fr-FR" sz="1300" dirty="0" smtClean="0"/>
              <a:t>de l’Inde, dans les îles Malaises, en pleine Océanie ! Nous avons traversé la moitié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du globe pour aboutir aux antipodes de l’Europe.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Mais la boussole ? répondait mon oncle.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Oui ! la boussole ! disais-je d’un air embarrassé. À l’en croire, nous avons toujours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marché au nord.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— Elle a donc menti ?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Oh ! menti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À moins que ceci ne soit le pôle nord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Le pôle ! non ; mais… »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Il y avait là un fait inexplicable. Je ne savais qu’imaginer.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</a:t>
            </a:r>
            <a:r>
              <a:rPr lang="fr-FR" sz="1300" dirty="0" smtClean="0"/>
              <a:t>Cependant nous nous rapprochions de cette verdure qui faisait plaisir à voir. La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faim me tourmentait et la soif aussi. Heureusement, après deux heures de marche, une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jolie campagne s’offrit à nos regards, entièrement couverte d’oliviers, de grenadiers et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vignes qui avaient l’air d’appartenir à tout le monde. D’ailleurs, dans notre </a:t>
            </a:r>
            <a:r>
              <a:rPr lang="fr-FR" sz="1300" dirty="0" err="1" smtClean="0"/>
              <a:t>dénûment</a:t>
            </a:r>
            <a:r>
              <a:rPr lang="fr-FR" sz="1300" dirty="0" smtClean="0"/>
              <a:t>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nous n’étions point gens à y regarder de si près. Quelle jouissance ce fut de presser ces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fruits savoureux sur nos lèvres et de mordre à pleines grappes dans ces vignes vermeilles !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Non loin, dans l’herbe, à l’ombre délicieuse des arbres, je découvris une source d’eau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fraîche, où notre figure et nos mains se plongèrent voluptueusement.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Pendant que chacun s’abandonnait ainsi à toutes les douceurs du repos, un enfant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apparut entre deux touffes d’oliviers.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Ah ! m’écriai-je, un habitant de cette heureuse contrée ! »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C’était une espèce de petit pauvre, très misérablement vêtu, assez souffreteux,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que notre aspect parut effrayer beaucoup ; en effet, demi-nus, avec nos barbes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incultes, nous avions fort mauvaise mine, et, à moins que ce pays ne fût un pays de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voleurs, nous étions faits de manière à effrayer ses habitants.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Au </a:t>
            </a:r>
            <a:r>
              <a:rPr lang="fr-FR" sz="1300" dirty="0" smtClean="0"/>
              <a:t>moment où le gamin allait prendre la fuite, Hans courut après lui et le ramena,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malgré ses cris et ses coups de pied.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</a:t>
            </a:r>
            <a:r>
              <a:rPr lang="fr-FR" sz="1300" dirty="0" smtClean="0"/>
              <a:t>Mon oncle commença par le rassurer de son mieux et lui dit en bon allemand :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Quel est le nom de cette montagne, mon petit ami ?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L’enfant ne répondit pas.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Bon, dit mon oncle, nous ne sommes point en Allemagne.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il refit la même demande en anglais.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L’enfant ne répondit pas davantage. J’étais très intrigué.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Est-il donc muet ? » s’écria le professeur, qui, très fier de son polyglottisme,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recommença la même demande en français.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Même silence de l’enfant.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548680" y="387489"/>
            <a:ext cx="5832648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090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7" y="1424608"/>
            <a:ext cx="6336703" cy="677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fr-FR" sz="1300" dirty="0" smtClean="0"/>
              <a:t>      « Alors essayons de l’italien », reprit mon oncle, et il dit en cette langue :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</a:t>
            </a:r>
            <a:r>
              <a:rPr lang="fr-FR" sz="1300" dirty="0" smtClean="0"/>
              <a:t>« Dove </a:t>
            </a:r>
            <a:r>
              <a:rPr lang="fr-FR" sz="1300" dirty="0" err="1" smtClean="0"/>
              <a:t>noi</a:t>
            </a:r>
            <a:r>
              <a:rPr lang="fr-FR" sz="1300" dirty="0" smtClean="0"/>
              <a:t> </a:t>
            </a:r>
            <a:r>
              <a:rPr lang="fr-FR" sz="1300" dirty="0" err="1" smtClean="0"/>
              <a:t>siamo</a:t>
            </a:r>
            <a:r>
              <a:rPr lang="fr-FR" sz="1300" dirty="0" smtClean="0"/>
              <a:t>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Oui ! où sommes-nous ? » répétai-je avec impatience.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L’enfant de ne point répondre.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Ah çà ! parleras-tu ? s’écria mon oncle, que la colère commençait à gagner, et qui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secoua l’enfant par les oreilles. Come si </a:t>
            </a:r>
            <a:r>
              <a:rPr lang="fr-FR" sz="1300" dirty="0" err="1" smtClean="0"/>
              <a:t>noma</a:t>
            </a:r>
            <a:r>
              <a:rPr lang="fr-FR" sz="1300" dirty="0" smtClean="0"/>
              <a:t> </a:t>
            </a:r>
            <a:r>
              <a:rPr lang="fr-FR" sz="1300" dirty="0" err="1" smtClean="0"/>
              <a:t>questa</a:t>
            </a:r>
            <a:r>
              <a:rPr lang="fr-FR" sz="1300" dirty="0" smtClean="0"/>
              <a:t> isola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Stromboli, » répondit le petit pâtre, qui s’échappa des mains de Hans et gagna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la plaine à travers les oliviers.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Nous </a:t>
            </a:r>
            <a:r>
              <a:rPr lang="fr-FR" sz="1300" dirty="0" smtClean="0"/>
              <a:t>ne pensions guère à lui ! Le Stromboli ! Quel effet produisit sur mon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imagination ce nom inattendu ! Nous étions en pleine Méditerranée, au milieu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l’archipel éolien de mythologique mémoire, dans l’ancienne Strongyle, où Éole tenait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à la chaîne les vents et les tempêtes. Et ces montagnes bleues qui s’arrondissaient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au levant, c’étaient les montagnes de la Calabre !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Et ce volcan dressé à l’horizon du sud, l’Etna, le farouche Etna lui-même.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Stromboli ! Stromboli ! » répétai-je.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Mon </a:t>
            </a:r>
            <a:r>
              <a:rPr lang="fr-FR" sz="1300" dirty="0" smtClean="0"/>
              <a:t>oncle m’accompagnait de ses gestes et de ses paroles. Nous avions l’air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chanter un chœur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Ah </a:t>
            </a:r>
            <a:r>
              <a:rPr lang="fr-FR" sz="1300" dirty="0" smtClean="0"/>
              <a:t>! quel voyage ! quel merveilleux voyage ! Entrés par un volcan, nous étions sortis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par </a:t>
            </a:r>
            <a:r>
              <a:rPr lang="fr-FR" sz="1300" dirty="0" smtClean="0"/>
              <a:t>un autre, et cet autre était situé à plus de douze cents lieues du </a:t>
            </a:r>
            <a:r>
              <a:rPr lang="fr-FR" sz="1300" dirty="0" err="1" smtClean="0"/>
              <a:t>Sneffels</a:t>
            </a:r>
            <a:r>
              <a:rPr lang="fr-FR" sz="1300" dirty="0" smtClean="0"/>
              <a:t>, de cet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aride pays de l’Islande jeté aux confins du monde ! Les hasards de cette expédition nous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avaient transportés au sein des plus harmonieuses contrées de la terre.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Nous </a:t>
            </a:r>
            <a:r>
              <a:rPr lang="fr-FR" sz="1300" dirty="0" smtClean="0"/>
              <a:t>avions abandonné la région des neiges éternelles pour celles de la verdure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infinie et laissé au-dessus de nos têtes le brouillard grisâtre des zones glacées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revenir </a:t>
            </a:r>
            <a:r>
              <a:rPr lang="fr-FR" sz="1300" dirty="0" smtClean="0"/>
              <a:t>au ciel azuré de la Sicile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Après </a:t>
            </a:r>
            <a:r>
              <a:rPr lang="fr-FR" sz="1300" dirty="0" smtClean="0"/>
              <a:t>un délicieux repas composé de fruits et d’eau fraîche, nous nous remîmes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route pour gagner le port de Stromboli. Dire comment nous étions arrivés dans l’île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ne nous parut pas prudent ; l’esprit superstitieux des Italiens n’eût pas manqué de voir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nous des démons vomis du sein des enfers ; il fallut donc se résigner à passer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d’humbles </a:t>
            </a:r>
            <a:r>
              <a:rPr lang="fr-FR" sz="1300" dirty="0" smtClean="0"/>
              <a:t>naufragés. C’était moins glorieux, mais plus sûr. </a:t>
            </a:r>
            <a:endParaRPr lang="fr-FR" sz="1300" dirty="0"/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620688" y="387489"/>
            <a:ext cx="5760640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74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985</Words>
  <Application>Microsoft Office PowerPoint</Application>
  <PresentationFormat>Format A4 (210 x 297 mm)</PresentationFormat>
  <Paragraphs>73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75</cp:revision>
  <cp:lastPrinted>2022-05-16T12:25:51Z</cp:lastPrinted>
  <dcterms:created xsi:type="dcterms:W3CDTF">2022-05-16T08:38:16Z</dcterms:created>
  <dcterms:modified xsi:type="dcterms:W3CDTF">2022-06-05T09:24:20Z</dcterms:modified>
</cp:coreProperties>
</file>