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58771-FE39-447D-95C5-4CCF28BFB520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DCE5F-6E26-41B0-8A93-17FD97CB1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7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?</a:t>
            </a:r>
            <a:r>
              <a:rPr lang="en-GB" dirty="0" err="1"/>
              <a:t>showlink</a:t>
            </a:r>
            <a:r>
              <a:rPr lang="en-GB" dirty="0"/>
              <a:t>=false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DCE5F-6E26-41B0-8A93-17FD97CB17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56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?</a:t>
            </a:r>
            <a:r>
              <a:rPr lang="en-GB" dirty="0" err="1"/>
              <a:t>showlink</a:t>
            </a:r>
            <a:r>
              <a:rPr lang="en-GB" dirty="0"/>
              <a:t>=false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DCE5F-6E26-41B0-8A93-17FD97CB17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3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?</a:t>
            </a:r>
            <a:r>
              <a:rPr lang="en-GB" dirty="0" err="1"/>
              <a:t>showlink</a:t>
            </a:r>
            <a:r>
              <a:rPr lang="en-GB" dirty="0"/>
              <a:t>=false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DCE5F-6E26-41B0-8A93-17FD97CB17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3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6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30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6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8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9F0B-D9E0-4097-9324-594B49A2AF43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328F-7CB2-4E92-A7E7-B3F615CF1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33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CB0AB4-5AB1-4223-BD39-8B6A75496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r="1074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A264C-30EC-4FA9-A152-3C2C2D43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3224213" cy="230663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Trump vs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0FEA-1E15-41BD-AEE8-B1CD7AE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994" y="3602038"/>
            <a:ext cx="2409825" cy="17843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Has the American president’s crusade against the environment had an effect yet?</a:t>
            </a:r>
          </a:p>
        </p:txBody>
      </p:sp>
    </p:spTree>
    <p:extLst>
      <p:ext uri="{BB962C8B-B14F-4D97-AF65-F5344CB8AC3E}">
        <p14:creationId xmlns:p14="http://schemas.microsoft.com/office/powerpoint/2010/main" val="21736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EF51A-4E84-446D-9ADF-F322BF60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6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E5BD74C-AD35-463A-B4F2-A1FDA55780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7335064"/>
                  </p:ext>
                </p:extLst>
              </p:nvPr>
            </p:nvGraphicFramePr>
            <p:xfrm>
              <a:off x="-1" y="0"/>
              <a:ext cx="9382126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FE5BD74C-AD35-463A-B4F2-A1FDA55780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9382126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47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7BDBE7EB-C594-4D11-AB32-3095DE0FE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9485516"/>
                  </p:ext>
                </p:extLst>
              </p:nvPr>
            </p:nvGraphicFramePr>
            <p:xfrm>
              <a:off x="-1" y="0"/>
              <a:ext cx="9725026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7BDBE7EB-C594-4D11-AB32-3095DE0FE6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9725026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26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B9710A8A-099F-4880-8874-C7529479A4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532601"/>
                  </p:ext>
                </p:extLst>
              </p:nvPr>
            </p:nvGraphicFramePr>
            <p:xfrm>
              <a:off x="0" y="0"/>
              <a:ext cx="93816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 title="Plotly D3.js Charts for Powerpoint and Excel">
                <a:extLst>
                  <a:ext uri="{FF2B5EF4-FFF2-40B4-BE49-F238E27FC236}">
                    <a16:creationId xmlns:a16="http://schemas.microsoft.com/office/drawing/2014/main" id="{B9710A8A-099F-4880-8874-C7529479A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93816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82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9F571DD3-1405-4ADD-A7E7-D473B094282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collier95/0?showlink=false&quot;,&quot;plotlyChartJSON&quot;:null,&quot;appVersion&quot;:&quot;1.0&quot;,&quot;savedDate&quot;:&quot;Thu, 18 Apr 2019 19:08:08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7B7A6C7-6AA4-4C77-BD8B-F06B300F158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collier95/4?showlink=false&quot;,&quot;plotlyChartJSON&quot;:null,&quot;appVersion&quot;:&quot;1.0&quot;,&quot;savedDate&quot;:&quot;Thu, 18 Apr 2019 19:13:06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0BDB7DC-E17F-4A09-9062-E862B33A3C7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scollier95/6?showlink=false&quot;,&quot;plotlyChartJSON&quot;:null,&quot;appVersion&quot;:&quot;1.0&quot;,&quot;savedDate&quot;:&quot;Thu, 18 Apr 2019 19:11:00 GM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On-screen Show (4:3)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Trump vs climate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Collier</dc:creator>
  <cp:lastModifiedBy>Sam Collier</cp:lastModifiedBy>
  <cp:revision>21</cp:revision>
  <dcterms:created xsi:type="dcterms:W3CDTF">2019-04-16T02:05:48Z</dcterms:created>
  <dcterms:modified xsi:type="dcterms:W3CDTF">2019-04-19T15:21:13Z</dcterms:modified>
</cp:coreProperties>
</file>