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14F59B-7DAA-42CA-B801-44D2A0F20067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E77B-2074-4640-8059-AD1820EA5A37}" v="33" dt="2024-12-08T23:21:2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Collins" userId="85152f265497d9cc" providerId="LiveId" clId="{0CFAE77B-2074-4640-8059-AD1820EA5A37}"/>
    <pc:docChg chg="custSel addSld modSld modSection">
      <pc:chgData name="Hugo Collins" userId="85152f265497d9cc" providerId="LiveId" clId="{0CFAE77B-2074-4640-8059-AD1820EA5A37}" dt="2024-12-08T23:22:04.739" v="1389" actId="1076"/>
      <pc:docMkLst>
        <pc:docMk/>
      </pc:docMkLst>
      <pc:sldChg chg="modSp">
        <pc:chgData name="Hugo Collins" userId="85152f265497d9cc" providerId="LiveId" clId="{0CFAE77B-2074-4640-8059-AD1820EA5A37}" dt="2024-12-08T22:18:04.712" v="1252"/>
        <pc:sldMkLst>
          <pc:docMk/>
          <pc:sldMk cId="296494956" sldId="256"/>
        </pc:sldMkLst>
        <pc:spChg chg="mod">
          <ac:chgData name="Hugo Collins" userId="85152f265497d9cc" providerId="LiveId" clId="{0CFAE77B-2074-4640-8059-AD1820EA5A37}" dt="2024-12-08T22:18:04.712" v="1252"/>
          <ac:spMkLst>
            <pc:docMk/>
            <pc:sldMk cId="296494956" sldId="256"/>
            <ac:spMk id="2" creationId="{C16F4AB1-A36C-7595-10B7-B2AA239A3C90}"/>
          </ac:spMkLst>
        </pc:spChg>
        <pc:spChg chg="mod">
          <ac:chgData name="Hugo Collins" userId="85152f265497d9cc" providerId="LiveId" clId="{0CFAE77B-2074-4640-8059-AD1820EA5A37}" dt="2024-12-08T22:18:04.712" v="1252"/>
          <ac:spMkLst>
            <pc:docMk/>
            <pc:sldMk cId="296494956" sldId="256"/>
            <ac:spMk id="3" creationId="{FFC54B7C-1DDF-B425-E3BF-7A801FE9057A}"/>
          </ac:spMkLst>
        </pc:spChg>
      </pc:sldChg>
      <pc:sldChg chg="modSp mod">
        <pc:chgData name="Hugo Collins" userId="85152f265497d9cc" providerId="LiveId" clId="{0CFAE77B-2074-4640-8059-AD1820EA5A37}" dt="2024-12-08T22:19:17.141" v="1261" actId="20577"/>
        <pc:sldMkLst>
          <pc:docMk/>
          <pc:sldMk cId="2222170642" sldId="257"/>
        </pc:sldMkLst>
        <pc:spChg chg="mod">
          <ac:chgData name="Hugo Collins" userId="85152f265497d9cc" providerId="LiveId" clId="{0CFAE77B-2074-4640-8059-AD1820EA5A37}" dt="2024-12-08T22:19:17.141" v="1261" actId="20577"/>
          <ac:spMkLst>
            <pc:docMk/>
            <pc:sldMk cId="2222170642" sldId="257"/>
            <ac:spMk id="4" creationId="{805641B4-33EC-048B-78EE-2A040E18E241}"/>
          </ac:spMkLst>
        </pc:spChg>
        <pc:spChg chg="mod">
          <ac:chgData name="Hugo Collins" userId="85152f265497d9cc" providerId="LiveId" clId="{0CFAE77B-2074-4640-8059-AD1820EA5A37}" dt="2024-12-08T22:18:41.804" v="1258" actId="122"/>
          <ac:spMkLst>
            <pc:docMk/>
            <pc:sldMk cId="2222170642" sldId="257"/>
            <ac:spMk id="7" creationId="{06BB3F0A-0AE2-DD3C-F9F1-09A58AD3ABF7}"/>
          </ac:spMkLst>
        </pc:spChg>
        <pc:spChg chg="mod">
          <ac:chgData name="Hugo Collins" userId="85152f265497d9cc" providerId="LiveId" clId="{0CFAE77B-2074-4640-8059-AD1820EA5A37}" dt="2024-12-08T22:18:36.863" v="1257" actId="122"/>
          <ac:spMkLst>
            <pc:docMk/>
            <pc:sldMk cId="2222170642" sldId="257"/>
            <ac:spMk id="8" creationId="{3B6EC6F2-D4DC-D448-120A-4C9BECD55C3C}"/>
          </ac:spMkLst>
        </pc:spChg>
        <pc:spChg chg="mod">
          <ac:chgData name="Hugo Collins" userId="85152f265497d9cc" providerId="LiveId" clId="{0CFAE77B-2074-4640-8059-AD1820EA5A37}" dt="2024-12-08T22:18:48.789" v="1259" actId="20577"/>
          <ac:spMkLst>
            <pc:docMk/>
            <pc:sldMk cId="2222170642" sldId="257"/>
            <ac:spMk id="11" creationId="{480EB47C-3537-A529-6FB3-319FDC645F71}"/>
          </ac:spMkLst>
        </pc:spChg>
      </pc:sldChg>
      <pc:sldChg chg="addSp delSp modSp mod">
        <pc:chgData name="Hugo Collins" userId="85152f265497d9cc" providerId="LiveId" clId="{0CFAE77B-2074-4640-8059-AD1820EA5A37}" dt="2024-12-08T22:26:40.722" v="1384" actId="1076"/>
        <pc:sldMkLst>
          <pc:docMk/>
          <pc:sldMk cId="4195844277" sldId="258"/>
        </pc:sldMkLst>
        <pc:spChg chg="mod">
          <ac:chgData name="Hugo Collins" userId="85152f265497d9cc" providerId="LiveId" clId="{0CFAE77B-2074-4640-8059-AD1820EA5A37}" dt="2024-12-08T22:18:04.946" v="1253" actId="27636"/>
          <ac:spMkLst>
            <pc:docMk/>
            <pc:sldMk cId="4195844277" sldId="258"/>
            <ac:spMk id="2" creationId="{CA70B7FE-0F93-580F-2AC3-9CD67011491C}"/>
          </ac:spMkLst>
        </pc:spChg>
        <pc:spChg chg="mod">
          <ac:chgData name="Hugo Collins" userId="85152f265497d9cc" providerId="LiveId" clId="{0CFAE77B-2074-4640-8059-AD1820EA5A37}" dt="2024-12-08T10:55:05.030" v="230" actId="1076"/>
          <ac:spMkLst>
            <pc:docMk/>
            <pc:sldMk cId="4195844277" sldId="258"/>
            <ac:spMk id="5" creationId="{B882A9E4-EC6C-30E2-2FB2-81434FF370FB}"/>
          </ac:spMkLst>
        </pc:spChg>
        <pc:spChg chg="mod">
          <ac:chgData name="Hugo Collins" userId="85152f265497d9cc" providerId="LiveId" clId="{0CFAE77B-2074-4640-8059-AD1820EA5A37}" dt="2024-12-08T22:26:40.722" v="1384" actId="1076"/>
          <ac:spMkLst>
            <pc:docMk/>
            <pc:sldMk cId="4195844277" sldId="258"/>
            <ac:spMk id="6" creationId="{03816F5B-14B9-5C68-55AC-9D8B82E4A641}"/>
          </ac:spMkLst>
        </pc:spChg>
        <pc:spChg chg="mod">
          <ac:chgData name="Hugo Collins" userId="85152f265497d9cc" providerId="LiveId" clId="{0CFAE77B-2074-4640-8059-AD1820EA5A37}" dt="2024-12-08T11:00:15.948" v="293" actId="20577"/>
          <ac:spMkLst>
            <pc:docMk/>
            <pc:sldMk cId="4195844277" sldId="258"/>
            <ac:spMk id="7" creationId="{B94C8126-F099-F783-4553-D09E3AC405B1}"/>
          </ac:spMkLst>
        </pc:spChg>
        <pc:spChg chg="add del mod">
          <ac:chgData name="Hugo Collins" userId="85152f265497d9cc" providerId="LiveId" clId="{0CFAE77B-2074-4640-8059-AD1820EA5A37}" dt="2024-12-08T10:57:52.064" v="242" actId="478"/>
          <ac:spMkLst>
            <pc:docMk/>
            <pc:sldMk cId="4195844277" sldId="258"/>
            <ac:spMk id="8" creationId="{E6BA84B4-3AA6-76B6-D801-2CA03882AFCB}"/>
          </ac:spMkLst>
        </pc:spChg>
        <pc:spChg chg="add mod">
          <ac:chgData name="Hugo Collins" userId="85152f265497d9cc" providerId="LiveId" clId="{0CFAE77B-2074-4640-8059-AD1820EA5A37}" dt="2024-12-08T10:57:41.722" v="237" actId="1076"/>
          <ac:spMkLst>
            <pc:docMk/>
            <pc:sldMk cId="4195844277" sldId="258"/>
            <ac:spMk id="9" creationId="{08A0538A-A38E-4BB7-D73D-9D67FD6A839B}"/>
          </ac:spMkLst>
        </pc:spChg>
        <pc:spChg chg="add mod">
          <ac:chgData name="Hugo Collins" userId="85152f265497d9cc" providerId="LiveId" clId="{0CFAE77B-2074-4640-8059-AD1820EA5A37}" dt="2024-12-08T10:57:34.164" v="235"/>
          <ac:spMkLst>
            <pc:docMk/>
            <pc:sldMk cId="4195844277" sldId="258"/>
            <ac:spMk id="10" creationId="{2004C03A-6E71-46E0-6C3F-CD5990FF37E1}"/>
          </ac:spMkLst>
        </pc:spChg>
        <pc:spChg chg="add mod">
          <ac:chgData name="Hugo Collins" userId="85152f265497d9cc" providerId="LiveId" clId="{0CFAE77B-2074-4640-8059-AD1820EA5A37}" dt="2024-12-08T10:59:14.237" v="255" actId="1076"/>
          <ac:spMkLst>
            <pc:docMk/>
            <pc:sldMk cId="4195844277" sldId="258"/>
            <ac:spMk id="11" creationId="{5A442CDE-68DA-AB4A-C70C-19C2FDC642CC}"/>
          </ac:spMkLst>
        </pc:spChg>
        <pc:picChg chg="mod">
          <ac:chgData name="Hugo Collins" userId="85152f265497d9cc" providerId="LiveId" clId="{0CFAE77B-2074-4640-8059-AD1820EA5A37}" dt="2024-12-08T10:55:01.040" v="229" actId="1076"/>
          <ac:picMkLst>
            <pc:docMk/>
            <pc:sldMk cId="4195844277" sldId="258"/>
            <ac:picMk id="2050" creationId="{470EB5EE-39BD-875D-2E51-2AAF22708176}"/>
          </ac:picMkLst>
        </pc:picChg>
        <pc:picChg chg="add mod">
          <ac:chgData name="Hugo Collins" userId="85152f265497d9cc" providerId="LiveId" clId="{0CFAE77B-2074-4640-8059-AD1820EA5A37}" dt="2024-12-08T10:59:49.927" v="263" actId="1076"/>
          <ac:picMkLst>
            <pc:docMk/>
            <pc:sldMk cId="4195844277" sldId="258"/>
            <ac:picMk id="2054" creationId="{DDB9E4D4-C307-2381-A330-29C0207FAC0F}"/>
          </ac:picMkLst>
        </pc:picChg>
      </pc:sldChg>
      <pc:sldChg chg="addSp delSp modSp mod">
        <pc:chgData name="Hugo Collins" userId="85152f265497d9cc" providerId="LiveId" clId="{0CFAE77B-2074-4640-8059-AD1820EA5A37}" dt="2024-12-08T23:22:04.739" v="1389" actId="1076"/>
        <pc:sldMkLst>
          <pc:docMk/>
          <pc:sldMk cId="1767831850" sldId="259"/>
        </pc:sldMkLst>
        <pc:spChg chg="mod">
          <ac:chgData name="Hugo Collins" userId="85152f265497d9cc" providerId="LiveId" clId="{0CFAE77B-2074-4640-8059-AD1820EA5A37}" dt="2024-12-08T22:18:05.030" v="1254" actId="27636"/>
          <ac:spMkLst>
            <pc:docMk/>
            <pc:sldMk cId="1767831850" sldId="259"/>
            <ac:spMk id="2" creationId="{E150841D-EA21-7F45-6BE4-970EEC4DAE0C}"/>
          </ac:spMkLst>
        </pc:spChg>
        <pc:spChg chg="mod">
          <ac:chgData name="Hugo Collins" userId="85152f265497d9cc" providerId="LiveId" clId="{0CFAE77B-2074-4640-8059-AD1820EA5A37}" dt="2024-12-08T10:59:40.890" v="262" actId="20577"/>
          <ac:spMkLst>
            <pc:docMk/>
            <pc:sldMk cId="1767831850" sldId="259"/>
            <ac:spMk id="3" creationId="{7872E4A1-9FFC-3278-E572-58288297C41F}"/>
          </ac:spMkLst>
        </pc:spChg>
        <pc:spChg chg="mod">
          <ac:chgData name="Hugo Collins" userId="85152f265497d9cc" providerId="LiveId" clId="{0CFAE77B-2074-4640-8059-AD1820EA5A37}" dt="2024-12-08T10:59:35.083" v="259" actId="1076"/>
          <ac:spMkLst>
            <pc:docMk/>
            <pc:sldMk cId="1767831850" sldId="259"/>
            <ac:spMk id="7" creationId="{E1CD9F24-2517-AB7B-704A-AAA23400CFA3}"/>
          </ac:spMkLst>
        </pc:spChg>
        <pc:spChg chg="mod">
          <ac:chgData name="Hugo Collins" userId="85152f265497d9cc" providerId="LiveId" clId="{0CFAE77B-2074-4640-8059-AD1820EA5A37}" dt="2024-12-08T10:59:25.976" v="257" actId="1076"/>
          <ac:spMkLst>
            <pc:docMk/>
            <pc:sldMk cId="1767831850" sldId="259"/>
            <ac:spMk id="8" creationId="{0796A8DF-20EB-E109-B900-8767EE176300}"/>
          </ac:spMkLst>
        </pc:spChg>
        <pc:picChg chg="add mod">
          <ac:chgData name="Hugo Collins" userId="85152f265497d9cc" providerId="LiveId" clId="{0CFAE77B-2074-4640-8059-AD1820EA5A37}" dt="2024-12-08T23:22:04.739" v="1389" actId="1076"/>
          <ac:picMkLst>
            <pc:docMk/>
            <pc:sldMk cId="1767831850" sldId="259"/>
            <ac:picMk id="10" creationId="{62B69B95-BC51-3E59-FC05-B986E7021CC2}"/>
          </ac:picMkLst>
        </pc:picChg>
        <pc:picChg chg="mod">
          <ac:chgData name="Hugo Collins" userId="85152f265497d9cc" providerId="LiveId" clId="{0CFAE77B-2074-4640-8059-AD1820EA5A37}" dt="2024-12-08T10:59:30.337" v="258" actId="1076"/>
          <ac:picMkLst>
            <pc:docMk/>
            <pc:sldMk cId="1767831850" sldId="259"/>
            <ac:picMk id="3074" creationId="{52B71FB9-FC2A-7C1E-4507-E7512BC9373B}"/>
          </ac:picMkLst>
        </pc:picChg>
        <pc:picChg chg="mod">
          <ac:chgData name="Hugo Collins" userId="85152f265497d9cc" providerId="LiveId" clId="{0CFAE77B-2074-4640-8059-AD1820EA5A37}" dt="2024-12-08T10:59:21.585" v="256" actId="1076"/>
          <ac:picMkLst>
            <pc:docMk/>
            <pc:sldMk cId="1767831850" sldId="259"/>
            <ac:picMk id="3076" creationId="{966D78AF-CA62-FBBC-FDC1-2269D2A1AE6D}"/>
          </ac:picMkLst>
        </pc:picChg>
        <pc:picChg chg="del">
          <ac:chgData name="Hugo Collins" userId="85152f265497d9cc" providerId="LiveId" clId="{0CFAE77B-2074-4640-8059-AD1820EA5A37}" dt="2024-12-08T23:21:20.979" v="1385" actId="478"/>
          <ac:picMkLst>
            <pc:docMk/>
            <pc:sldMk cId="1767831850" sldId="259"/>
            <ac:picMk id="3080" creationId="{E4F35F4F-9673-83B7-CB73-83433EC475DF}"/>
          </ac:picMkLst>
        </pc:picChg>
      </pc:sldChg>
      <pc:sldChg chg="addSp delSp modSp mod">
        <pc:chgData name="Hugo Collins" userId="85152f265497d9cc" providerId="LiveId" clId="{0CFAE77B-2074-4640-8059-AD1820EA5A37}" dt="2024-12-08T22:22:38.648" v="1321" actId="1076"/>
        <pc:sldMkLst>
          <pc:docMk/>
          <pc:sldMk cId="805321092" sldId="260"/>
        </pc:sldMkLst>
        <pc:spChg chg="mod">
          <ac:chgData name="Hugo Collins" userId="85152f265497d9cc" providerId="LiveId" clId="{0CFAE77B-2074-4640-8059-AD1820EA5A37}" dt="2024-12-08T22:18:04.712" v="1252"/>
          <ac:spMkLst>
            <pc:docMk/>
            <pc:sldMk cId="805321092" sldId="260"/>
            <ac:spMk id="2" creationId="{59703D97-8EFB-D3A4-51C8-769D741DE34C}"/>
          </ac:spMkLst>
        </pc:spChg>
        <pc:spChg chg="del mod">
          <ac:chgData name="Hugo Collins" userId="85152f265497d9cc" providerId="LiveId" clId="{0CFAE77B-2074-4640-8059-AD1820EA5A37}" dt="2024-12-08T21:58:40.316" v="352" actId="22"/>
          <ac:spMkLst>
            <pc:docMk/>
            <pc:sldMk cId="805321092" sldId="260"/>
            <ac:spMk id="3" creationId="{CA6C9D32-8D81-472A-9819-BABF145AF3CE}"/>
          </ac:spMkLst>
        </pc:spChg>
        <pc:spChg chg="add mod">
          <ac:chgData name="Hugo Collins" userId="85152f265497d9cc" providerId="LiveId" clId="{0CFAE77B-2074-4640-8059-AD1820EA5A37}" dt="2024-12-08T22:21:40.009" v="1267" actId="1076"/>
          <ac:spMkLst>
            <pc:docMk/>
            <pc:sldMk cId="805321092" sldId="260"/>
            <ac:spMk id="10" creationId="{7A60FA45-617A-29F0-C79E-2603A65590FD}"/>
          </ac:spMkLst>
        </pc:spChg>
        <pc:spChg chg="add mod">
          <ac:chgData name="Hugo Collins" userId="85152f265497d9cc" providerId="LiveId" clId="{0CFAE77B-2074-4640-8059-AD1820EA5A37}" dt="2024-12-08T22:22:12.529" v="1292" actId="1076"/>
          <ac:spMkLst>
            <pc:docMk/>
            <pc:sldMk cId="805321092" sldId="260"/>
            <ac:spMk id="11" creationId="{A1CAC3CD-6C03-3635-86FC-0A14EE8FE136}"/>
          </ac:spMkLst>
        </pc:spChg>
        <pc:spChg chg="add mod">
          <ac:chgData name="Hugo Collins" userId="85152f265497d9cc" providerId="LiveId" clId="{0CFAE77B-2074-4640-8059-AD1820EA5A37}" dt="2024-12-08T22:22:29.762" v="1320" actId="20577"/>
          <ac:spMkLst>
            <pc:docMk/>
            <pc:sldMk cId="805321092" sldId="260"/>
            <ac:spMk id="12" creationId="{A5509646-D559-105F-9659-8B0F6B84543E}"/>
          </ac:spMkLst>
        </pc:spChg>
        <pc:picChg chg="add mod ord">
          <ac:chgData name="Hugo Collins" userId="85152f265497d9cc" providerId="LiveId" clId="{0CFAE77B-2074-4640-8059-AD1820EA5A37}" dt="2024-12-08T22:22:38.648" v="1321" actId="1076"/>
          <ac:picMkLst>
            <pc:docMk/>
            <pc:sldMk cId="805321092" sldId="260"/>
            <ac:picMk id="5" creationId="{1AF67DC3-2935-F76F-8B90-214E9AFCDFEC}"/>
          </ac:picMkLst>
        </pc:picChg>
        <pc:picChg chg="add mod">
          <ac:chgData name="Hugo Collins" userId="85152f265497d9cc" providerId="LiveId" clId="{0CFAE77B-2074-4640-8059-AD1820EA5A37}" dt="2024-12-08T22:21:55.551" v="1271" actId="1076"/>
          <ac:picMkLst>
            <pc:docMk/>
            <pc:sldMk cId="805321092" sldId="260"/>
            <ac:picMk id="7" creationId="{09613ED0-2E24-1AF9-E62E-EE8CBEDB2353}"/>
          </ac:picMkLst>
        </pc:picChg>
        <pc:picChg chg="add mod">
          <ac:chgData name="Hugo Collins" userId="85152f265497d9cc" providerId="LiveId" clId="{0CFAE77B-2074-4640-8059-AD1820EA5A37}" dt="2024-12-08T22:21:50.459" v="1269" actId="1076"/>
          <ac:picMkLst>
            <pc:docMk/>
            <pc:sldMk cId="805321092" sldId="260"/>
            <ac:picMk id="9" creationId="{AF07BA30-40C0-A01F-CEA4-81A2072CC253}"/>
          </ac:picMkLst>
        </pc:picChg>
      </pc:sldChg>
      <pc:sldChg chg="addSp modSp new mod">
        <pc:chgData name="Hugo Collins" userId="85152f265497d9cc" providerId="LiveId" clId="{0CFAE77B-2074-4640-8059-AD1820EA5A37}" dt="2024-12-08T22:24:08.852" v="1332" actId="20577"/>
        <pc:sldMkLst>
          <pc:docMk/>
          <pc:sldMk cId="2258419618" sldId="261"/>
        </pc:sldMkLst>
        <pc:spChg chg="mod">
          <ac:chgData name="Hugo Collins" userId="85152f265497d9cc" providerId="LiveId" clId="{0CFAE77B-2074-4640-8059-AD1820EA5A37}" dt="2024-12-08T22:17:45.759" v="1251" actId="1076"/>
          <ac:spMkLst>
            <pc:docMk/>
            <pc:sldMk cId="2258419618" sldId="261"/>
            <ac:spMk id="2" creationId="{1D5F1BCC-AD78-4DC6-1E03-AB847C023B1A}"/>
          </ac:spMkLst>
        </pc:spChg>
        <pc:spChg chg="mod">
          <ac:chgData name="Hugo Collins" userId="85152f265497d9cc" providerId="LiveId" clId="{0CFAE77B-2074-4640-8059-AD1820EA5A37}" dt="2024-12-08T22:16:37.140" v="942" actId="1076"/>
          <ac:spMkLst>
            <pc:docMk/>
            <pc:sldMk cId="2258419618" sldId="261"/>
            <ac:spMk id="3" creationId="{A8F25758-977A-263B-C216-6ED48B86D8E4}"/>
          </ac:spMkLst>
        </pc:spChg>
        <pc:spChg chg="add mod">
          <ac:chgData name="Hugo Collins" userId="85152f265497d9cc" providerId="LiveId" clId="{0CFAE77B-2074-4640-8059-AD1820EA5A37}" dt="2024-12-08T22:24:08.852" v="1332" actId="20577"/>
          <ac:spMkLst>
            <pc:docMk/>
            <pc:sldMk cId="2258419618" sldId="261"/>
            <ac:spMk id="4" creationId="{DBE6891F-587B-56E6-D407-215631939D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862FC-8F07-494B-BFBA-FB99B4AE5897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0B754-988E-4737-97A0-70BEB8E893D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3574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0B754-988E-4737-97A0-70BEB8E893D6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0815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246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740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278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07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10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08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866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042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956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6087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180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DB4A1D-D73E-492C-9972-5F08E94B001A}" type="datetimeFigureOut">
              <a:rPr lang="en-IE" smtClean="0"/>
              <a:t>08/12/2024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786A44B0-8940-42B0-BAEF-56374F99930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167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4AB1-A36C-7595-10B7-B2AA239A3C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Knowledge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54B7C-1DDF-B425-E3BF-7A801FE90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Hugo Collins</a:t>
            </a:r>
          </a:p>
          <a:p>
            <a:r>
              <a:rPr lang="en-IE" dirty="0"/>
              <a:t>40446925</a:t>
            </a:r>
          </a:p>
        </p:txBody>
      </p:sp>
    </p:spTree>
    <p:extLst>
      <p:ext uri="{BB962C8B-B14F-4D97-AF65-F5344CB8AC3E}">
        <p14:creationId xmlns:p14="http://schemas.microsoft.com/office/powerpoint/2010/main" val="2964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A504-4830-B105-73A4-3C4D03C2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34421"/>
            <a:ext cx="8911687" cy="1280890"/>
          </a:xfrm>
        </p:spPr>
        <p:txBody>
          <a:bodyPr/>
          <a:lstStyle/>
          <a:p>
            <a:r>
              <a:rPr lang="en-IE" dirty="0"/>
              <a:t>Section 1: Data Exploration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D98534-A658-556B-CB46-29E5F6D664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5" y="1054061"/>
            <a:ext cx="3045288" cy="2491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3F2CC3-C0F5-10C5-C155-E580908A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71" y="891985"/>
            <a:ext cx="4542503" cy="263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111ABF1-9EB9-020D-EFAC-3080BEECC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845" y="118143"/>
            <a:ext cx="4258492" cy="313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5641B4-33EC-048B-78EE-2A040E18E241}"/>
              </a:ext>
            </a:extLst>
          </p:cNvPr>
          <p:cNvSpPr txBox="1"/>
          <p:nvPr/>
        </p:nvSpPr>
        <p:spPr>
          <a:xfrm>
            <a:off x="5889172" y="4180383"/>
            <a:ext cx="60089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Key stats: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30 unique relation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anatomy_protein_present</a:t>
            </a:r>
            <a:r>
              <a:rPr lang="en-IE" dirty="0"/>
              <a:t> most common with over 3 million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10 unique node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Biological_process</a:t>
            </a:r>
            <a:r>
              <a:rPr lang="en-IE" dirty="0"/>
              <a:t> the most common node with 28,642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Counts when using </a:t>
            </a:r>
            <a:r>
              <a:rPr lang="en-IE" dirty="0" err="1"/>
              <a:t>x_type</a:t>
            </a:r>
            <a:r>
              <a:rPr lang="en-IE" dirty="0"/>
              <a:t> were same as in  Chandak 2023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DECEA-16D5-1689-57EB-28888587ADC7}"/>
              </a:ext>
            </a:extLst>
          </p:cNvPr>
          <p:cNvSpPr txBox="1"/>
          <p:nvPr/>
        </p:nvSpPr>
        <p:spPr>
          <a:xfrm>
            <a:off x="314864" y="3360591"/>
            <a:ext cx="30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Pie chart of Node Counts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B3F0A-0AE2-DD3C-F9F1-09A58AD3ABF7}"/>
              </a:ext>
            </a:extLst>
          </p:cNvPr>
          <p:cNvSpPr txBox="1"/>
          <p:nvPr/>
        </p:nvSpPr>
        <p:spPr>
          <a:xfrm>
            <a:off x="3796117" y="3338984"/>
            <a:ext cx="3045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Pie chart of Relation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EC6F2-D4DC-D448-120A-4C9BECD55C3C}"/>
              </a:ext>
            </a:extLst>
          </p:cNvPr>
          <p:cNvSpPr txBox="1"/>
          <p:nvPr/>
        </p:nvSpPr>
        <p:spPr>
          <a:xfrm>
            <a:off x="6841405" y="3339585"/>
            <a:ext cx="5056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/>
              <a:t>Heatmap of relation between node and relation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0EB47C-3537-A529-6FB3-319FDC645F71}"/>
              </a:ext>
            </a:extLst>
          </p:cNvPr>
          <p:cNvSpPr txBox="1"/>
          <p:nvPr/>
        </p:nvSpPr>
        <p:spPr>
          <a:xfrm>
            <a:off x="554084" y="4180383"/>
            <a:ext cx="491295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b="1" dirty="0"/>
              <a:t>Discrepancies between published and mine: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 the published paper they have same number of nodes but only 4,050,249 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 have exactly double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two alternative directed edges for each one</a:t>
            </a:r>
          </a:p>
        </p:txBody>
      </p:sp>
    </p:spTree>
    <p:extLst>
      <p:ext uri="{BB962C8B-B14F-4D97-AF65-F5344CB8AC3E}">
        <p14:creationId xmlns:p14="http://schemas.microsoft.com/office/powerpoint/2010/main" val="222217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7F84D4F-26F6-0C58-8322-B22D49524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0" y="1252537"/>
            <a:ext cx="3629025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0B7FE-0F93-580F-2AC3-9CD670114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457200"/>
            <a:ext cx="9032723" cy="1320800"/>
          </a:xfrm>
        </p:spPr>
        <p:txBody>
          <a:bodyPr>
            <a:normAutofit fontScale="90000"/>
          </a:bodyPr>
          <a:lstStyle/>
          <a:p>
            <a:r>
              <a:rPr lang="en-IE" dirty="0"/>
              <a:t>Section 2: Exploring the Knowledge Graph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0EB5EE-39BD-875D-2E51-2AAF227081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748" y="1117600"/>
            <a:ext cx="3594409" cy="3227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2A9E4-EC6C-30E2-2FB2-81434FF370FB}"/>
              </a:ext>
            </a:extLst>
          </p:cNvPr>
          <p:cNvSpPr txBox="1"/>
          <p:nvPr/>
        </p:nvSpPr>
        <p:spPr>
          <a:xfrm>
            <a:off x="8591618" y="1114877"/>
            <a:ext cx="2127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Ontology Plot using Gravis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16F5B-14B9-5C68-55AC-9D8B82E4A641}"/>
              </a:ext>
            </a:extLst>
          </p:cNvPr>
          <p:cNvSpPr txBox="1"/>
          <p:nvPr/>
        </p:nvSpPr>
        <p:spPr>
          <a:xfrm>
            <a:off x="123445" y="5645052"/>
            <a:ext cx="4467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Subgraph Plot between diseases – myeloperoxidase deficiency and atypical endometrial hyperplasia with 70 nodes and 307 non directed edges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C8126-F099-F783-4553-D09E3AC405B1}"/>
              </a:ext>
            </a:extLst>
          </p:cNvPr>
          <p:cNvSpPr txBox="1"/>
          <p:nvPr/>
        </p:nvSpPr>
        <p:spPr>
          <a:xfrm>
            <a:off x="3718835" y="1600628"/>
            <a:ext cx="28694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Shortest Path represented through the bigger nodes. </a:t>
            </a:r>
          </a:p>
          <a:p>
            <a:endParaRPr lang="en-IE" sz="1600" dirty="0"/>
          </a:p>
          <a:p>
            <a:r>
              <a:rPr lang="en-IE" sz="1600" dirty="0"/>
              <a:t>Genes were the key link nodes here</a:t>
            </a:r>
          </a:p>
          <a:p>
            <a:endParaRPr lang="en-IE" sz="1600" dirty="0"/>
          </a:p>
          <a:p>
            <a:r>
              <a:rPr lang="en-IE" sz="1600" dirty="0"/>
              <a:t>Shortest path through  MPO, hepatocellular carcinoma (liver cancer), PTEN</a:t>
            </a:r>
          </a:p>
          <a:p>
            <a:endParaRPr lang="en-IE" sz="1600" dirty="0"/>
          </a:p>
          <a:p>
            <a:r>
              <a:rPr lang="en-IE" sz="1600" dirty="0"/>
              <a:t>Subgraph Consists of </a:t>
            </a:r>
          </a:p>
          <a:p>
            <a:endParaRPr lang="en-IE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DB9E4D4-C307-2381-A330-29C0207F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392" y="4446588"/>
            <a:ext cx="3271913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>
            <a:extLst>
              <a:ext uri="{FF2B5EF4-FFF2-40B4-BE49-F238E27FC236}">
                <a16:creationId xmlns:a16="http://schemas.microsoft.com/office/drawing/2014/main" id="{5A442CDE-68DA-AB4A-C70C-19C2FDC64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305" y="4665414"/>
            <a:ext cx="475433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Issue: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Naming conflicts arose in the graph when several nodes shared names with entities, causing type errors due to inconsistent handling as objects or entities.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Resolved conflicts by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x_index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the unique node identifier and storing original names as attributes, ensuring error-free graph population. </a:t>
            </a:r>
          </a:p>
        </p:txBody>
      </p:sp>
    </p:spTree>
    <p:extLst>
      <p:ext uri="{BB962C8B-B14F-4D97-AF65-F5344CB8AC3E}">
        <p14:creationId xmlns:p14="http://schemas.microsoft.com/office/powerpoint/2010/main" val="419584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841D-EA21-7F45-6BE4-970EEC4D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91" y="15778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GB" dirty="0"/>
              <a:t>Section 3: Deriving a Knowledge Base and Inferring New Relations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E4A1-9FFC-3278-E572-58288297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49" y="2525314"/>
            <a:ext cx="11292707" cy="4469661"/>
          </a:xfrm>
        </p:spPr>
        <p:txBody>
          <a:bodyPr>
            <a:normAutofit/>
          </a:bodyPr>
          <a:lstStyle/>
          <a:p>
            <a:endParaRPr lang="en-GB" sz="1800" b="1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Inferred Relationship 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   hyperplasia (disease) -&gt; dystonia (disease)  through BFS and Forward Chaining</a:t>
            </a:r>
          </a:p>
          <a:p>
            <a:endParaRPr lang="en-GB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GB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GB" b="1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r>
              <a:rPr lang="en-GB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Inferred Relationship 2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   aging (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biological_process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-&gt; prostate cancer (disease) 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Aptos" panose="020B0004020202020204" pitchFamily="34" charset="0"/>
              </a:rPr>
              <a:t>- </a:t>
            </a:r>
            <a:r>
              <a:rPr lang="en-GB" sz="1800" dirty="0">
                <a:solidFill>
                  <a:srgbClr val="000000"/>
                </a:solidFill>
                <a:latin typeface="Aptos" panose="020B0004020202020204" pitchFamily="34" charset="0"/>
              </a:rPr>
              <a:t>Connected through MPO gene, surprising this relation wasn’t explicitly made</a:t>
            </a:r>
            <a:endParaRPr lang="en-GB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en-GB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Inferred Relationship 3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   heart (anatomy) -&gt; Abnormality of metabolism/homeostasis (effect/phenotype) </a:t>
            </a:r>
          </a:p>
          <a:p>
            <a:pPr>
              <a:buFontTx/>
              <a:buChar char="-"/>
            </a:pPr>
            <a:r>
              <a:rPr lang="en-GB" sz="1800" dirty="0">
                <a:solidFill>
                  <a:srgbClr val="000000"/>
                </a:solidFill>
                <a:latin typeface="Aptos" panose="020B0004020202020204" pitchFamily="34" charset="0"/>
              </a:rPr>
              <a:t>C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onnected through a gene (CCND1) which is a common trend and also through liver cancer which is an interesting discovery.</a:t>
            </a:r>
          </a:p>
          <a:p>
            <a:pPr>
              <a:buFontTx/>
              <a:buChar char="-"/>
            </a:pPr>
            <a:endParaRPr lang="en-GB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B71FB9-FC2A-7C1E-4507-E7512BC93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23" y="1529696"/>
            <a:ext cx="41243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66D78AF-CA62-FBBC-FDC1-2269D2A1A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474" y="1544751"/>
            <a:ext cx="39433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CD9F24-2517-AB7B-704A-AAA23400CFA3}"/>
              </a:ext>
            </a:extLst>
          </p:cNvPr>
          <p:cNvSpPr txBox="1"/>
          <p:nvPr/>
        </p:nvSpPr>
        <p:spPr>
          <a:xfrm>
            <a:off x="1710527" y="2444096"/>
            <a:ext cx="354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Knowledge Base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96A8DF-20EB-E109-B900-8767EE176300}"/>
              </a:ext>
            </a:extLst>
          </p:cNvPr>
          <p:cNvSpPr txBox="1"/>
          <p:nvPr/>
        </p:nvSpPr>
        <p:spPr>
          <a:xfrm>
            <a:off x="7456087" y="2347298"/>
            <a:ext cx="2634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Knowledge Base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B69B95-BC51-3E59-FC05-B986E7021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51" y="3219408"/>
            <a:ext cx="10059644" cy="133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3D97-8EFB-D3A4-51C8-769D741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Section 4: </a:t>
            </a:r>
            <a:r>
              <a:rPr lang="en-GB" dirty="0"/>
              <a:t>A Bayesian View of the Data 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67DC3-2935-F76F-8B90-214E9AFCD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77644" y="2288515"/>
            <a:ext cx="5855001" cy="21591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13ED0-2E24-1AF9-E62E-EE8CBEDB2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449" y="1297865"/>
            <a:ext cx="2902099" cy="41404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7BA30-40C0-A01F-CEA4-81A2072CC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06" y="4907749"/>
            <a:ext cx="2444876" cy="901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60FA45-617A-29F0-C79E-2603A65590FD}"/>
              </a:ext>
            </a:extLst>
          </p:cNvPr>
          <p:cNvSpPr txBox="1"/>
          <p:nvPr/>
        </p:nvSpPr>
        <p:spPr>
          <a:xfrm>
            <a:off x="483173" y="6004036"/>
            <a:ext cx="1098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P(Protein, Drug, Disease, Anatomy) = P(Anatomy) P(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Protein|Anatomy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P(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Disease|Protein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 P(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Drug|Disease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 </a:t>
            </a:r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AC3CD-6C03-3635-86FC-0A14EE8FE136}"/>
              </a:ext>
            </a:extLst>
          </p:cNvPr>
          <p:cNvSpPr txBox="1"/>
          <p:nvPr/>
        </p:nvSpPr>
        <p:spPr>
          <a:xfrm>
            <a:off x="9317620" y="5476992"/>
            <a:ext cx="259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Plot of Trace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509646-D559-105F-9659-8B0F6B84543E}"/>
              </a:ext>
            </a:extLst>
          </p:cNvPr>
          <p:cNvSpPr txBox="1"/>
          <p:nvPr/>
        </p:nvSpPr>
        <p:spPr>
          <a:xfrm>
            <a:off x="3294926" y="5081286"/>
            <a:ext cx="205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Plot of decomposition</a:t>
            </a:r>
          </a:p>
        </p:txBody>
      </p:sp>
    </p:spTree>
    <p:extLst>
      <p:ext uri="{BB962C8B-B14F-4D97-AF65-F5344CB8AC3E}">
        <p14:creationId xmlns:p14="http://schemas.microsoft.com/office/powerpoint/2010/main" val="80532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1BCC-AD78-4DC6-1E03-AB847C023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50" y="164396"/>
            <a:ext cx="10515600" cy="1325563"/>
          </a:xfrm>
        </p:spPr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5758-977A-263B-C216-6ED48B86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75" y="1489959"/>
            <a:ext cx="10515600" cy="4351338"/>
          </a:xfrm>
        </p:spPr>
        <p:txBody>
          <a:bodyPr/>
          <a:lstStyle/>
          <a:p>
            <a:r>
              <a:rPr lang="en-IE" b="1" dirty="0"/>
              <a:t>Key Takeaways:</a:t>
            </a:r>
          </a:p>
          <a:p>
            <a:endParaRPr lang="en-IE" sz="1800" b="1" dirty="0"/>
          </a:p>
          <a:p>
            <a:endParaRPr lang="en-IE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6891F-587B-56E6-D407-215631939D7A}"/>
              </a:ext>
            </a:extLst>
          </p:cNvPr>
          <p:cNvSpPr txBox="1"/>
          <p:nvPr/>
        </p:nvSpPr>
        <p:spPr>
          <a:xfrm>
            <a:off x="468775" y="2147978"/>
            <a:ext cx="101461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Benefits of Knowledge graphs ability to store information and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a few discrepancies in the way that the paper count their number of edges which is strange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Proteins dominate the graph as the key link despite </a:t>
            </a:r>
            <a:r>
              <a:rPr lang="en-IE" dirty="0" err="1"/>
              <a:t>bio_processes</a:t>
            </a:r>
            <a:r>
              <a:rPr lang="en-IE" dirty="0"/>
              <a:t> having the highest node 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There are some very interesting new relationships that can be inferred from the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Bayesian model was quite challenging and deciding an order was difficult given the bidirectional nature of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Had a lot of challenges in the process but was very rewarding to work through them </a:t>
            </a:r>
          </a:p>
        </p:txBody>
      </p:sp>
    </p:spTree>
    <p:extLst>
      <p:ext uri="{BB962C8B-B14F-4D97-AF65-F5344CB8AC3E}">
        <p14:creationId xmlns:p14="http://schemas.microsoft.com/office/powerpoint/2010/main" val="2258419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798</TotalTime>
  <Words>471</Words>
  <Application>Microsoft Office PowerPoint</Application>
  <PresentationFormat>Widescreen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Rockwell</vt:lpstr>
      <vt:lpstr>Rockwell Condensed</vt:lpstr>
      <vt:lpstr>Wingdings</vt:lpstr>
      <vt:lpstr>Wood Type</vt:lpstr>
      <vt:lpstr>Knowledge Engineering</vt:lpstr>
      <vt:lpstr>Section 1: Data Exploration</vt:lpstr>
      <vt:lpstr>Section 2: Exploring the Knowledge Graph</vt:lpstr>
      <vt:lpstr>Section 3: Deriving a Knowledge Base and Inferring New Relations </vt:lpstr>
      <vt:lpstr>Section 4: A Bayesian View of the Data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Collins</dc:creator>
  <cp:lastModifiedBy>Hugo Collins</cp:lastModifiedBy>
  <cp:revision>1</cp:revision>
  <dcterms:created xsi:type="dcterms:W3CDTF">2024-12-08T10:03:44Z</dcterms:created>
  <dcterms:modified xsi:type="dcterms:W3CDTF">2024-12-08T23:22:13Z</dcterms:modified>
</cp:coreProperties>
</file>