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60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Concord + </a:t>
            </a:r>
            <a:r>
              <a:rPr lang="en-US" dirty="0" err="1" smtClean="0"/>
              <a:t>VMWorld</a:t>
            </a:r>
            <a:r>
              <a:rPr lang="en-US" dirty="0" smtClean="0"/>
              <a:t> customer Relations/Tracking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u="sng" dirty="0" err="1" smtClean="0"/>
              <a:t>vSWAG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hackathon </a:t>
            </a:r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b="1" dirty="0"/>
              <a:t>Team </a:t>
            </a:r>
            <a:r>
              <a:rPr lang="en-US" b="1" dirty="0" err="1"/>
              <a:t>Blockchain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96" y="4652825"/>
            <a:ext cx="289600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30" y="1552303"/>
            <a:ext cx="3401064" cy="1447800"/>
          </a:xfrm>
        </p:spPr>
        <p:txBody>
          <a:bodyPr/>
          <a:lstStyle/>
          <a:p>
            <a:r>
              <a:rPr lang="en-US" sz="3600" b="1" dirty="0" smtClean="0"/>
              <a:t>Tracking People + Vendors + Interactions 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0" y="3840480"/>
            <a:ext cx="12388562" cy="41295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6314" y="1309189"/>
            <a:ext cx="6991549" cy="2914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Vender/Participant interactions are tracked on the ledger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Participant interactions are tracked and logged onto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 vendor hits 100 interactions, the Smart Contract releases the ‘</a:t>
            </a:r>
            <a:r>
              <a:rPr lang="en-US" dirty="0" err="1" smtClean="0"/>
              <a:t>vSwag</a:t>
            </a:r>
            <a:r>
              <a:rPr lang="en-US" dirty="0" smtClean="0"/>
              <a:t>’ currency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vendor to find user’s contact info based on their unique badge/wallet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0269" y="2834215"/>
            <a:ext cx="48342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 attendees can collect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vSwag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okens from Vendors by participating marketing events and sales campaigns. </a:t>
            </a:r>
          </a:p>
        </p:txBody>
      </p:sp>
    </p:spTree>
    <p:extLst>
      <p:ext uri="{BB962C8B-B14F-4D97-AF65-F5344CB8AC3E}">
        <p14:creationId xmlns:p14="http://schemas.microsoft.com/office/powerpoint/2010/main" val="328834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78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Concord + VMWorld customer Relations/Tracking with vSWAG</vt:lpstr>
      <vt:lpstr>Tracking People + Vendors + Interactions </vt:lpstr>
      <vt:lpstr>END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 + VMWorld customer Relations/Tracking</dc:title>
  <dc:creator>Sean Martin</dc:creator>
  <cp:lastModifiedBy>Sean Martin</cp:lastModifiedBy>
  <cp:revision>2</cp:revision>
  <dcterms:created xsi:type="dcterms:W3CDTF">2018-08-28T03:39:11Z</dcterms:created>
  <dcterms:modified xsi:type="dcterms:W3CDTF">2018-08-28T03:53:19Z</dcterms:modified>
</cp:coreProperties>
</file>