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60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3B4F2A-1D4E-4636-9E3D-C75C6A7EEF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378A-8D02-4A66-95EB-401CC5A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3.59.98.146:8080/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llocftw/vmware2018" TargetMode="External"/><Relationship Id="rId2" Type="http://schemas.openxmlformats.org/officeDocument/2006/relationships/hyperlink" Target="http://13.59.98.146:8080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Concord + </a:t>
            </a:r>
            <a:r>
              <a:rPr lang="en-US" dirty="0" err="1" smtClean="0"/>
              <a:t>VMWorld</a:t>
            </a:r>
            <a:r>
              <a:rPr lang="en-US" dirty="0" smtClean="0"/>
              <a:t> customer Relations/Tracking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u="sng" dirty="0" err="1" smtClean="0"/>
              <a:t>vSWAG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5671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Blockchain</a:t>
            </a:r>
            <a:r>
              <a:rPr lang="en-US" b="1" dirty="0"/>
              <a:t> hackathon 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Team </a:t>
            </a:r>
            <a:r>
              <a:rPr lang="en-US" b="1" dirty="0" err="1" smtClean="0"/>
              <a:t>Blockchain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13.59.98.146:8080/dashboard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https://github.com/nillocftw/vmware2018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18" y="4382859"/>
            <a:ext cx="289600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30" y="1552303"/>
            <a:ext cx="3401064" cy="1447800"/>
          </a:xfrm>
        </p:spPr>
        <p:txBody>
          <a:bodyPr/>
          <a:lstStyle/>
          <a:p>
            <a:r>
              <a:rPr lang="en-US" sz="3600" b="1" dirty="0" smtClean="0"/>
              <a:t>Tracking People + Vendors + Interactions 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0" y="3840480"/>
            <a:ext cx="12388562" cy="41295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6314" y="1309189"/>
            <a:ext cx="6991549" cy="2914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Vender/Participant interactions are tracked on the ledger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Participant interactions are tracked and logged onto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 vendor hits 100 interactions, the Smart Contract releases the ‘</a:t>
            </a:r>
            <a:r>
              <a:rPr lang="en-US" dirty="0" err="1" smtClean="0"/>
              <a:t>vSwag</a:t>
            </a:r>
            <a:r>
              <a:rPr lang="en-US" dirty="0" smtClean="0"/>
              <a:t>’ currency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vendor to find user’s contact info based on their unique badge/wallet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/>
              <a:t>END USER EXPERIENCE</a:t>
            </a:r>
            <a:br>
              <a:rPr lang="en-US" sz="4000" u="sng" dirty="0" smtClean="0"/>
            </a:br>
            <a:endParaRPr lang="en-US" sz="40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0269" y="1356889"/>
            <a:ext cx="48342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 attendees can collect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vSwag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okens from Vendors by participating marketing events and sales campaigns.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Attendees can redeem </a:t>
            </a:r>
            <a:r>
              <a:rPr lang="en-US" altLang="en-US" sz="2400" dirty="0" err="1">
                <a:latin typeface="Arial" panose="020B0604020202020204" pitchFamily="34" charset="0"/>
              </a:rPr>
              <a:t>vSwag</a:t>
            </a:r>
            <a:r>
              <a:rPr lang="en-US" altLang="en-US" sz="2400" dirty="0">
                <a:latin typeface="Arial" panose="020B0604020202020204" pitchFamily="34" charset="0"/>
              </a:rPr>
              <a:t> tokens in VMware store or Vendor booth for swag items.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Vendors will contribute </a:t>
            </a:r>
            <a:r>
              <a:rPr lang="en-US" altLang="en-US" sz="2400" dirty="0" err="1">
                <a:latin typeface="Arial" panose="020B0604020202020204" pitchFamily="34" charset="0"/>
              </a:rPr>
              <a:t>vSwag</a:t>
            </a:r>
            <a:r>
              <a:rPr lang="en-US" altLang="en-US" sz="2400" dirty="0">
                <a:latin typeface="Arial" panose="020B0604020202020204" pitchFamily="34" charset="0"/>
              </a:rPr>
              <a:t> tokens to be redeemed for goods.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45" y="3024640"/>
            <a:ext cx="3104878" cy="3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6193" y="1117596"/>
            <a:ext cx="5092906" cy="157480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blockchain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r="26667"/>
          <a:stretch>
            <a:fillRect/>
          </a:stretch>
        </p:blipFill>
        <p:spPr>
          <a:xfrm>
            <a:off x="7201989" y="2364162"/>
            <a:ext cx="2792117" cy="3988739"/>
          </a:xfrm>
          <a:prstGeom prst="roundRect">
            <a:avLst>
              <a:gd name="adj" fmla="val 18729"/>
            </a:avLst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24681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Track participants and vendors are tracked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Every individual has a verified identity ‘wallet’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Ability to check what individuals worked with what person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vendor to what people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796213" y="1905000"/>
            <a:ext cx="4395787" cy="576263"/>
          </a:xfrm>
        </p:spPr>
        <p:txBody>
          <a:bodyPr/>
          <a:lstStyle/>
          <a:p>
            <a:r>
              <a:rPr lang="en-US" dirty="0" err="1" smtClean="0"/>
              <a:t>vSWAG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>
                <a:hlinkClick r:id="rId2"/>
              </a:rPr>
              <a:t>http://13.59.98.146:8080/dashboard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github.com/nillocftw/vmware2018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1" y="3076574"/>
            <a:ext cx="6242958" cy="35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154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Concord + VMWorld customer Relations/Tracking with vSWAG</vt:lpstr>
      <vt:lpstr>Tracking People + Vendors + Interactions </vt:lpstr>
      <vt:lpstr>END USER EXPERIENCE </vt:lpstr>
      <vt:lpstr>Why blockchain? </vt:lpstr>
      <vt:lpstr>TRY 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 + VMWorld customer Relations/Tracking</dc:title>
  <dc:creator>Sean Martin</dc:creator>
  <cp:lastModifiedBy>Sean Martin</cp:lastModifiedBy>
  <cp:revision>7</cp:revision>
  <dcterms:created xsi:type="dcterms:W3CDTF">2018-08-28T03:39:11Z</dcterms:created>
  <dcterms:modified xsi:type="dcterms:W3CDTF">2018-08-28T04:33:37Z</dcterms:modified>
</cp:coreProperties>
</file>