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75" r:id="rId4"/>
    <p:sldId id="276" r:id="rId5"/>
    <p:sldId id="277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804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D5FA-D2B1-4737-A55D-AFB2C95FE7E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A35E6-7B03-44DD-B073-4B2799D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8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00000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598463" y="6360452"/>
            <a:ext cx="1419478" cy="365125"/>
          </a:xfrm>
        </p:spPr>
        <p:txBody>
          <a:bodyPr/>
          <a:lstStyle>
            <a:lvl1pPr>
              <a:defRPr cap="all" baseline="0">
                <a:solidFill>
                  <a:srgbClr val="800000"/>
                </a:solidFill>
              </a:defRPr>
            </a:lvl1pPr>
          </a:lstStyle>
          <a:p>
            <a:fld id="{65B97E55-EE15-4FC6-B3B9-A5BFFED80723}" type="datetime4">
              <a:rPr lang="en-US" smtClean="0"/>
              <a:t>October 2, 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08336" cy="365125"/>
          </a:xfrm>
        </p:spPr>
        <p:txBody>
          <a:bodyPr/>
          <a:lstStyle>
            <a:lvl1pPr>
              <a:defRPr cap="all" baseline="0">
                <a:solidFill>
                  <a:srgbClr val="500000"/>
                </a:solidFill>
              </a:defRPr>
            </a:lvl1pPr>
          </a:lstStyle>
          <a:p>
            <a:r>
              <a:rPr lang="en-US" dirty="0"/>
              <a:t>Blake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468" y="6356350"/>
            <a:ext cx="1084332" cy="3651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fld id="{C6CC9F88-92FB-495E-8A89-1B4EF0F54B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" y="6231566"/>
            <a:ext cx="12192002" cy="0"/>
          </a:xfrm>
          <a:prstGeom prst="line">
            <a:avLst/>
          </a:prstGeom>
          <a:ln w="25400">
            <a:solidFill>
              <a:srgbClr val="5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engineering.tamu.edu/media/95514/aero-logo-maro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" y="6356350"/>
            <a:ext cx="3144185" cy="4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92" y="60326"/>
            <a:ext cx="11677208" cy="977900"/>
          </a:xfrm>
        </p:spPr>
        <p:txBody>
          <a:bodyPr/>
          <a:lstStyle>
            <a:lvl1pPr>
              <a:defRPr b="1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571" y="1266857"/>
            <a:ext cx="10515600" cy="4793296"/>
          </a:xfrm>
        </p:spPr>
        <p:txBody>
          <a:bodyPr/>
          <a:lstStyle>
            <a:lvl1pPr marL="0" indent="0">
              <a:buFontTx/>
              <a:buNone/>
              <a:defRPr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  <a:lvl2pPr marL="690563" indent="-457200">
              <a:spcBef>
                <a:spcPts val="1200"/>
              </a:spcBef>
              <a:buFont typeface="+mj-lt"/>
              <a:buAutoNum type="romanUcPeriod"/>
              <a:defRPr>
                <a:solidFill>
                  <a:srgbClr val="500000"/>
                </a:solidFill>
                <a:latin typeface="Cambria" panose="02040503050406030204" pitchFamily="18" charset="0"/>
              </a:defRPr>
            </a:lvl2pPr>
            <a:lvl3pPr marL="914400" indent="-223838">
              <a:buFont typeface="Cambria" panose="02040503050406030204" pitchFamily="18" charset="0"/>
              <a:buChar char="‐"/>
              <a:defRPr>
                <a:solidFill>
                  <a:srgbClr val="500000"/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rgbClr val="500000"/>
                </a:solidFill>
              </a:defRPr>
            </a:lvl4pPr>
            <a:lvl5pPr>
              <a:defRPr>
                <a:solidFill>
                  <a:srgbClr val="5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8463" y="6360452"/>
            <a:ext cx="1419478" cy="365125"/>
          </a:xfrm>
        </p:spPr>
        <p:txBody>
          <a:bodyPr/>
          <a:lstStyle>
            <a:lvl1pPr>
              <a:defRPr cap="all" baseline="0">
                <a:solidFill>
                  <a:srgbClr val="800000"/>
                </a:solidFill>
              </a:defRPr>
            </a:lvl1pPr>
          </a:lstStyle>
          <a:p>
            <a:fld id="{3665B58B-55FC-4F07-981D-D6CF790EC2CE}" type="datetime4">
              <a:rPr lang="en-US" smtClean="0"/>
              <a:t>October 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08336" cy="365125"/>
          </a:xfrm>
        </p:spPr>
        <p:txBody>
          <a:bodyPr/>
          <a:lstStyle>
            <a:lvl1pPr>
              <a:defRPr cap="all" baseline="0">
                <a:solidFill>
                  <a:srgbClr val="500000"/>
                </a:solidFill>
              </a:defRPr>
            </a:lvl1pPr>
          </a:lstStyle>
          <a:p>
            <a:r>
              <a:rPr lang="en-US" dirty="0"/>
              <a:t>Blake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468" y="6356350"/>
            <a:ext cx="1084332" cy="3651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fld id="{C6CC9F88-92FB-495E-8A89-1B4EF0F54B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" y="1120809"/>
            <a:ext cx="12192002" cy="0"/>
          </a:xfrm>
          <a:prstGeom prst="line">
            <a:avLst/>
          </a:prstGeom>
          <a:ln w="31750">
            <a:solidFill>
              <a:srgbClr val="5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-2" y="6231566"/>
            <a:ext cx="12192002" cy="0"/>
          </a:xfrm>
          <a:prstGeom prst="line">
            <a:avLst/>
          </a:prstGeom>
          <a:ln w="25400">
            <a:solidFill>
              <a:srgbClr val="5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engineering.tamu.edu/media/95514/aero-logo-maro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" y="6356350"/>
            <a:ext cx="3144185" cy="4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0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783" y="1269528"/>
            <a:ext cx="5181600" cy="4351338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  <a:lvl2pPr marL="690563" indent="-457200">
              <a:buFont typeface="+mj-lt"/>
              <a:buAutoNum type="romanUcPeriod"/>
              <a:defRPr sz="2200">
                <a:solidFill>
                  <a:srgbClr val="500000"/>
                </a:solidFill>
                <a:latin typeface="Cambria" panose="02040503050406030204" pitchFamily="18" charset="0"/>
              </a:defRPr>
            </a:lvl2pPr>
            <a:lvl3pPr marL="914400" indent="-223838">
              <a:buFont typeface="Calibri" panose="020F0502020204030204" pitchFamily="34" charset="0"/>
              <a:buChar char="‐"/>
              <a:defRPr>
                <a:solidFill>
                  <a:srgbClr val="500000"/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rgbClr val="500000"/>
                </a:solidFill>
              </a:defRPr>
            </a:lvl4pPr>
            <a:lvl5pPr>
              <a:defRPr>
                <a:solidFill>
                  <a:srgbClr val="5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704" y="1269897"/>
            <a:ext cx="5181600" cy="4351338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  <a:lvl2pPr marL="690563" indent="-457200">
              <a:buFont typeface="+mj-lt"/>
              <a:buAutoNum type="romanUcPeriod"/>
              <a:defRPr sz="2200">
                <a:solidFill>
                  <a:srgbClr val="500000"/>
                </a:solidFill>
                <a:latin typeface="Cambria" panose="02040503050406030204" pitchFamily="18" charset="0"/>
              </a:defRPr>
            </a:lvl2pPr>
            <a:lvl3pPr marL="914400" indent="-228600">
              <a:buFont typeface="Calibri" panose="020F0502020204030204" pitchFamily="34" charset="0"/>
              <a:buChar char="‐"/>
              <a:defRPr>
                <a:solidFill>
                  <a:srgbClr val="500000"/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rgbClr val="500000"/>
                </a:solidFill>
              </a:defRPr>
            </a:lvl4pPr>
            <a:lvl5pPr>
              <a:defRPr>
                <a:solidFill>
                  <a:srgbClr val="5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598463" y="6360452"/>
            <a:ext cx="1419478" cy="365125"/>
          </a:xfrm>
        </p:spPr>
        <p:txBody>
          <a:bodyPr/>
          <a:lstStyle>
            <a:lvl1pPr>
              <a:defRPr cap="all" baseline="0">
                <a:solidFill>
                  <a:srgbClr val="800000"/>
                </a:solidFill>
              </a:defRPr>
            </a:lvl1pPr>
          </a:lstStyle>
          <a:p>
            <a:fld id="{5E7D7144-164C-4C0B-B1C7-661AA202CE9C}" type="datetime4">
              <a:rPr lang="en-US" smtClean="0"/>
              <a:t>October 2, 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08336" cy="365125"/>
          </a:xfrm>
        </p:spPr>
        <p:txBody>
          <a:bodyPr/>
          <a:lstStyle>
            <a:lvl1pPr>
              <a:defRPr cap="all" baseline="0">
                <a:solidFill>
                  <a:srgbClr val="500000"/>
                </a:solidFill>
              </a:defRPr>
            </a:lvl1pPr>
          </a:lstStyle>
          <a:p>
            <a:r>
              <a:rPr lang="en-US" dirty="0"/>
              <a:t>Blake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468" y="6356350"/>
            <a:ext cx="1084332" cy="3651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fld id="{C6CC9F88-92FB-495E-8A89-1B4EF0F54B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" y="6231566"/>
            <a:ext cx="12192002" cy="0"/>
          </a:xfrm>
          <a:prstGeom prst="line">
            <a:avLst/>
          </a:prstGeom>
          <a:ln w="25400">
            <a:solidFill>
              <a:srgbClr val="5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8092" y="60326"/>
            <a:ext cx="11677208" cy="977900"/>
          </a:xfrm>
        </p:spPr>
        <p:txBody>
          <a:bodyPr/>
          <a:lstStyle>
            <a:lvl1pPr>
              <a:defRPr b="1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2" y="1120809"/>
            <a:ext cx="12192002" cy="0"/>
          </a:xfrm>
          <a:prstGeom prst="line">
            <a:avLst/>
          </a:prstGeom>
          <a:ln w="31750">
            <a:solidFill>
              <a:srgbClr val="5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2" descr="http://engineering.tamu.edu/media/95514/aero-logo-maro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" y="6356350"/>
            <a:ext cx="3144185" cy="4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2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55E1-3795-4763-A77D-D140C8AF180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October 2,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mcquien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D116-8AF6-4A13-B2F3-8A0DA55C9F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3337"/>
            <a:ext cx="9144000" cy="1678337"/>
          </a:xfrm>
        </p:spPr>
        <p:txBody>
          <a:bodyPr>
            <a:normAutofit/>
          </a:bodyPr>
          <a:lstStyle/>
          <a:p>
            <a:pPr algn="r"/>
            <a:r>
              <a:rPr lang="en-US" cap="none" dirty="0"/>
              <a:t>VTMS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0031"/>
            <a:ext cx="9144000" cy="24475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Collin Blake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7E55-EE15-4FC6-B3B9-A5BFFED80723}" type="datetime4">
              <a:rPr lang="en-US" smtClean="0">
                <a:solidFill>
                  <a:srgbClr val="500000"/>
                </a:solidFill>
              </a:rPr>
              <a:t>October 2, 2017</a:t>
            </a:fld>
            <a:endParaRPr lang="en-US" dirty="0">
              <a:solidFill>
                <a:srgbClr val="5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>
                <a:solidFill>
                  <a:srgbClr val="500000"/>
                </a:solidFill>
              </a:rPr>
              <a:pPr/>
              <a:t>1</a:t>
            </a:fld>
            <a:endParaRPr lang="en-US" dirty="0">
              <a:solidFill>
                <a:srgbClr val="5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7C0-E7B3-42B0-8D37-62678EFA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92" y="138808"/>
            <a:ext cx="11677208" cy="977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4428-42D5-4E4B-B78C-E648D009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4 Modules Total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Textile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Relaxation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Tow Modify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Mesh Generation</a:t>
            </a:r>
            <a:endParaRPr lang="en-US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Spend a majority of our time in relaxation and tow modify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D53B-E31B-4BF5-A95A-8F21AA9A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October 2,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443C5-5159-4137-942B-F2996304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Blake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E620-06BD-424C-9B9C-72CCABC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BC83-C592-415B-89DD-DCB644F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DAAB-F390-42F8-AC19-5864F54F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71" y="1266857"/>
            <a:ext cx="10515600" cy="7651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Imports woven geometry (basic) and discretizes idealized tubes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DFD4-0DF1-41C2-820E-963593D5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October 2,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1BEC-FE8D-4DA8-AF35-FD99A25A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Blake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474F-5FA0-4FCE-A8C7-E10641CC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72553-E00A-4DFA-A10A-58226C841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2" t="31565" r="20408" b="23673"/>
          <a:stretch/>
        </p:blipFill>
        <p:spPr>
          <a:xfrm>
            <a:off x="475861" y="2659290"/>
            <a:ext cx="5467739" cy="2738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054E76-F601-43CC-971C-7C712F3DA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4" t="30885" r="10153" b="26258"/>
          <a:stretch/>
        </p:blipFill>
        <p:spPr>
          <a:xfrm>
            <a:off x="5784762" y="2659290"/>
            <a:ext cx="5641108" cy="29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2E4-A78B-406F-9D39-022E3C7C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8D12-5C1A-4A79-A68E-B00FB17F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71" y="1266857"/>
            <a:ext cx="10515600" cy="18837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This module is what conducts the simulation to produce the non-idealized geometries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Relaxes the “filaments” or “noodles” systematically using digital chain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B1AD-9F3F-4C6C-B4CD-556E11C5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October 2,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7DEA-C095-43B5-B3EF-387929D9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Blake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8086-3B14-4258-A75F-1E05F62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DADDF-FFBB-4A87-8F91-960F97EB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4" t="30885" r="10153" b="26258"/>
          <a:stretch/>
        </p:blipFill>
        <p:spPr>
          <a:xfrm>
            <a:off x="445588" y="3150606"/>
            <a:ext cx="5641108" cy="2939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F832F-4616-48C3-B756-3B596AAB03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4" t="33741" r="9004" b="25035"/>
          <a:stretch/>
        </p:blipFill>
        <p:spPr>
          <a:xfrm>
            <a:off x="6150358" y="3354309"/>
            <a:ext cx="5615315" cy="27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6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C560-A21B-4628-9A84-B8C3DCEC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 Modify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A7FE-5E4F-4AF9-9DF0-D35D6361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71" y="1266857"/>
            <a:ext cx="10515600" cy="151255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Creates a surface that defines the “tow geometry” of the filament bundles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Where we are currently working with surface penetrations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Also controls output file type for tow geometry (.</a:t>
            </a:r>
            <a:r>
              <a:rPr lang="en-US" cap="none" dirty="0" err="1"/>
              <a:t>stw</a:t>
            </a:r>
            <a:r>
              <a:rPr lang="en-US" cap="none" dirty="0"/>
              <a:t> vs. .</a:t>
            </a:r>
            <a:r>
              <a:rPr lang="en-US" cap="none" dirty="0" err="1"/>
              <a:t>ctw</a:t>
            </a:r>
            <a:r>
              <a:rPr lang="en-US" cap="none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7A3F-AC9E-4D3D-A127-66F8E9B3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October 2,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932C-6B93-4439-8A56-0DBA43AD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Blake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38A9-9D13-4635-B502-52F7AF14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420A4-F31B-4E66-BD52-1C2FB9CAD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1" t="27879" r="4227" b="24314"/>
          <a:stretch/>
        </p:blipFill>
        <p:spPr>
          <a:xfrm>
            <a:off x="6972399" y="3104864"/>
            <a:ext cx="4671606" cy="2730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E7950E-EB9B-4F1C-8CA7-1D0E9CF63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4" t="33741" r="9004" b="25035"/>
          <a:stretch/>
        </p:blipFill>
        <p:spPr>
          <a:xfrm>
            <a:off x="803917" y="3300310"/>
            <a:ext cx="5615315" cy="27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090-A9B6-44C6-A2DC-871FF275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61DA-385B-4D81-A51E-7F978031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Generates a volume mesh for .</a:t>
            </a:r>
            <a:r>
              <a:rPr lang="en-US" cap="none" dirty="0" err="1"/>
              <a:t>ctw</a:t>
            </a:r>
            <a:r>
              <a:rPr lang="en-US" cap="none" dirty="0"/>
              <a:t> files from Tow Modify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Not used for us as we need compatible meshes and could not modify Mesh Generation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1FC0-704D-4F27-9B1D-F7022889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October 2,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7B02-D90A-455C-BAFA-215CC24D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Blake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9A5E-94C5-4218-B0F0-88B66FF0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3200400"/>
            <a:ext cx="2540000" cy="761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8463" y="6360452"/>
            <a:ext cx="1419478" cy="365125"/>
          </a:xfrm>
        </p:spPr>
        <p:txBody>
          <a:bodyPr/>
          <a:lstStyle/>
          <a:p>
            <a:fld id="{3665B58B-55FC-4F07-981D-D6CF790EC2CE}" type="datetime4">
              <a:rPr lang="en-US" smtClean="0">
                <a:solidFill>
                  <a:srgbClr val="500000"/>
                </a:solidFill>
              </a:rPr>
              <a:t>October 2, 2017</a:t>
            </a:fld>
            <a:endParaRPr lang="en-US" dirty="0">
              <a:solidFill>
                <a:srgbClr val="5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08336" cy="365125"/>
          </a:xfrm>
        </p:spPr>
        <p:txBody>
          <a:bodyPr/>
          <a:lstStyle/>
          <a:p>
            <a:r>
              <a:rPr lang="en-US" dirty="0"/>
              <a:t>Blake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468" y="6356350"/>
            <a:ext cx="1084332" cy="365125"/>
          </a:xfrm>
        </p:spPr>
        <p:txBody>
          <a:bodyPr/>
          <a:lstStyle/>
          <a:p>
            <a:fld id="{C6CC9F88-92FB-495E-8A89-1B4EF0F54BC8}" type="slidenum">
              <a:rPr lang="en-US" smtClean="0">
                <a:solidFill>
                  <a:srgbClr val="500000"/>
                </a:solidFill>
              </a:rPr>
              <a:pPr/>
              <a:t>7</a:t>
            </a:fld>
            <a:endParaRPr lang="en-US" dirty="0">
              <a:solidFill>
                <a:srgbClr val="5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228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154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Custom Design</vt:lpstr>
      <vt:lpstr>VTMS Method</vt:lpstr>
      <vt:lpstr>overview</vt:lpstr>
      <vt:lpstr>Textile</vt:lpstr>
      <vt:lpstr>Relaxation</vt:lpstr>
      <vt:lpstr>Tow Modify</vt:lpstr>
      <vt:lpstr>Mesh Generation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Collin Blake</cp:lastModifiedBy>
  <cp:revision>130</cp:revision>
  <dcterms:created xsi:type="dcterms:W3CDTF">2016-03-28T03:08:25Z</dcterms:created>
  <dcterms:modified xsi:type="dcterms:W3CDTF">2017-10-02T17:37:49Z</dcterms:modified>
</cp:coreProperties>
</file>