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7" r:id="rId1"/>
  </p:sldMasterIdLst>
  <p:notesMasterIdLst>
    <p:notesMasterId r:id="rId17"/>
  </p:notesMasterIdLst>
  <p:handoutMasterIdLst>
    <p:handoutMasterId r:id="rId18"/>
  </p:handout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70"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887" autoAdjust="0"/>
  </p:normalViewPr>
  <p:slideViewPr>
    <p:cSldViewPr>
      <p:cViewPr varScale="1">
        <p:scale>
          <a:sx n="100" d="100"/>
          <a:sy n="100" d="100"/>
        </p:scale>
        <p:origin x="29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CS209: Computer Science I</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1F46D7-3D8B-4355-B9DA-418423859408}" type="datetimeFigureOut">
              <a:rPr lang="en-US" smtClean="0"/>
              <a:t>6/4/2016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9199E7-3083-4ED1-832A-9C24BBC04347}" type="slidenum">
              <a:rPr lang="en-US" smtClean="0"/>
              <a:t>‹#›</a:t>
            </a:fld>
            <a:endParaRPr lang="en-US"/>
          </a:p>
        </p:txBody>
      </p:sp>
    </p:spTree>
    <p:extLst>
      <p:ext uri="{BB962C8B-B14F-4D97-AF65-F5344CB8AC3E}">
        <p14:creationId xmlns:p14="http://schemas.microsoft.com/office/powerpoint/2010/main" val="1483044857"/>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CS209: Computer Science I</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F22D7-A2B4-47B6-9F9A-2FCC47ACD62E}" type="datetimeFigureOut">
              <a:rPr lang="en-US" smtClean="0"/>
              <a:t>6/4/2016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DD7A77-5421-40AB-8526-F148FA1AB75B}" type="slidenum">
              <a:rPr lang="en-US" smtClean="0"/>
              <a:t>‹#›</a:t>
            </a:fld>
            <a:endParaRPr lang="en-US"/>
          </a:p>
        </p:txBody>
      </p:sp>
    </p:spTree>
    <p:extLst>
      <p:ext uri="{BB962C8B-B14F-4D97-AF65-F5344CB8AC3E}">
        <p14:creationId xmlns:p14="http://schemas.microsoft.com/office/powerpoint/2010/main" val="2999290749"/>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CS209: Computer Science I</a:t>
            </a:r>
            <a:endParaRPr lang="en-US"/>
          </a:p>
        </p:txBody>
      </p:sp>
    </p:spTree>
    <p:extLst>
      <p:ext uri="{BB962C8B-B14F-4D97-AF65-F5344CB8AC3E}">
        <p14:creationId xmlns:p14="http://schemas.microsoft.com/office/powerpoint/2010/main" val="15856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458835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332769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Tracing through your own code can be a helpful way to debug your program. Unfortunately, it is tedious and often very boring. Basically you are trying to be the computer. You are executing steps one by one and recording the contents of the variables after each statement executes. This can be very useful to locate either logical or mathematical computation errors.</a:t>
            </a:r>
            <a:br>
              <a:rPr lang="en-US" altLang="en-US" smtClean="0"/>
            </a:br>
            <a:endParaRPr lang="en-US" altLang="en-US" smtClean="0"/>
          </a:p>
        </p:txBody>
      </p:sp>
    </p:spTree>
    <p:extLst>
      <p:ext uri="{BB962C8B-B14F-4D97-AF65-F5344CB8AC3E}">
        <p14:creationId xmlns:p14="http://schemas.microsoft.com/office/powerpoint/2010/main" val="4208968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One of the most common ways hand tracing is to create a column for each variable that you have in your code. With each step you update then value of each variable. After all of your statements are complete, you can see the values of all of the variables in each column. So here we see the tracing out of the variable in time slices, top down. </a:t>
            </a:r>
          </a:p>
        </p:txBody>
      </p:sp>
    </p:spTree>
    <p:extLst>
      <p:ext uri="{BB962C8B-B14F-4D97-AF65-F5344CB8AC3E}">
        <p14:creationId xmlns:p14="http://schemas.microsoft.com/office/powerpoint/2010/main" val="1594672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here is another example. This program, which asks the user to enter three numbers and then displays the average of the numbers, has a bug. We step through each statement recording the contents of the variables after each statement executes. If the value is unknown we use a ? mark. The correct value for the average of the 3 numbers is 20, and not 40. What we found here is that in read the statement divides by 3 first and then adds the numbers, instead of adding the numbers and dividing by three. IDEs, or integrated development environments, have built-in debuggers they can step through code, imitating a hand trace. Obviously this is a much faster way and can prevent errors.</a:t>
            </a:r>
            <a:br>
              <a:rPr lang="en-US" altLang="en-US" smtClean="0"/>
            </a:br>
            <a:endParaRPr lang="en-US" altLang="en-US" smtClean="0"/>
          </a:p>
        </p:txBody>
      </p:sp>
    </p:spTree>
    <p:extLst>
      <p:ext uri="{BB962C8B-B14F-4D97-AF65-F5344CB8AC3E}">
        <p14:creationId xmlns:p14="http://schemas.microsoft.com/office/powerpoint/2010/main" val="2593937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So here we have a case study. General crates Inc. builds custom design wooden crates. With materials and labor, it costs CGI $.23 per cubic foot to build a crate. In turn, they charge their customers $.50 per cubic foot for the crate. You have been asked to write a program that calculates the volume, in cubic feet, cost, customer price, and profit of any crate CGI builds.</a:t>
            </a:r>
          </a:p>
        </p:txBody>
      </p:sp>
    </p:spTree>
    <p:extLst>
      <p:ext uri="{BB962C8B-B14F-4D97-AF65-F5344CB8AC3E}">
        <p14:creationId xmlns:p14="http://schemas.microsoft.com/office/powerpoint/2010/main" val="3695190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Will we need to use static_cast for the calculation…</a:t>
            </a:r>
          </a:p>
        </p:txBody>
      </p:sp>
    </p:spTree>
    <p:extLst>
      <p:ext uri="{BB962C8B-B14F-4D97-AF65-F5344CB8AC3E}">
        <p14:creationId xmlns:p14="http://schemas.microsoft.com/office/powerpoint/2010/main" val="1999431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558853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2135977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386157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48904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542809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1139478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8ED0A6-FEDE-4AAA-A490-E16347D53C92}" type="datetime1">
              <a:rPr lang="en-US" smtClean="0"/>
              <a:t>6/4/2016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598356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47894F-E9C5-44F6-AC71-1AD0D7252A75}" type="datetime1">
              <a:rPr lang="en-US" smtClean="0"/>
              <a:t>6/4/2016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3612929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1ED97A-20BC-466B-A40E-CCC89912B9AB}" type="datetime1">
              <a:rPr lang="en-US" smtClean="0"/>
              <a:t>6/4/2016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3608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DA5FB6-4917-4BF4-AF97-85614861D727}" type="datetime1">
              <a:rPr lang="en-US" smtClean="0"/>
              <a:t>6/4/2016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1631305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AE0924-0ACA-43F2-A434-2E94B118686D}" type="datetime1">
              <a:rPr lang="en-US" smtClean="0"/>
              <a:t>6/4/2016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61539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C72F6D-98F7-4665-8DF5-2A6F4FAB370A}" type="datetime1">
              <a:rPr lang="en-US" smtClean="0"/>
              <a:t>6/4/2016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860312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06864E-FC91-4933-888A-D5AC023AA780}" type="datetime1">
              <a:rPr lang="en-US" smtClean="0"/>
              <a:t>6/4/2016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188769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312DEE-2C30-4901-92E9-9B55328766C5}" type="datetime1">
              <a:rPr lang="en-US" smtClean="0"/>
              <a:t>6/4/2016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958606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1B0F88-8C7E-4529-95EC-EDCEAE2114BD}" type="datetime1">
              <a:rPr lang="en-US" smtClean="0"/>
              <a:t>6/4/2016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3698342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332418-F8FB-45C5-801C-0418033DB03E}" type="datetime1">
              <a:rPr lang="en-US" smtClean="0"/>
              <a:t>6/4/2016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68319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C794C5-D16C-4BE6-B0AF-7F4E2847C1B6}" type="datetime1">
              <a:rPr lang="en-US" smtClean="0"/>
              <a:t>6/4/2016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3714619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C33452-6B51-4685-99E4-10F4B49AF651}" type="datetime1">
              <a:rPr lang="en-US" smtClean="0"/>
              <a:t>6/4/2016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2531533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2F9955F-37FF-4E1D-BDEA-2A3016DE6B70}" type="datetime1">
              <a:rPr lang="en-US" smtClean="0"/>
              <a:t>6/4/2016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1866717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FD370E-E9EC-43E9-B20D-86D937191347}" type="datetime1">
              <a:rPr lang="en-US" smtClean="0"/>
              <a:t>6/4/2016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15172366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D15E31-D49A-4CFB-BEEF-A9611079D875}" type="datetime1">
              <a:rPr lang="en-US" smtClean="0"/>
              <a:t>6/4/2016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41609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FBB3B4-818B-4017-8CC5-0BCE54334E49}" type="datetime1">
              <a:rPr lang="en-US" smtClean="0"/>
              <a:t>6/4/2016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2529396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517546-8FEA-4B7B-81E3-7F2470675F7C}" type="datetime1">
              <a:rPr lang="en-US" smtClean="0"/>
              <a:t>6/4/2016</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463B03EA-CACF-491E-B672-7F54147D4218}" type="slidenum">
              <a:rPr lang="en-US" smtClean="0"/>
              <a:t>‹#›</a:t>
            </a:fld>
            <a:endParaRPr lang="en-US"/>
          </a:p>
        </p:txBody>
      </p:sp>
      <p:pic>
        <p:nvPicPr>
          <p:cNvPr id="18" name="Picture 17"/>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26894" y="3264"/>
            <a:ext cx="2376308" cy="752292"/>
          </a:xfrm>
          <a:prstGeom prst="rect">
            <a:avLst/>
          </a:prstGeom>
        </p:spPr>
      </p:pic>
    </p:spTree>
    <p:extLst>
      <p:ext uri="{BB962C8B-B14F-4D97-AF65-F5344CB8AC3E}">
        <p14:creationId xmlns:p14="http://schemas.microsoft.com/office/powerpoint/2010/main" val="306661180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iming>
    <p:tnLst>
      <p:par>
        <p:cTn id="1" dur="indefinite" restart="never" nodeType="tmRoot"/>
      </p:par>
    </p:tnLst>
  </p:timing>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3"/>
          <p:cNvSpPr>
            <a:spLocks noChangeArrowheads="1"/>
          </p:cNvSpPr>
          <p:nvPr/>
        </p:nvSpPr>
        <p:spPr bwMode="auto">
          <a:xfrm>
            <a:off x="381000" y="1828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4400" dirty="0" smtClean="0">
                <a:solidFill>
                  <a:schemeClr val="tx2"/>
                </a:solidFill>
                <a:latin typeface="Cambria" pitchFamily="18" charset="0"/>
              </a:rPr>
              <a:t>CS209: Computer Science I</a:t>
            </a:r>
            <a:endParaRPr lang="en-US" altLang="en-US" sz="4400" dirty="0">
              <a:solidFill>
                <a:schemeClr val="tx2"/>
              </a:solidFill>
              <a:latin typeface="Cambria" pitchFamily="18" charset="0"/>
            </a:endParaRPr>
          </a:p>
        </p:txBody>
      </p:sp>
    </p:spTree>
    <p:extLst>
      <p:ext uri="{BB962C8B-B14F-4D97-AF65-F5344CB8AC3E}">
        <p14:creationId xmlns:p14="http://schemas.microsoft.com/office/powerpoint/2010/main" val="2888505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a:spcBef>
                <a:spcPct val="0"/>
              </a:spcBef>
              <a:buClrTx/>
            </a:pPr>
            <a:fld id="{5AEE8CCF-B897-4A84-A0EC-8EFB89D565C4}" type="slidenum">
              <a:rPr lang="en-US" altLang="en-US" sz="1200">
                <a:cs typeface="Arial" panose="020B0604020202020204" pitchFamily="34" charset="0"/>
              </a:rPr>
              <a:pPr>
                <a:spcBef>
                  <a:spcPct val="0"/>
                </a:spcBef>
                <a:buClrTx/>
              </a:pPr>
              <a:t>10</a:t>
            </a:fld>
            <a:endParaRPr lang="en-US" altLang="en-US" sz="120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pc="0" smtClean="0"/>
              <a:t>CSI Project One Design</a:t>
            </a:r>
            <a:endParaRPr lang="en-US" spc="0" dirty="0"/>
          </a:p>
        </p:txBody>
      </p:sp>
      <p:graphicFrame>
        <p:nvGraphicFramePr>
          <p:cNvPr id="5" name="Table 4"/>
          <p:cNvGraphicFramePr>
            <a:graphicFrameLocks noGrp="1"/>
          </p:cNvGraphicFramePr>
          <p:nvPr>
            <p:extLst/>
          </p:nvPr>
        </p:nvGraphicFramePr>
        <p:xfrm>
          <a:off x="106363" y="2012950"/>
          <a:ext cx="9031292" cy="4074810"/>
        </p:xfrm>
        <a:graphic>
          <a:graphicData uri="http://schemas.openxmlformats.org/drawingml/2006/table">
            <a:tbl>
              <a:tblPr firstRow="1" bandRow="1">
                <a:tableStyleId>{5C22544A-7EE6-4342-B048-85BDC9FD1C3A}</a:tableStyleId>
              </a:tblPr>
              <a:tblGrid>
                <a:gridCol w="278991"/>
                <a:gridCol w="278991"/>
                <a:gridCol w="116834"/>
                <a:gridCol w="208268"/>
                <a:gridCol w="278991"/>
                <a:gridCol w="278991"/>
                <a:gridCol w="116834"/>
                <a:gridCol w="219625"/>
                <a:gridCol w="278991"/>
                <a:gridCol w="349715"/>
                <a:gridCol w="208268"/>
                <a:gridCol w="278991"/>
                <a:gridCol w="278991"/>
                <a:gridCol w="278991"/>
                <a:gridCol w="278991"/>
                <a:gridCol w="278991"/>
                <a:gridCol w="278991"/>
                <a:gridCol w="278991"/>
                <a:gridCol w="278991"/>
                <a:gridCol w="278991"/>
                <a:gridCol w="278991"/>
                <a:gridCol w="278991"/>
                <a:gridCol w="278991"/>
                <a:gridCol w="278991"/>
                <a:gridCol w="278991"/>
                <a:gridCol w="278991"/>
                <a:gridCol w="278991"/>
                <a:gridCol w="278991"/>
                <a:gridCol w="278991"/>
                <a:gridCol w="278991"/>
                <a:gridCol w="278991"/>
                <a:gridCol w="278991"/>
                <a:gridCol w="278991"/>
                <a:gridCol w="278991"/>
              </a:tblGrid>
              <a:tr h="640227">
                <a:tc>
                  <a:txBody>
                    <a:bodyPr/>
                    <a:lstStyle/>
                    <a:p>
                      <a:endParaRPr lang="en-US" sz="1800" dirty="0"/>
                    </a:p>
                  </a:txBody>
                  <a:tcPr marL="91434" marR="91434" marT="45730" marB="45730">
                    <a:noFill/>
                  </a:tcPr>
                </a:tc>
                <a:tc>
                  <a:txBody>
                    <a:bodyPr/>
                    <a:lstStyle/>
                    <a:p>
                      <a:endParaRPr lang="en-US" sz="1800" dirty="0"/>
                    </a:p>
                  </a:txBody>
                  <a:tcPr marL="91434" marR="91434" marT="45730" marB="45730">
                    <a:noFill/>
                  </a:tcPr>
                </a:tc>
                <a:tc gridSpan="2">
                  <a:txBody>
                    <a:bodyPr/>
                    <a:lstStyle/>
                    <a:p>
                      <a:endParaRPr lang="en-US" sz="1800" dirty="0"/>
                    </a:p>
                  </a:txBody>
                  <a:tcPr marL="91434" marR="91434" marT="45730" marB="45730">
                    <a:noFill/>
                  </a:tcPr>
                </a:tc>
                <a:tc hMerge="1">
                  <a:txBody>
                    <a:bodyPr/>
                    <a:lstStyle/>
                    <a:p>
                      <a:endParaRPr lang="en-US"/>
                    </a:p>
                  </a:txBody>
                  <a:tcPr/>
                </a:tc>
                <a:tc>
                  <a:txBody>
                    <a:bodyPr/>
                    <a:lstStyle/>
                    <a:p>
                      <a:endParaRPr lang="en-US" sz="1800" dirty="0"/>
                    </a:p>
                  </a:txBody>
                  <a:tcPr marL="91434" marR="91434" marT="45730" marB="45730">
                    <a:noFill/>
                  </a:tcPr>
                </a:tc>
                <a:tc>
                  <a:txBody>
                    <a:bodyPr/>
                    <a:lstStyle/>
                    <a:p>
                      <a:endParaRPr lang="en-US" sz="1800" dirty="0"/>
                    </a:p>
                  </a:txBody>
                  <a:tcPr marL="91434" marR="91434" marT="45730" marB="45730">
                    <a:noFill/>
                  </a:tcPr>
                </a:tc>
                <a:tc gridSpan="2">
                  <a:txBody>
                    <a:bodyPr/>
                    <a:lstStyle/>
                    <a:p>
                      <a:endParaRPr lang="en-US" sz="1800" dirty="0"/>
                    </a:p>
                  </a:txBody>
                  <a:tcPr marL="91434" marR="91434" marT="45730" marB="45730">
                    <a:noFill/>
                  </a:tcPr>
                </a:tc>
                <a:tc hMerge="1">
                  <a:txBody>
                    <a:bodyPr/>
                    <a:lstStyle/>
                    <a:p>
                      <a:endParaRPr lang="en-US"/>
                    </a:p>
                  </a:txBody>
                  <a:tcPr/>
                </a:tc>
                <a:tc>
                  <a:txBody>
                    <a:bodyPr/>
                    <a:lstStyle/>
                    <a:p>
                      <a:endParaRPr lang="en-US" sz="1800" dirty="0"/>
                    </a:p>
                  </a:txBody>
                  <a:tcPr marL="91434" marR="91434" marT="45730" marB="45730">
                    <a:noFill/>
                  </a:tcPr>
                </a:tc>
                <a:tc>
                  <a:txBody>
                    <a:bodyPr/>
                    <a:lstStyle/>
                    <a:p>
                      <a:endParaRPr lang="en-US" sz="1800" dirty="0"/>
                    </a:p>
                  </a:txBody>
                  <a:tcPr marL="91434" marR="91434" marT="45730" marB="45730">
                    <a:lnR w="12700" cap="flat" cmpd="sng" algn="ctr">
                      <a:solidFill>
                        <a:scrgbClr r="0" g="0" b="0"/>
                      </a:solidFill>
                      <a:prstDash val="solid"/>
                      <a:round/>
                      <a:headEnd type="none" w="med" len="med"/>
                      <a:tailEnd type="none" w="med" len="med"/>
                    </a:lnR>
                    <a:noFill/>
                  </a:tcPr>
                </a:tc>
                <a:tc gridSpan="12">
                  <a:txBody>
                    <a:bodyPr/>
                    <a:lstStyle/>
                    <a:p>
                      <a:pPr algn="ctr"/>
                      <a:r>
                        <a:rPr lang="en-US" sz="1800" dirty="0" smtClean="0"/>
                        <a:t>Calculate the caffeine toxicity</a:t>
                      </a:r>
                      <a:endParaRPr lang="en-US" sz="1800" dirty="0"/>
                    </a:p>
                  </a:txBody>
                  <a:tcPr marL="91434" marR="91434" marT="45730" marB="4573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a:endParaRPr lang="en-US" dirty="0"/>
                    </a:p>
                  </a:txBody>
                  <a:tcPr>
                    <a:lnR w="12700" cap="flat" cmpd="sng" algn="ctr">
                      <a:solidFill>
                        <a:scrgbClr r="0" g="0" b="0"/>
                      </a:solidFill>
                      <a:prstDash val="solid"/>
                      <a:round/>
                      <a:headEnd type="none" w="med" len="med"/>
                      <a:tailEnd type="none" w="med" len="med"/>
                    </a:lnR>
                  </a:tcPr>
                </a:tc>
                <a:tc hMerge="1">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lnL w="12700" cap="flat" cmpd="sng" algn="ctr">
                      <a:solidFill>
                        <a:scrgbClr r="0" g="0" b="0"/>
                      </a:solidFill>
                      <a:prstDash val="solid"/>
                      <a:round/>
                      <a:headEnd type="none" w="med" len="med"/>
                      <a:tailEnd type="none" w="med" len="med"/>
                    </a:lnL>
                  </a:tcPr>
                </a:tc>
                <a:tc hMerge="1">
                  <a:txBody>
                    <a:bodyPr/>
                    <a:lstStyle/>
                    <a:p>
                      <a:endParaRPr lang="en-US" dirty="0"/>
                    </a:p>
                  </a:txBody>
                  <a:tcPr/>
                </a:tc>
                <a:tc>
                  <a:txBody>
                    <a:bodyPr/>
                    <a:lstStyle/>
                    <a:p>
                      <a:endParaRPr lang="en-US" sz="1800" dirty="0"/>
                    </a:p>
                  </a:txBody>
                  <a:tcPr marL="91434" marR="91434" marT="45730" marB="45730">
                    <a:lnL w="12700" cap="flat" cmpd="sng" algn="ctr">
                      <a:solidFill>
                        <a:scrgbClr r="0" g="0" b="0"/>
                      </a:solidFill>
                      <a:prstDash val="solid"/>
                      <a:round/>
                      <a:headEnd type="none" w="med" len="med"/>
                      <a:tailEnd type="none" w="med" len="med"/>
                    </a:lnL>
                    <a:noFill/>
                  </a:tcPr>
                </a:tc>
                <a:tc>
                  <a:txBody>
                    <a:bodyPr/>
                    <a:lstStyle/>
                    <a:p>
                      <a:endParaRPr lang="en-US" sz="1800" dirty="0"/>
                    </a:p>
                  </a:txBody>
                  <a:tcPr marL="91434" marR="91434" marT="45730" marB="45730">
                    <a:noFill/>
                  </a:tcPr>
                </a:tc>
                <a:tc>
                  <a:txBody>
                    <a:bodyPr/>
                    <a:lstStyle/>
                    <a:p>
                      <a:endParaRPr lang="en-US" sz="1800" dirty="0"/>
                    </a:p>
                  </a:txBody>
                  <a:tcPr marL="91434" marR="91434" marT="45730" marB="45730">
                    <a:noFill/>
                  </a:tcPr>
                </a:tc>
                <a:tc>
                  <a:txBody>
                    <a:bodyPr/>
                    <a:lstStyle/>
                    <a:p>
                      <a:endParaRPr lang="en-US" sz="1800" dirty="0"/>
                    </a:p>
                  </a:txBody>
                  <a:tcPr marL="91434" marR="91434" marT="45730" marB="45730">
                    <a:noFill/>
                  </a:tcPr>
                </a:tc>
                <a:tc>
                  <a:txBody>
                    <a:bodyPr/>
                    <a:lstStyle/>
                    <a:p>
                      <a:endParaRPr lang="en-US" sz="1800" dirty="0"/>
                    </a:p>
                  </a:txBody>
                  <a:tcPr marL="91434" marR="91434" marT="45730" marB="45730">
                    <a:noFill/>
                  </a:tcPr>
                </a:tc>
                <a:tc>
                  <a:txBody>
                    <a:bodyPr/>
                    <a:lstStyle/>
                    <a:p>
                      <a:endParaRPr lang="en-US" sz="1800" dirty="0"/>
                    </a:p>
                  </a:txBody>
                  <a:tcPr marL="91434" marR="91434" marT="45730" marB="45730">
                    <a:noFill/>
                  </a:tcPr>
                </a:tc>
                <a:tc>
                  <a:txBody>
                    <a:bodyPr/>
                    <a:lstStyle/>
                    <a:p>
                      <a:endParaRPr lang="en-US" sz="1800"/>
                    </a:p>
                  </a:txBody>
                  <a:tcPr marL="91434" marR="91434" marT="45730" marB="45730">
                    <a:noFill/>
                  </a:tcPr>
                </a:tc>
                <a:tc>
                  <a:txBody>
                    <a:bodyPr/>
                    <a:lstStyle/>
                    <a:p>
                      <a:endParaRPr lang="en-US" sz="1800" dirty="0"/>
                    </a:p>
                  </a:txBody>
                  <a:tcPr marL="91434" marR="91434" marT="45730" marB="45730">
                    <a:noFill/>
                  </a:tcPr>
                </a:tc>
                <a:tc>
                  <a:txBody>
                    <a:bodyPr/>
                    <a:lstStyle/>
                    <a:p>
                      <a:endParaRPr lang="en-US" sz="1800" dirty="0"/>
                    </a:p>
                  </a:txBody>
                  <a:tcPr marL="91434" marR="91434" marT="45730" marB="45730">
                    <a:noFill/>
                  </a:tcPr>
                </a:tc>
                <a:tc>
                  <a:txBody>
                    <a:bodyPr/>
                    <a:lstStyle/>
                    <a:p>
                      <a:endParaRPr lang="en-US" sz="1800" dirty="0"/>
                    </a:p>
                  </a:txBody>
                  <a:tcPr marL="91434" marR="91434" marT="45730" marB="45730">
                    <a:noFill/>
                  </a:tcPr>
                </a:tc>
                <a:tc>
                  <a:txBody>
                    <a:bodyPr/>
                    <a:lstStyle/>
                    <a:p>
                      <a:endParaRPr lang="en-US" sz="1800" dirty="0"/>
                    </a:p>
                  </a:txBody>
                  <a:tcPr marL="91434" marR="91434" marT="45730" marB="45730">
                    <a:noFill/>
                  </a:tcPr>
                </a:tc>
                <a:tc>
                  <a:txBody>
                    <a:bodyPr/>
                    <a:lstStyle/>
                    <a:p>
                      <a:endParaRPr lang="en-US" sz="1800" dirty="0"/>
                    </a:p>
                  </a:txBody>
                  <a:tcPr marL="91434" marR="91434" marT="45730" marB="45730">
                    <a:noFill/>
                  </a:tcPr>
                </a:tc>
              </a:tr>
              <a:tr h="370924">
                <a:tc>
                  <a:txBody>
                    <a:bodyPr/>
                    <a:lstStyle/>
                    <a:p>
                      <a:endParaRPr lang="en-US" sz="1000" dirty="0"/>
                    </a:p>
                  </a:txBody>
                  <a:tcPr marL="91434" marR="91434" marT="45730" marB="45730">
                    <a:noFill/>
                  </a:tcPr>
                </a:tc>
                <a:tc>
                  <a:txBody>
                    <a:bodyPr/>
                    <a:lstStyle/>
                    <a:p>
                      <a:endParaRPr lang="en-US" sz="1000"/>
                    </a:p>
                  </a:txBody>
                  <a:tcPr marL="91434" marR="91434" marT="45730" marB="45730">
                    <a:noFill/>
                  </a:tcPr>
                </a:tc>
                <a:tc gridSpan="2">
                  <a:txBody>
                    <a:bodyPr/>
                    <a:lstStyle/>
                    <a:p>
                      <a:endParaRPr lang="en-US" sz="1000" dirty="0"/>
                    </a:p>
                  </a:txBody>
                  <a:tcPr marL="91434" marR="91434" marT="45730" marB="45730">
                    <a:noFill/>
                  </a:tcPr>
                </a:tc>
                <a:tc hMerge="1">
                  <a:txBody>
                    <a:bodyPr/>
                    <a:lstStyle/>
                    <a:p>
                      <a:endParaRPr lang="en-US"/>
                    </a:p>
                  </a:txBody>
                  <a:tcPr/>
                </a:tc>
                <a:tc>
                  <a:txBody>
                    <a:bodyPr/>
                    <a:lstStyle/>
                    <a:p>
                      <a:endParaRPr lang="en-US" sz="1000"/>
                    </a:p>
                  </a:txBody>
                  <a:tcPr marL="91434" marR="91434" marT="45730" marB="45730">
                    <a:noFill/>
                  </a:tcPr>
                </a:tc>
                <a:tc>
                  <a:txBody>
                    <a:bodyPr/>
                    <a:lstStyle/>
                    <a:p>
                      <a:endParaRPr lang="en-US" sz="1000"/>
                    </a:p>
                  </a:txBody>
                  <a:tcPr marL="91434" marR="91434" marT="45730" marB="45730">
                    <a:lnB w="12700" cap="flat" cmpd="sng" algn="ctr">
                      <a:solidFill>
                        <a:scrgbClr r="0" g="0" b="0"/>
                      </a:solidFill>
                      <a:prstDash val="solid"/>
                      <a:round/>
                      <a:headEnd type="none" w="med" len="med"/>
                      <a:tailEnd type="none" w="med" len="med"/>
                    </a:lnB>
                    <a:noFill/>
                  </a:tcPr>
                </a:tc>
                <a:tc gridSpan="2">
                  <a:txBody>
                    <a:bodyPr/>
                    <a:lstStyle/>
                    <a:p>
                      <a:endParaRPr lang="en-US" sz="1000"/>
                    </a:p>
                  </a:txBody>
                  <a:tcPr marL="91434" marR="91434" marT="45730" marB="45730">
                    <a:lnB w="12700" cap="flat" cmpd="sng" algn="ctr">
                      <a:solidFill>
                        <a:scrgbClr r="0" g="0" b="0"/>
                      </a:solidFill>
                      <a:prstDash val="solid"/>
                      <a:round/>
                      <a:headEnd type="none" w="med" len="med"/>
                      <a:tailEnd type="none" w="med" len="med"/>
                    </a:lnB>
                    <a:noFill/>
                  </a:tcPr>
                </a:tc>
                <a:tc hMerge="1">
                  <a:txBody>
                    <a:bodyPr/>
                    <a:lstStyle/>
                    <a:p>
                      <a:endParaRPr lang="en-US"/>
                    </a:p>
                  </a:txBody>
                  <a:tcPr/>
                </a:tc>
                <a:tc>
                  <a:txBody>
                    <a:bodyPr/>
                    <a:lstStyle/>
                    <a:p>
                      <a:endParaRPr lang="en-US" sz="1000"/>
                    </a:p>
                  </a:txBody>
                  <a:tcPr marL="91434" marR="91434" marT="45730" marB="45730">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B w="12700" cap="flat" cmpd="sng" algn="ctr">
                      <a:solidFill>
                        <a:scrgbClr r="0" g="0" b="0"/>
                      </a:solidFill>
                      <a:prstDash val="solid"/>
                      <a:round/>
                      <a:headEnd type="none" w="med" len="med"/>
                      <a:tailEnd type="none" w="med" len="med"/>
                    </a:lnB>
                    <a:noFill/>
                  </a:tcPr>
                </a:tc>
                <a:tc>
                  <a:txBody>
                    <a:bodyPr/>
                    <a:lstStyle/>
                    <a:p>
                      <a:endParaRPr lang="en-US" sz="1000"/>
                    </a:p>
                  </a:txBody>
                  <a:tcPr marL="91434" marR="91434" marT="45730" marB="45730">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4" marR="91434" marT="45730" marB="45730">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4" marR="91434" marT="45730" marB="45730">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4" marR="91434" marT="45730" marB="45730">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4" marR="91434" marT="45730" marB="45730">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4" marR="91434" marT="45730" marB="45730">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4" marR="91434" marT="45730" marB="45730">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4" marR="91434" marT="45730" marB="45730">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B w="12700" cap="flat" cmpd="sng" algn="ctr">
                      <a:solidFill>
                        <a:scrgbClr r="0" g="0" b="0"/>
                      </a:solidFill>
                      <a:prstDash val="solid"/>
                      <a:round/>
                      <a:headEnd type="none" w="med" len="med"/>
                      <a:tailEnd type="none" w="med" len="med"/>
                    </a:lnB>
                    <a:noFill/>
                  </a:tcPr>
                </a:tc>
                <a:tc>
                  <a:txBody>
                    <a:bodyPr/>
                    <a:lstStyle/>
                    <a:p>
                      <a:endParaRPr lang="en-US" sz="1000"/>
                    </a:p>
                  </a:txBody>
                  <a:tcPr marL="91434" marR="91434" marT="45730" marB="45730">
                    <a:lnB w="12700" cap="flat" cmpd="sng" algn="ctr">
                      <a:solidFill>
                        <a:scrgbClr r="0" g="0" b="0"/>
                      </a:solidFill>
                      <a:prstDash val="solid"/>
                      <a:round/>
                      <a:headEnd type="none" w="med" len="med"/>
                      <a:tailEnd type="none" w="med" len="med"/>
                    </a:lnB>
                    <a:noFill/>
                  </a:tcPr>
                </a:tc>
                <a:tc>
                  <a:txBody>
                    <a:bodyPr/>
                    <a:lstStyle/>
                    <a:p>
                      <a:endParaRPr lang="en-US" sz="1000"/>
                    </a:p>
                  </a:txBody>
                  <a:tcPr marL="91434" marR="91434" marT="45730" marB="45730">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noFill/>
                  </a:tcPr>
                </a:tc>
                <a:tc>
                  <a:txBody>
                    <a:bodyPr/>
                    <a:lstStyle/>
                    <a:p>
                      <a:endParaRPr lang="en-US" sz="1000" dirty="0"/>
                    </a:p>
                  </a:txBody>
                  <a:tcPr marL="91434" marR="91434" marT="45730" marB="45730">
                    <a:noFill/>
                  </a:tcPr>
                </a:tc>
                <a:tc>
                  <a:txBody>
                    <a:bodyPr/>
                    <a:lstStyle/>
                    <a:p>
                      <a:endParaRPr lang="en-US" sz="1000" dirty="0"/>
                    </a:p>
                  </a:txBody>
                  <a:tcPr marL="91434" marR="91434" marT="45730" marB="45730">
                    <a:noFill/>
                  </a:tcPr>
                </a:tc>
                <a:tc>
                  <a:txBody>
                    <a:bodyPr/>
                    <a:lstStyle/>
                    <a:p>
                      <a:endParaRPr lang="en-US" sz="1000"/>
                    </a:p>
                  </a:txBody>
                  <a:tcPr marL="91434" marR="91434" marT="45730" marB="45730">
                    <a:noFill/>
                  </a:tcPr>
                </a:tc>
                <a:tc>
                  <a:txBody>
                    <a:bodyPr/>
                    <a:lstStyle/>
                    <a:p>
                      <a:endParaRPr lang="en-US" sz="1000"/>
                    </a:p>
                  </a:txBody>
                  <a:tcPr marL="91434" marR="91434" marT="45730" marB="45730">
                    <a:noFill/>
                  </a:tcPr>
                </a:tc>
                <a:tc>
                  <a:txBody>
                    <a:bodyPr/>
                    <a:lstStyle/>
                    <a:p>
                      <a:endParaRPr lang="en-US" sz="1000" dirty="0"/>
                    </a:p>
                  </a:txBody>
                  <a:tcPr marL="91434" marR="91434" marT="45730" marB="45730">
                    <a:noFill/>
                  </a:tcPr>
                </a:tc>
              </a:tr>
              <a:tr h="370924">
                <a:tc>
                  <a:txBody>
                    <a:bodyPr/>
                    <a:lstStyle/>
                    <a:p>
                      <a:endParaRPr lang="en-US" sz="1000" dirty="0"/>
                    </a:p>
                  </a:txBody>
                  <a:tcPr marL="91434" marR="91434" marT="45730" marB="45730">
                    <a:noFill/>
                  </a:tcPr>
                </a:tc>
                <a:tc>
                  <a:txBody>
                    <a:bodyPr/>
                    <a:lstStyle/>
                    <a:p>
                      <a:endParaRPr lang="en-US" sz="1000" dirty="0"/>
                    </a:p>
                  </a:txBody>
                  <a:tcPr marL="91434" marR="91434" marT="45730" marB="45730">
                    <a:lnB w="12700" cap="flat" cmpd="sng" algn="ctr">
                      <a:solidFill>
                        <a:scrgbClr r="0" g="0" b="0"/>
                      </a:solidFill>
                      <a:prstDash val="solid"/>
                      <a:round/>
                      <a:headEnd type="none" w="med" len="med"/>
                      <a:tailEnd type="none" w="med" len="med"/>
                    </a:lnB>
                    <a:noFill/>
                  </a:tcPr>
                </a:tc>
                <a:tc gridSpan="2">
                  <a:txBody>
                    <a:bodyPr/>
                    <a:lstStyle/>
                    <a:p>
                      <a:endParaRPr lang="en-US" sz="1000" dirty="0"/>
                    </a:p>
                  </a:txBody>
                  <a:tcPr marL="91434" marR="91434" marT="45730" marB="45730">
                    <a:lnB w="12700" cap="flat" cmpd="sng" algn="ctr">
                      <a:solidFill>
                        <a:scrgbClr r="0" g="0" b="0"/>
                      </a:solidFill>
                      <a:prstDash val="solid"/>
                      <a:round/>
                      <a:headEnd type="none" w="med" len="med"/>
                      <a:tailEnd type="none" w="med" len="med"/>
                    </a:lnB>
                    <a:noFill/>
                  </a:tcPr>
                </a:tc>
                <a:tc hMerge="1">
                  <a:txBody>
                    <a:bodyPr/>
                    <a:lstStyle/>
                    <a:p>
                      <a:endParaRPr lang="en-US"/>
                    </a:p>
                  </a:txBody>
                  <a:tcPr/>
                </a:tc>
                <a:tc>
                  <a:txBody>
                    <a:bodyPr/>
                    <a:lstStyle/>
                    <a:p>
                      <a:endParaRPr lang="en-US" sz="1000" dirty="0"/>
                    </a:p>
                  </a:txBody>
                  <a:tcPr marL="91434" marR="91434" marT="45730" marB="45730">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gridSpan="2">
                  <a:txBody>
                    <a:bodyPr/>
                    <a:lstStyle/>
                    <a:p>
                      <a:endParaRPr lang="en-US" sz="1000" dirty="0"/>
                    </a:p>
                  </a:txBody>
                  <a:tcPr marL="91434" marR="91434" marT="45730" marB="45730">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n-US"/>
                    </a:p>
                  </a:txBody>
                  <a:tcPr/>
                </a:tc>
                <a:tc>
                  <a:txBody>
                    <a:bodyPr/>
                    <a:lstStyle/>
                    <a:p>
                      <a:endParaRPr lang="en-US" sz="1000" dirty="0"/>
                    </a:p>
                  </a:txBody>
                  <a:tcPr marL="91434" marR="91434" marT="45730" marB="45730">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4" marR="91434" marT="45730" marB="45730">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4" marR="91434" marT="45730" marB="45730">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4" marR="91434" marT="45730" marB="45730">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4" marR="91434" marT="45730" marB="45730">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4" marR="91434" marT="45730" marB="45730">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4" marR="91434" marT="45730" marB="45730">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4" marR="91434" marT="45730" marB="45730">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4" marR="91434" marT="45730" marB="45730">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4" marR="91434" marT="45730" marB="45730">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4" marR="91434" marT="45730" marB="45730">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noFill/>
                  </a:tcPr>
                </a:tc>
                <a:tc>
                  <a:txBody>
                    <a:bodyPr/>
                    <a:lstStyle/>
                    <a:p>
                      <a:endParaRPr lang="en-US" sz="1000" dirty="0"/>
                    </a:p>
                  </a:txBody>
                  <a:tcPr marL="91434" marR="91434" marT="45730" marB="45730">
                    <a:noFill/>
                  </a:tcPr>
                </a:tc>
                <a:tc>
                  <a:txBody>
                    <a:bodyPr/>
                    <a:lstStyle/>
                    <a:p>
                      <a:endParaRPr lang="en-US" sz="1000" dirty="0"/>
                    </a:p>
                  </a:txBody>
                  <a:tcPr marL="91434" marR="91434" marT="45730" marB="45730">
                    <a:noFill/>
                  </a:tcPr>
                </a:tc>
              </a:tr>
              <a:tr h="640227">
                <a:tc>
                  <a:txBody>
                    <a:bodyPr/>
                    <a:lstStyle/>
                    <a:p>
                      <a:pPr algn="ctr"/>
                      <a:endParaRPr lang="en-US" sz="1200" dirty="0"/>
                    </a:p>
                  </a:txBody>
                  <a:tcPr marL="91434" marR="91434" marT="45730" marB="45730" anchor="ctr">
                    <a:lnR w="12700" cap="flat" cmpd="sng" algn="ctr">
                      <a:solidFill>
                        <a:scrgbClr r="0" g="0" b="0"/>
                      </a:solidFill>
                      <a:prstDash val="solid"/>
                      <a:round/>
                      <a:headEnd type="none" w="med" len="med"/>
                      <a:tailEnd type="none" w="med" len="med"/>
                    </a:lnR>
                    <a:noFill/>
                  </a:tcPr>
                </a:tc>
                <a:tc gridSpan="8">
                  <a:txBody>
                    <a:bodyPr/>
                    <a:lstStyle/>
                    <a:p>
                      <a:pPr algn="ctr"/>
                      <a:r>
                        <a:rPr lang="en-US" sz="1200" dirty="0" smtClean="0"/>
                        <a:t>Get</a:t>
                      </a:r>
                      <a:r>
                        <a:rPr lang="en-US" sz="1200" baseline="0" dirty="0" smtClean="0"/>
                        <a:t> user info and validate</a:t>
                      </a:r>
                    </a:p>
                    <a:p>
                      <a:pPr algn="ctr"/>
                      <a:endParaRPr lang="en-US" sz="1200" dirty="0"/>
                    </a:p>
                  </a:txBody>
                  <a:tcPr marL="91434" marR="91434" marT="45730" marB="4573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a:txBody>
                    <a:bodyPr/>
                    <a:lstStyle/>
                    <a:p>
                      <a:pPr algn="ctr"/>
                      <a:endParaRPr lang="en-US" sz="1200" dirty="0"/>
                    </a:p>
                  </a:txBody>
                  <a:tcPr marL="91434" marR="91434" marT="45730" marB="45730" anchor="ctr">
                    <a:lnL w="12700" cap="flat" cmpd="sng" algn="ctr">
                      <a:solidFill>
                        <a:scrgbClr r="0" g="0" b="0"/>
                      </a:solidFill>
                      <a:prstDash val="solid"/>
                      <a:round/>
                      <a:headEnd type="none" w="med" len="med"/>
                      <a:tailEnd type="none" w="med" len="med"/>
                    </a:lnL>
                    <a:noFill/>
                  </a:tcPr>
                </a:tc>
                <a:tc>
                  <a:txBody>
                    <a:bodyPr/>
                    <a:lstStyle/>
                    <a:p>
                      <a:pPr algn="ctr"/>
                      <a:endParaRPr lang="en-US" sz="1200" dirty="0"/>
                    </a:p>
                  </a:txBody>
                  <a:tcPr marL="91434" marR="91434" marT="45730" marB="45730" anchor="ctr">
                    <a:noFill/>
                  </a:tcPr>
                </a:tc>
                <a:tc>
                  <a:txBody>
                    <a:bodyPr/>
                    <a:lstStyle/>
                    <a:p>
                      <a:pPr algn="ctr"/>
                      <a:endParaRPr lang="en-US" sz="1200" dirty="0"/>
                    </a:p>
                  </a:txBody>
                  <a:tcPr marL="91434" marR="91434" marT="45730" marB="45730" anchor="ctr">
                    <a:noFill/>
                  </a:tcPr>
                </a:tc>
                <a:tc>
                  <a:txBody>
                    <a:bodyPr/>
                    <a:lstStyle/>
                    <a:p>
                      <a:pPr algn="ctr"/>
                      <a:endParaRPr lang="en-US" sz="1200" dirty="0"/>
                    </a:p>
                  </a:txBody>
                  <a:tcPr marL="91434" marR="91434" marT="45730" marB="45730" anchor="ctr">
                    <a:lnR w="12700" cap="flat" cmpd="sng" algn="ctr">
                      <a:solidFill>
                        <a:scrgbClr r="0" g="0" b="0"/>
                      </a:solidFill>
                      <a:prstDash val="solid"/>
                      <a:round/>
                      <a:headEnd type="none" w="med" len="med"/>
                      <a:tailEnd type="none" w="med" len="med"/>
                    </a:lnR>
                    <a:noFill/>
                  </a:tcPr>
                </a:tc>
                <a:tc gridSpan="6">
                  <a:txBody>
                    <a:bodyPr/>
                    <a:lstStyle/>
                    <a:p>
                      <a:pPr algn="ctr"/>
                      <a:r>
                        <a:rPr lang="en-US" sz="1200" dirty="0" smtClean="0"/>
                        <a:t>Calculate lethal dose</a:t>
                      </a:r>
                      <a:endParaRPr lang="en-US" sz="1200" dirty="0"/>
                    </a:p>
                  </a:txBody>
                  <a:tcPr marL="91434" marR="91434" marT="45730" marB="4573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endParaRPr lang="en-US" sz="1200" dirty="0"/>
                    </a:p>
                  </a:txBody>
                  <a:tcPr marL="91434" marR="91434" marT="45730" marB="45730" anchor="ctr">
                    <a:lnL w="12700" cap="flat" cmpd="sng" algn="ctr">
                      <a:solidFill>
                        <a:scrgbClr r="0" g="0" b="0"/>
                      </a:solidFill>
                      <a:prstDash val="solid"/>
                      <a:round/>
                      <a:headEnd type="none" w="med" len="med"/>
                      <a:tailEnd type="none" w="med" len="med"/>
                    </a:lnL>
                    <a:noFill/>
                  </a:tcPr>
                </a:tc>
                <a:tc>
                  <a:txBody>
                    <a:bodyPr/>
                    <a:lstStyle/>
                    <a:p>
                      <a:pPr algn="ctr"/>
                      <a:endParaRPr lang="en-US" sz="1200" dirty="0"/>
                    </a:p>
                  </a:txBody>
                  <a:tcPr marL="91434" marR="91434" marT="45730" marB="45730" anchor="ctr">
                    <a:noFill/>
                  </a:tcPr>
                </a:tc>
                <a:tc>
                  <a:txBody>
                    <a:bodyPr/>
                    <a:lstStyle/>
                    <a:p>
                      <a:pPr algn="ctr"/>
                      <a:endParaRPr lang="en-US" sz="1200" dirty="0"/>
                    </a:p>
                  </a:txBody>
                  <a:tcPr marL="91434" marR="91434" marT="45730" marB="45730" anchor="ctr">
                    <a:noFill/>
                  </a:tcPr>
                </a:tc>
                <a:tc>
                  <a:txBody>
                    <a:bodyPr/>
                    <a:lstStyle/>
                    <a:p>
                      <a:pPr algn="ctr"/>
                      <a:endParaRPr lang="en-US" sz="1200" dirty="0"/>
                    </a:p>
                  </a:txBody>
                  <a:tcPr marL="91434" marR="91434" marT="45730" marB="45730" anchor="ctr">
                    <a:noFill/>
                  </a:tcPr>
                </a:tc>
                <a:tc>
                  <a:txBody>
                    <a:bodyPr/>
                    <a:lstStyle/>
                    <a:p>
                      <a:pPr algn="ctr"/>
                      <a:endParaRPr lang="en-US" sz="1200" dirty="0"/>
                    </a:p>
                  </a:txBody>
                  <a:tcPr marL="91434" marR="91434" marT="45730" marB="45730" anchor="ctr">
                    <a:noFill/>
                  </a:tcPr>
                </a:tc>
                <a:tc>
                  <a:txBody>
                    <a:bodyPr/>
                    <a:lstStyle/>
                    <a:p>
                      <a:pPr algn="ctr"/>
                      <a:endParaRPr lang="en-US" sz="1200" dirty="0"/>
                    </a:p>
                  </a:txBody>
                  <a:tcPr marL="91434" marR="91434" marT="45730" marB="45730" anchor="ctr">
                    <a:lnR w="12700" cap="flat" cmpd="sng" algn="ctr">
                      <a:solidFill>
                        <a:scrgbClr r="0" g="0" b="0"/>
                      </a:solidFill>
                      <a:prstDash val="solid"/>
                      <a:round/>
                      <a:headEnd type="none" w="med" len="med"/>
                      <a:tailEnd type="none" w="med" len="med"/>
                    </a:lnR>
                    <a:noFill/>
                  </a:tcPr>
                </a:tc>
                <a:tc gridSpan="6">
                  <a:txBody>
                    <a:bodyPr/>
                    <a:lstStyle/>
                    <a:p>
                      <a:pPr algn="ctr"/>
                      <a:r>
                        <a:rPr lang="en-US" sz="1200" dirty="0" smtClean="0"/>
                        <a:t>Output data</a:t>
                      </a:r>
                      <a:endParaRPr lang="en-US" sz="1200" dirty="0"/>
                    </a:p>
                  </a:txBody>
                  <a:tcPr marL="91434" marR="91434" marT="45730" marB="4573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endParaRPr lang="en-US" sz="1200" dirty="0"/>
                    </a:p>
                  </a:txBody>
                  <a:tcPr marL="91434" marR="91434" marT="45730" marB="45730" anchor="ctr">
                    <a:lnL w="12700" cap="flat" cmpd="sng" algn="ctr">
                      <a:solidFill>
                        <a:scrgbClr r="0" g="0" b="0"/>
                      </a:solidFill>
                      <a:prstDash val="solid"/>
                      <a:round/>
                      <a:headEnd type="none" w="med" len="med"/>
                      <a:tailEnd type="none" w="med" len="med"/>
                    </a:lnL>
                    <a:noFill/>
                  </a:tcPr>
                </a:tc>
                <a:tc>
                  <a:txBody>
                    <a:bodyPr/>
                    <a:lstStyle/>
                    <a:p>
                      <a:pPr algn="ctr"/>
                      <a:endParaRPr lang="en-US" sz="1200" dirty="0"/>
                    </a:p>
                  </a:txBody>
                  <a:tcPr marL="91434" marR="91434" marT="45730" marB="45730" anchor="ctr">
                    <a:noFill/>
                  </a:tcPr>
                </a:tc>
                <a:tc>
                  <a:txBody>
                    <a:bodyPr/>
                    <a:lstStyle/>
                    <a:p>
                      <a:endParaRPr lang="en-US" sz="1800" dirty="0"/>
                    </a:p>
                  </a:txBody>
                  <a:tcPr marL="91434" marR="91434" marT="45730" marB="45730">
                    <a:noFill/>
                  </a:tcPr>
                </a:tc>
              </a:tr>
              <a:tr h="370924">
                <a:tc>
                  <a:txBody>
                    <a:bodyPr/>
                    <a:lstStyle/>
                    <a:p>
                      <a:endParaRPr lang="en-US" sz="1000" dirty="0"/>
                    </a:p>
                  </a:txBody>
                  <a:tcPr marL="91434" marR="91434" marT="45730" marB="45730">
                    <a:noFill/>
                  </a:tcPr>
                </a:tc>
                <a:tc gridSpan="2">
                  <a:txBody>
                    <a:bodyPr/>
                    <a:lstStyle/>
                    <a:p>
                      <a:endParaRPr lang="en-US" sz="1000" dirty="0"/>
                    </a:p>
                  </a:txBody>
                  <a:tcPr marL="91434" marR="91434" marT="45730" marB="45730">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n-US" sz="1000" dirty="0"/>
                    </a:p>
                  </a:txBody>
                  <a:tcPr marL="91438" marR="91438" marT="45729" marB="45729">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800" dirty="0"/>
                    </a:p>
                  </a:txBody>
                  <a:tcPr marL="91434" marR="91434" marT="45730" marB="45730">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gridSpan="2">
                  <a:txBody>
                    <a:bodyPr/>
                    <a:lstStyle/>
                    <a:p>
                      <a:endParaRPr lang="en-US" sz="1000"/>
                    </a:p>
                  </a:txBody>
                  <a:tcPr marL="91434" marR="91434" marT="45730" marB="45730">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n-US" sz="1000"/>
                    </a:p>
                  </a:txBody>
                  <a:tcPr marL="91438" marR="91438" marT="45729" marB="45729">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800" dirty="0"/>
                    </a:p>
                  </a:txBody>
                  <a:tcPr marL="91434" marR="91434" marT="45730" marB="45730">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4" marR="91434" marT="45730" marB="45730">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4" marR="91434" marT="45730" marB="45730">
                    <a:noFill/>
                  </a:tcPr>
                </a:tc>
                <a:tc>
                  <a:txBody>
                    <a:bodyPr/>
                    <a:lstStyle/>
                    <a:p>
                      <a:endParaRPr lang="en-US" sz="1000"/>
                    </a:p>
                  </a:txBody>
                  <a:tcPr marL="91434" marR="91434" marT="45730" marB="45730">
                    <a:noFill/>
                  </a:tcPr>
                </a:tc>
                <a:tc>
                  <a:txBody>
                    <a:bodyPr/>
                    <a:lstStyle/>
                    <a:p>
                      <a:endParaRPr lang="en-US" sz="1000" dirty="0"/>
                    </a:p>
                  </a:txBody>
                  <a:tcPr marL="91434" marR="91434" marT="45730" marB="45730">
                    <a:noFill/>
                  </a:tcPr>
                </a:tc>
                <a:tc>
                  <a:txBody>
                    <a:bodyPr/>
                    <a:lstStyle/>
                    <a:p>
                      <a:endParaRPr lang="en-US" sz="1000"/>
                    </a:p>
                  </a:txBody>
                  <a:tcPr marL="91434" marR="91434" marT="45730" marB="45730">
                    <a:lnB w="12700" cap="flat" cmpd="sng" algn="ctr">
                      <a:solidFill>
                        <a:scrgbClr r="0" g="0" b="0"/>
                      </a:solidFill>
                      <a:prstDash val="solid"/>
                      <a:round/>
                      <a:headEnd type="none" w="med" len="med"/>
                      <a:tailEnd type="none" w="med" len="med"/>
                    </a:lnB>
                    <a:noFill/>
                  </a:tcPr>
                </a:tc>
                <a:tc>
                  <a:txBody>
                    <a:bodyPr/>
                    <a:lstStyle/>
                    <a:p>
                      <a:endParaRPr lang="en-US" sz="1000"/>
                    </a:p>
                  </a:txBody>
                  <a:tcPr marL="91434" marR="91434" marT="45730" marB="45730">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4" marR="91434" marT="45730" marB="45730">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4" marR="91434" marT="45730" marB="45730">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4" marR="91434" marT="45730" marB="45730">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4" marR="91434" marT="45730" marB="45730">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4" marR="91434" marT="45730" marB="45730">
                    <a:lnB w="12700" cap="flat" cmpd="sng" algn="ctr">
                      <a:solidFill>
                        <a:scrgbClr r="0" g="0" b="0"/>
                      </a:solidFill>
                      <a:prstDash val="solid"/>
                      <a:round/>
                      <a:headEnd type="none" w="med" len="med"/>
                      <a:tailEnd type="none" w="med" len="med"/>
                    </a:lnB>
                    <a:noFill/>
                  </a:tcPr>
                </a:tc>
                <a:tc>
                  <a:txBody>
                    <a:bodyPr/>
                    <a:lstStyle/>
                    <a:p>
                      <a:endParaRPr lang="en-US" sz="1000"/>
                    </a:p>
                  </a:txBody>
                  <a:tcPr marL="91434" marR="91434" marT="45730" marB="45730">
                    <a:lnB w="12700" cap="flat" cmpd="sng" algn="ctr">
                      <a:solidFill>
                        <a:scrgbClr r="0" g="0" b="0"/>
                      </a:solidFill>
                      <a:prstDash val="solid"/>
                      <a:round/>
                      <a:headEnd type="none" w="med" len="med"/>
                      <a:tailEnd type="none" w="med" len="med"/>
                    </a:lnB>
                    <a:noFill/>
                  </a:tcPr>
                </a:tc>
                <a:tc>
                  <a:txBody>
                    <a:bodyPr/>
                    <a:lstStyle/>
                    <a:p>
                      <a:endParaRPr lang="en-US" sz="1000"/>
                    </a:p>
                  </a:txBody>
                  <a:tcPr marL="91434" marR="91434" marT="45730" marB="45730">
                    <a:noFill/>
                  </a:tcPr>
                </a:tc>
                <a:tc>
                  <a:txBody>
                    <a:bodyPr/>
                    <a:lstStyle/>
                    <a:p>
                      <a:endParaRPr lang="en-US" sz="1000"/>
                    </a:p>
                  </a:txBody>
                  <a:tcPr marL="91434" marR="91434" marT="45730" marB="45730">
                    <a:noFill/>
                  </a:tcPr>
                </a:tc>
                <a:tc>
                  <a:txBody>
                    <a:bodyPr/>
                    <a:lstStyle/>
                    <a:p>
                      <a:endParaRPr lang="en-US" sz="1000"/>
                    </a:p>
                  </a:txBody>
                  <a:tcPr marL="91434" marR="91434" marT="45730" marB="45730">
                    <a:noFill/>
                  </a:tcPr>
                </a:tc>
                <a:tc>
                  <a:txBody>
                    <a:bodyPr/>
                    <a:lstStyle/>
                    <a:p>
                      <a:endParaRPr lang="en-US" sz="1000"/>
                    </a:p>
                  </a:txBody>
                  <a:tcPr marL="91434" marR="91434" marT="45730" marB="45730">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4" marR="91434" marT="45730" marB="45730">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4" marR="91434" marT="45730" marB="45730">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noFill/>
                  </a:tcPr>
                </a:tc>
              </a:tr>
              <a:tr h="370924">
                <a:tc>
                  <a:txBody>
                    <a:bodyPr/>
                    <a:lstStyle/>
                    <a:p>
                      <a:endParaRPr lang="en-US" sz="1000" dirty="0"/>
                    </a:p>
                  </a:txBody>
                  <a:tcPr marL="91434" marR="91434" marT="45730" marB="45730">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noFill/>
                  </a:tcPr>
                </a:tc>
                <a:tc gridSpan="2">
                  <a:txBody>
                    <a:bodyPr/>
                    <a:lstStyle/>
                    <a:p>
                      <a:endParaRPr lang="en-US" sz="1000" dirty="0"/>
                    </a:p>
                  </a:txBody>
                  <a:tcPr marL="91434" marR="91434" marT="45730" marB="45730">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n-US" sz="1000" dirty="0"/>
                    </a:p>
                  </a:txBody>
                  <a:tcPr marL="91438" marR="91438" marT="45729" marB="45729">
                    <a:lnT w="12700" cap="flat" cmpd="sng" algn="ctr">
                      <a:solidFill>
                        <a:scrgbClr r="0" g="0" b="0"/>
                      </a:solidFill>
                      <a:prstDash val="solid"/>
                      <a:round/>
                      <a:headEnd type="none" w="med" len="med"/>
                      <a:tailEnd type="none" w="med" len="med"/>
                    </a:lnT>
                    <a:noFill/>
                  </a:tcPr>
                </a:tc>
                <a:tc>
                  <a:txBody>
                    <a:bodyPr/>
                    <a:lstStyle/>
                    <a:p>
                      <a:endParaRPr lang="en-US" sz="1800"/>
                    </a:p>
                  </a:txBody>
                  <a:tcPr marL="91434" marR="91434" marT="45730" marB="45730">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4" marR="91434" marT="45730" marB="45730">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gridSpan="2">
                  <a:txBody>
                    <a:bodyPr/>
                    <a:lstStyle/>
                    <a:p>
                      <a:endParaRPr lang="en-US" sz="1000" dirty="0"/>
                    </a:p>
                  </a:txBody>
                  <a:tcPr marL="91434" marR="91434" marT="45730" marB="45730">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n-US" sz="1000" dirty="0"/>
                    </a:p>
                  </a:txBody>
                  <a:tcPr marL="91438" marR="91438" marT="45729" marB="45729">
                    <a:lnT w="12700" cap="flat" cmpd="sng" algn="ctr">
                      <a:solidFill>
                        <a:scrgbClr r="0" g="0" b="0"/>
                      </a:solidFill>
                      <a:prstDash val="solid"/>
                      <a:round/>
                      <a:headEnd type="none" w="med" len="med"/>
                      <a:tailEnd type="none" w="med" len="med"/>
                    </a:lnT>
                    <a:noFill/>
                  </a:tcPr>
                </a:tc>
                <a:tc>
                  <a:txBody>
                    <a:bodyPr/>
                    <a:lstStyle/>
                    <a:p>
                      <a:endParaRPr lang="en-US" sz="1800"/>
                    </a:p>
                  </a:txBody>
                  <a:tcPr marL="91434" marR="91434" marT="45730" marB="45730">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4" marR="91434" marT="45730" marB="45730">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noFill/>
                  </a:tcPr>
                </a:tc>
                <a:tc>
                  <a:txBody>
                    <a:bodyPr/>
                    <a:lstStyle/>
                    <a:p>
                      <a:endParaRPr lang="en-US" sz="1000" dirty="0"/>
                    </a:p>
                  </a:txBody>
                  <a:tcPr marL="91434" marR="91434" marT="45730" marB="45730">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4" marR="91434" marT="45730" marB="45730">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4" marR="91434" marT="45730" marB="45730">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4" marR="91434" marT="45730" marB="45730">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noFill/>
                  </a:tcPr>
                </a:tc>
                <a:tc>
                  <a:txBody>
                    <a:bodyPr/>
                    <a:lstStyle/>
                    <a:p>
                      <a:endParaRPr lang="en-US" sz="1000" dirty="0"/>
                    </a:p>
                  </a:txBody>
                  <a:tcPr marL="91434" marR="91434" marT="45730" marB="45730">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4" marR="91434" marT="45730" marB="45730">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4" marR="91434" marT="45730" marB="45730">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4" marR="91434" marT="45730" marB="45730">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4" marR="91434" marT="45730" marB="45730">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noFill/>
                  </a:tcPr>
                </a:tc>
              </a:tr>
              <a:tr h="1188724">
                <a:tc gridSpan="3">
                  <a:txBody>
                    <a:bodyPr/>
                    <a:lstStyle/>
                    <a:p>
                      <a:pPr algn="ctr"/>
                      <a:r>
                        <a:rPr lang="en-US" sz="1200" dirty="0" smtClean="0"/>
                        <a:t>Get mouse weight</a:t>
                      </a:r>
                      <a:endParaRPr lang="en-US" sz="1200" dirty="0"/>
                    </a:p>
                  </a:txBody>
                  <a:tcPr marL="91434" marR="91434" marT="45730" marB="4573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pPr algn="ctr"/>
                      <a:endParaRPr lang="en-US" sz="1200" dirty="0"/>
                    </a:p>
                  </a:txBody>
                  <a:tcPr marL="91438" marR="91438" marT="45729" marB="45729"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endParaRPr lang="en-US" sz="1800"/>
                    </a:p>
                  </a:txBody>
                  <a:tcPr marL="91434" marR="91434" marT="45730" marB="4573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3">
                  <a:txBody>
                    <a:bodyPr/>
                    <a:lstStyle/>
                    <a:p>
                      <a:pPr algn="ctr"/>
                      <a:r>
                        <a:rPr lang="en-US" sz="1200" dirty="0" smtClean="0"/>
                        <a:t>Get drinker</a:t>
                      </a:r>
                    </a:p>
                    <a:p>
                      <a:pPr algn="ctr"/>
                      <a:r>
                        <a:rPr lang="en-US" sz="1200" dirty="0" smtClean="0"/>
                        <a:t>weight</a:t>
                      </a:r>
                      <a:endParaRPr lang="en-US" sz="1200" dirty="0"/>
                    </a:p>
                  </a:txBody>
                  <a:tcPr marL="91434" marR="91434" marT="45730" marB="4573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pPr algn="ctr"/>
                      <a:endParaRPr lang="en-US" sz="1200" dirty="0"/>
                    </a:p>
                  </a:txBody>
                  <a:tcPr marL="91438" marR="91438" marT="45729" marB="45729"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endParaRPr lang="en-US" sz="1800"/>
                    </a:p>
                  </a:txBody>
                  <a:tcPr marL="91434" marR="91434" marT="45730" marB="4573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2">
                  <a:txBody>
                    <a:bodyPr/>
                    <a:lstStyle/>
                    <a:p>
                      <a:pPr algn="ctr"/>
                      <a:r>
                        <a:rPr lang="en-US" sz="1200" dirty="0" smtClean="0"/>
                        <a:t>Get</a:t>
                      </a:r>
                      <a:r>
                        <a:rPr lang="en-US" sz="1200" baseline="0" dirty="0" smtClean="0"/>
                        <a:t> lethal dose</a:t>
                      </a:r>
                    </a:p>
                    <a:p>
                      <a:pPr algn="ctr"/>
                      <a:r>
                        <a:rPr lang="en-US" sz="1200" baseline="0" dirty="0" smtClean="0"/>
                        <a:t>for</a:t>
                      </a:r>
                    </a:p>
                    <a:p>
                      <a:pPr algn="ctr"/>
                      <a:r>
                        <a:rPr lang="en-US" sz="1200" baseline="0" dirty="0" smtClean="0"/>
                        <a:t>mouse</a:t>
                      </a:r>
                      <a:endParaRPr lang="en-US" sz="1200" dirty="0"/>
                    </a:p>
                  </a:txBody>
                  <a:tcPr marL="91434" marR="91434" marT="45730" marB="4573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a:txBody>
                    <a:bodyPr/>
                    <a:lstStyle/>
                    <a:p>
                      <a:pPr algn="ctr"/>
                      <a:endParaRPr lang="en-US" sz="1200" dirty="0"/>
                    </a:p>
                  </a:txBody>
                  <a:tcPr marL="91434" marR="91434" marT="45730" marB="4573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2">
                  <a:txBody>
                    <a:bodyPr/>
                    <a:lstStyle/>
                    <a:p>
                      <a:pPr algn="ctr"/>
                      <a:r>
                        <a:rPr lang="en-US" sz="800" dirty="0" smtClean="0"/>
                        <a:t>Calculate</a:t>
                      </a:r>
                      <a:r>
                        <a:rPr lang="en-US" sz="800" baseline="0" dirty="0" smtClean="0"/>
                        <a:t> the grams of caffeine pre can</a:t>
                      </a:r>
                      <a:endParaRPr lang="en-US" sz="800" dirty="0"/>
                    </a:p>
                  </a:txBody>
                  <a:tcPr marL="91434" marR="91434" marT="45730" marB="4573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a:txBody>
                    <a:bodyPr/>
                    <a:lstStyle/>
                    <a:p>
                      <a:pPr algn="ctr"/>
                      <a:endParaRPr lang="en-US" sz="800" dirty="0"/>
                    </a:p>
                  </a:txBody>
                  <a:tcPr marL="91434" marR="91434" marT="45730" marB="4573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2">
                  <a:txBody>
                    <a:bodyPr/>
                    <a:lstStyle/>
                    <a:p>
                      <a:pPr algn="ctr"/>
                      <a:r>
                        <a:rPr lang="en-US" sz="800" dirty="0" smtClean="0"/>
                        <a:t>Calculate</a:t>
                      </a:r>
                      <a:r>
                        <a:rPr lang="en-US" sz="800" baseline="0" dirty="0" smtClean="0"/>
                        <a:t> the lethal dose for a drinker</a:t>
                      </a:r>
                      <a:endParaRPr lang="en-US" sz="800" dirty="0"/>
                    </a:p>
                  </a:txBody>
                  <a:tcPr marL="91434" marR="91434" marT="45730" marB="4573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a:txBody>
                    <a:bodyPr/>
                    <a:lstStyle/>
                    <a:p>
                      <a:pPr algn="ctr"/>
                      <a:endParaRPr lang="en-US" sz="800" dirty="0"/>
                    </a:p>
                  </a:txBody>
                  <a:tcPr marL="91434" marR="91434" marT="45730" marB="4573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2">
                  <a:txBody>
                    <a:bodyPr/>
                    <a:lstStyle/>
                    <a:p>
                      <a:pPr algn="ctr"/>
                      <a:r>
                        <a:rPr lang="en-US" sz="800" dirty="0" smtClean="0"/>
                        <a:t>Calculate</a:t>
                      </a:r>
                      <a:r>
                        <a:rPr lang="en-US" sz="800" baseline="0" dirty="0" smtClean="0"/>
                        <a:t> the lethal number of cans</a:t>
                      </a:r>
                      <a:endParaRPr lang="en-US" sz="800" dirty="0"/>
                    </a:p>
                  </a:txBody>
                  <a:tcPr marL="91434" marR="91434" marT="45730" marB="4573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a:txBody>
                    <a:bodyPr/>
                    <a:lstStyle/>
                    <a:p>
                      <a:pPr algn="ctr"/>
                      <a:endParaRPr lang="en-US" sz="800" dirty="0"/>
                    </a:p>
                  </a:txBody>
                  <a:tcPr marL="91434" marR="91434" marT="45730" marB="4573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2">
                  <a:txBody>
                    <a:bodyPr/>
                    <a:lstStyle/>
                    <a:p>
                      <a:pPr algn="ctr"/>
                      <a:r>
                        <a:rPr lang="en-US" sz="800" dirty="0" smtClean="0"/>
                        <a:t>Calculate the safe</a:t>
                      </a:r>
                      <a:r>
                        <a:rPr lang="en-US" sz="800" baseline="0" dirty="0" smtClean="0"/>
                        <a:t> amount</a:t>
                      </a:r>
                      <a:endParaRPr lang="en-US" sz="800" dirty="0"/>
                    </a:p>
                  </a:txBody>
                  <a:tcPr marL="91434" marR="91434" marT="45730" marB="4573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a:txBody>
                    <a:bodyPr/>
                    <a:lstStyle/>
                    <a:p>
                      <a:pPr algn="ctr"/>
                      <a:endParaRPr lang="en-US" sz="800" dirty="0"/>
                    </a:p>
                  </a:txBody>
                  <a:tcPr marL="91434" marR="91434" marT="45730" marB="4573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2">
                  <a:txBody>
                    <a:bodyPr/>
                    <a:lstStyle/>
                    <a:p>
                      <a:pPr algn="ctr"/>
                      <a:r>
                        <a:rPr lang="en-US" sz="800" dirty="0" smtClean="0"/>
                        <a:t>Format and Display </a:t>
                      </a:r>
                      <a:r>
                        <a:rPr lang="en-US" sz="800" baseline="0" dirty="0" smtClean="0"/>
                        <a:t>the weight and lethal dose for a mouse</a:t>
                      </a:r>
                      <a:endParaRPr lang="en-US" sz="800" dirty="0"/>
                    </a:p>
                  </a:txBody>
                  <a:tcPr marL="91434" marR="91434" marT="45730" marB="4573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a:txBody>
                    <a:bodyPr/>
                    <a:lstStyle/>
                    <a:p>
                      <a:pPr algn="ctr"/>
                      <a:endParaRPr lang="en-US" sz="800" dirty="0"/>
                    </a:p>
                  </a:txBody>
                  <a:tcPr marL="91434" marR="91434" marT="45730" marB="4573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2">
                  <a:txBody>
                    <a:bodyPr/>
                    <a:lstStyle/>
                    <a:p>
                      <a:pPr algn="ctr"/>
                      <a:r>
                        <a:rPr lang="en-US" sz="800" dirty="0" smtClean="0"/>
                        <a:t>Format and Display </a:t>
                      </a:r>
                      <a:r>
                        <a:rPr lang="en-US" sz="800" baseline="0" dirty="0" smtClean="0"/>
                        <a:t>the weight and lethal dose for a drinker</a:t>
                      </a:r>
                      <a:endParaRPr lang="en-US" sz="800" dirty="0"/>
                    </a:p>
                  </a:txBody>
                  <a:tcPr marL="91434" marR="91434" marT="45730" marB="4573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a:txBody>
                    <a:bodyPr/>
                    <a:lstStyle/>
                    <a:p>
                      <a:pPr algn="ctr"/>
                      <a:endParaRPr lang="en-US" sz="800" dirty="0"/>
                    </a:p>
                  </a:txBody>
                  <a:tcPr marL="91434" marR="91434" marT="45730" marB="4573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t>Format and Display the lethal number of cans of drink</a:t>
                      </a:r>
                      <a:endParaRPr lang="en-US" sz="800" dirty="0"/>
                    </a:p>
                  </a:txBody>
                  <a:tcPr marL="91434" marR="91434" marT="45730" marB="4573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a:txBody>
                    <a:bodyPr/>
                    <a:lstStyle/>
                    <a:p>
                      <a:pPr algn="ctr"/>
                      <a:endParaRPr lang="en-US" sz="800" dirty="0"/>
                    </a:p>
                  </a:txBody>
                  <a:tcPr marL="91434" marR="91434" marT="45730" marB="4573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t>Format and Display the safe amount</a:t>
                      </a:r>
                      <a:endParaRPr lang="en-US" sz="800" dirty="0"/>
                    </a:p>
                  </a:txBody>
                  <a:tcPr marL="91434" marR="91434" marT="45730" marB="4573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r>
            </a:tbl>
          </a:graphicData>
        </a:graphic>
      </p:graphicFrame>
      <p:pic>
        <p:nvPicPr>
          <p:cNvPr id="6" name="Picture 5"/>
          <p:cNvPicPr>
            <a:picLocks noChangeAspect="1"/>
          </p:cNvPicPr>
          <p:nvPr/>
        </p:nvPicPr>
        <p:blipFill>
          <a:blip r:embed="rId3"/>
          <a:stretch>
            <a:fillRect/>
          </a:stretch>
        </p:blipFill>
        <p:spPr>
          <a:xfrm>
            <a:off x="1600200" y="152400"/>
            <a:ext cx="6370872" cy="749873"/>
          </a:xfrm>
          <a:prstGeom prst="rect">
            <a:avLst/>
          </a:prstGeom>
        </p:spPr>
      </p:pic>
    </p:spTree>
    <p:extLst>
      <p:ext uri="{BB962C8B-B14F-4D97-AF65-F5344CB8AC3E}">
        <p14:creationId xmlns:p14="http://schemas.microsoft.com/office/powerpoint/2010/main" val="2705250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a:spcBef>
                <a:spcPct val="0"/>
              </a:spcBef>
              <a:buClrTx/>
            </a:pPr>
            <a:fld id="{85DD82E9-AC69-4A54-A6BA-7297BFD5A118}" type="slidenum">
              <a:rPr lang="en-US" altLang="en-US" sz="1200">
                <a:cs typeface="Arial" panose="020B0604020202020204" pitchFamily="34" charset="0"/>
              </a:rPr>
              <a:pPr>
                <a:spcBef>
                  <a:spcPct val="0"/>
                </a:spcBef>
                <a:buClrTx/>
              </a:pPr>
              <a:t>11</a:t>
            </a:fld>
            <a:endParaRPr lang="en-US" altLang="en-US" sz="120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CSI Project One Design</a:t>
            </a:r>
            <a:endParaRPr lang="en-US" dirty="0"/>
          </a:p>
        </p:txBody>
      </p:sp>
      <p:pic>
        <p:nvPicPr>
          <p:cNvPr id="28677"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90675"/>
            <a:ext cx="10058400" cy="460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4"/>
          <a:stretch>
            <a:fillRect/>
          </a:stretch>
        </p:blipFill>
        <p:spPr>
          <a:xfrm>
            <a:off x="1676400" y="152400"/>
            <a:ext cx="6370872" cy="749873"/>
          </a:xfrm>
          <a:prstGeom prst="rect">
            <a:avLst/>
          </a:prstGeom>
        </p:spPr>
      </p:pic>
    </p:spTree>
    <p:extLst>
      <p:ext uri="{BB962C8B-B14F-4D97-AF65-F5344CB8AC3E}">
        <p14:creationId xmlns:p14="http://schemas.microsoft.com/office/powerpoint/2010/main" val="2713076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457200" y="2020888"/>
            <a:ext cx="8229600" cy="4075112"/>
          </a:xfrm>
          <a:prstGeom prst="rect">
            <a:avLst/>
          </a:prstGeom>
        </p:spPr>
        <p:txBody>
          <a:bodyPr/>
          <a:lstStyle/>
          <a:p>
            <a:pPr marL="342900" indent="-342900" algn="l" eaLnBrk="1" fontAlgn="auto" hangingPunct="1">
              <a:spcAft>
                <a:spcPts val="0"/>
              </a:spcAft>
              <a:buFont typeface="Arial"/>
              <a:buChar char="•"/>
              <a:defRPr/>
            </a:pPr>
            <a:r>
              <a:rPr lang="en-US" dirty="0"/>
              <a:t>Hand trace a program: act as if you are the computer, executing a program</a:t>
            </a:r>
            <a:r>
              <a:rPr lang="en-US" dirty="0" smtClean="0"/>
              <a:t>:</a:t>
            </a:r>
            <a:r>
              <a:rPr lang="en-US" dirty="0"/>
              <a:t/>
            </a:r>
            <a:br>
              <a:rPr lang="en-US" dirty="0"/>
            </a:br>
            <a:r>
              <a:rPr lang="en-US" dirty="0"/>
              <a:t>– step through and ‘execute’ each statement, one-by-one </a:t>
            </a:r>
            <a:br>
              <a:rPr lang="en-US" dirty="0"/>
            </a:br>
            <a:r>
              <a:rPr lang="en-US" dirty="0"/>
              <a:t>– record the contents of variables after statement execution, using a hand trace chart (table) </a:t>
            </a:r>
          </a:p>
          <a:p>
            <a:pPr algn="l" eaLnBrk="1" fontAlgn="auto" hangingPunct="1">
              <a:spcAft>
                <a:spcPts val="0"/>
              </a:spcAft>
              <a:defRPr/>
            </a:pPr>
            <a:endParaRPr lang="en-US" dirty="0"/>
          </a:p>
          <a:p>
            <a:pPr marL="342900" indent="-342900" algn="l" eaLnBrk="1" fontAlgn="auto" hangingPunct="1">
              <a:spcAft>
                <a:spcPts val="0"/>
              </a:spcAft>
              <a:buFont typeface="Arial"/>
              <a:buChar char="•"/>
              <a:defRPr/>
            </a:pPr>
            <a:r>
              <a:rPr lang="en-US" dirty="0" smtClean="0"/>
              <a:t>Useful </a:t>
            </a:r>
            <a:r>
              <a:rPr lang="en-US" dirty="0"/>
              <a:t>to locate logic or mathematical errors </a:t>
            </a:r>
          </a:p>
          <a:p>
            <a:pPr marL="342900" indent="-342900" algn="l" eaLnBrk="1" fontAlgn="auto" hangingPunct="1">
              <a:spcAft>
                <a:spcPts val="0"/>
              </a:spcAft>
              <a:buFont typeface="Arial"/>
              <a:buChar char="•"/>
              <a:defRPr/>
            </a:pPr>
            <a:endParaRPr lang="en-US" dirty="0"/>
          </a:p>
        </p:txBody>
      </p:sp>
      <p:sp>
        <p:nvSpPr>
          <p:cNvPr id="3" name="Title 2"/>
          <p:cNvSpPr>
            <a:spLocks noGrp="1"/>
          </p:cNvSpPr>
          <p:nvPr>
            <p:ph type="title"/>
          </p:nvPr>
        </p:nvSpPr>
        <p:spPr/>
        <p:txBody>
          <a:bodyPr/>
          <a:lstStyle/>
          <a:p>
            <a:pPr eaLnBrk="1" fontAlgn="auto" hangingPunct="1">
              <a:spcAft>
                <a:spcPts val="0"/>
              </a:spcAft>
              <a:defRPr/>
            </a:pPr>
            <a:r>
              <a:rPr lang="en-US" dirty="0" smtClean="0">
                <a:solidFill>
                  <a:schemeClr val="bg1">
                    <a:lumMod val="75000"/>
                    <a:lumOff val="25000"/>
                  </a:schemeClr>
                </a:solidFill>
              </a:rPr>
              <a:t>Hand Tracing a Program</a:t>
            </a:r>
            <a:endParaRPr lang="en-US" dirty="0">
              <a:solidFill>
                <a:schemeClr val="bg1">
                  <a:lumMod val="75000"/>
                  <a:lumOff val="25000"/>
                </a:schemeClr>
              </a:solidFill>
            </a:endParaRPr>
          </a:p>
        </p:txBody>
      </p:sp>
      <p:sp>
        <p:nvSpPr>
          <p:cNvPr id="32772" name="Slide Number Placeholder 3"/>
          <p:cNvSpPr>
            <a:spLocks noGrp="1"/>
          </p:cNvSpPr>
          <p:nvPr>
            <p:ph type="sldNum" sz="quarter" idx="4294967295"/>
          </p:nvPr>
        </p:nvSpPr>
        <p:spPr bwMode="auto">
          <a:xfrm>
            <a:off x="4038600" y="6172200"/>
            <a:ext cx="1066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a:spcBef>
                <a:spcPct val="0"/>
              </a:spcBef>
              <a:buClrTx/>
            </a:pPr>
            <a:fld id="{77C178B2-032B-405D-8898-C20E54300E56}" type="slidenum">
              <a:rPr lang="en-US" altLang="en-US" sz="1200">
                <a:cs typeface="Arial" panose="020B0604020202020204" pitchFamily="34" charset="0"/>
              </a:rPr>
              <a:pPr>
                <a:spcBef>
                  <a:spcPct val="0"/>
                </a:spcBef>
                <a:buClrTx/>
              </a:pPr>
              <a:t>12</a:t>
            </a:fld>
            <a:endParaRPr lang="en-US" altLang="en-US" sz="1200">
              <a:cs typeface="Arial" panose="020B0604020202020204" pitchFamily="34" charset="0"/>
            </a:endParaRPr>
          </a:p>
        </p:txBody>
      </p:sp>
      <p:sp>
        <p:nvSpPr>
          <p:cNvPr id="5" name="Footer Placeholder 4"/>
          <p:cNvSpPr>
            <a:spLocks noGrp="1"/>
          </p:cNvSpPr>
          <p:nvPr>
            <p:ph type="ftr" sz="quarter" idx="4294967295"/>
          </p:nvPr>
        </p:nvSpPr>
        <p:spPr>
          <a:xfrm>
            <a:off x="2057400" y="298450"/>
            <a:ext cx="6248400" cy="292100"/>
          </a:xfrm>
          <a:prstGeom prst="rect">
            <a:avLst/>
          </a:prstGeom>
        </p:spPr>
        <p:txBody>
          <a:bodyPr/>
          <a:lstStyle/>
          <a:p>
            <a:pPr>
              <a:defRPr/>
            </a:pPr>
            <a:r>
              <a:rPr lang="en-US" sz="2800" spc="0" dirty="0" smtClean="0">
                <a:solidFill>
                  <a:schemeClr val="accent1">
                    <a:lumMod val="75000"/>
                  </a:schemeClr>
                </a:solidFill>
              </a:rPr>
              <a:t>Hand tracing a program</a:t>
            </a:r>
            <a:endParaRPr lang="en-US" sz="2800" spc="0" dirty="0">
              <a:solidFill>
                <a:schemeClr val="accent1">
                  <a:lumMod val="75000"/>
                </a:schemeClr>
              </a:solidFill>
            </a:endParaRPr>
          </a:p>
        </p:txBody>
      </p:sp>
    </p:spTree>
    <p:extLst>
      <p:ext uri="{BB962C8B-B14F-4D97-AF65-F5344CB8AC3E}">
        <p14:creationId xmlns:p14="http://schemas.microsoft.com/office/powerpoint/2010/main" val="18741824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a:spcBef>
                <a:spcPct val="0"/>
              </a:spcBef>
              <a:buClrTx/>
            </a:pPr>
            <a:fld id="{E3F2B8CC-6BC9-4E19-8E7E-3FBE563110AE}" type="slidenum">
              <a:rPr lang="en-US" altLang="en-US" sz="1200">
                <a:cs typeface="Arial" panose="020B0604020202020204" pitchFamily="34" charset="0"/>
              </a:rPr>
              <a:pPr>
                <a:spcBef>
                  <a:spcPct val="0"/>
                </a:spcBef>
                <a:buClrTx/>
              </a:pPr>
              <a:t>13</a:t>
            </a:fld>
            <a:endParaRPr lang="en-US" altLang="en-US" sz="120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pc="0" dirty="0" smtClean="0"/>
              <a:t>CSI Project One Design</a:t>
            </a:r>
            <a:endParaRPr lang="en-US" spc="0" dirty="0"/>
          </a:p>
        </p:txBody>
      </p:sp>
      <p:graphicFrame>
        <p:nvGraphicFramePr>
          <p:cNvPr id="5" name="Table 4"/>
          <p:cNvGraphicFramePr>
            <a:graphicFrameLocks noGrp="1"/>
          </p:cNvGraphicFramePr>
          <p:nvPr/>
        </p:nvGraphicFramePr>
        <p:xfrm>
          <a:off x="419100" y="1952625"/>
          <a:ext cx="8356600" cy="2819400"/>
        </p:xfrm>
        <a:graphic>
          <a:graphicData uri="http://schemas.openxmlformats.org/drawingml/2006/table">
            <a:tbl>
              <a:tblPr/>
              <a:tblGrid>
                <a:gridCol w="4203700"/>
                <a:gridCol w="584200"/>
                <a:gridCol w="546100"/>
                <a:gridCol w="584200"/>
                <a:gridCol w="647700"/>
                <a:gridCol w="622300"/>
                <a:gridCol w="566738"/>
                <a:gridCol w="601662"/>
              </a:tblGrid>
              <a:tr h="206375">
                <a:tc>
                  <a:txBody>
                    <a:bodyPr/>
                    <a:lstStyle>
                      <a:lvl1pPr algn="ctr">
                        <a:spcBef>
                          <a:spcPts val="600"/>
                        </a:spcBef>
                        <a:buClr>
                          <a:schemeClr val="accent1"/>
                        </a:buClr>
                        <a:defRPr>
                          <a:solidFill>
                            <a:schemeClr val="tx1"/>
                          </a:solidFill>
                          <a:latin typeface="Garamond" pitchFamily="18" charset="0"/>
                          <a:cs typeface="Tahoma" pitchFamily="34" charset="0"/>
                        </a:defRPr>
                      </a:lvl1pPr>
                      <a:lvl2pPr marL="742950" indent="-285750" algn="ctr">
                        <a:spcBef>
                          <a:spcPts val="1200"/>
                        </a:spcBef>
                        <a:buClr>
                          <a:schemeClr val="accent1"/>
                        </a:buClr>
                        <a:defRPr sz="1600">
                          <a:solidFill>
                            <a:schemeClr val="tx2"/>
                          </a:solidFill>
                          <a:latin typeface="Garamond" pitchFamily="18" charset="0"/>
                          <a:cs typeface="Tahoma" pitchFamily="34" charset="0"/>
                        </a:defRPr>
                      </a:lvl2pPr>
                      <a:lvl3pPr marL="1143000" indent="-228600" algn="ctr">
                        <a:spcBef>
                          <a:spcPts val="1200"/>
                        </a:spcBef>
                        <a:buClr>
                          <a:schemeClr val="accent1"/>
                        </a:buClr>
                        <a:defRPr sz="1400">
                          <a:solidFill>
                            <a:schemeClr val="tx1"/>
                          </a:solidFill>
                          <a:latin typeface="Garamond" pitchFamily="18" charset="0"/>
                          <a:cs typeface="Tahoma" pitchFamily="34" charset="0"/>
                        </a:defRPr>
                      </a:lvl3pPr>
                      <a:lvl4pPr marL="1600200" indent="-228600" algn="ctr">
                        <a:spcBef>
                          <a:spcPts val="1200"/>
                        </a:spcBef>
                        <a:buClr>
                          <a:schemeClr val="accent1"/>
                        </a:buClr>
                        <a:defRPr sz="1200">
                          <a:solidFill>
                            <a:schemeClr val="tx2"/>
                          </a:solidFill>
                          <a:latin typeface="Garamond" pitchFamily="18" charset="0"/>
                          <a:cs typeface="Tahoma" pitchFamily="34" charset="0"/>
                        </a:defRPr>
                      </a:lvl4pPr>
                      <a:lvl5pPr marL="2057400" indent="-228600" algn="ctr">
                        <a:spcBef>
                          <a:spcPts val="1200"/>
                        </a:spcBef>
                        <a:buClr>
                          <a:schemeClr val="accent1"/>
                        </a:buClr>
                        <a:defRPr sz="1200">
                          <a:solidFill>
                            <a:schemeClr val="tx1"/>
                          </a:solidFill>
                          <a:latin typeface="Garamond" pitchFamily="18" charset="0"/>
                          <a:cs typeface="Tahoma" pitchFamily="34" charset="0"/>
                        </a:defRPr>
                      </a:lvl5pPr>
                      <a:lvl6pPr marL="25146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6pPr>
                      <a:lvl7pPr marL="29718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7pPr>
                      <a:lvl8pPr marL="34290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8pPr>
                      <a:lvl9pPr marL="38862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smtClean="0">
                        <a:ln>
                          <a:noFill/>
                        </a:ln>
                        <a:solidFill>
                          <a:srgbClr val="FFFFFF"/>
                        </a:solidFill>
                        <a:effectLst/>
                        <a:latin typeface="Garamond" pitchFamily="18" charset="0"/>
                        <a:cs typeface="Tahom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ctr">
                        <a:spcBef>
                          <a:spcPts val="600"/>
                        </a:spcBef>
                        <a:buClr>
                          <a:schemeClr val="accent1"/>
                        </a:buClr>
                        <a:defRPr>
                          <a:solidFill>
                            <a:schemeClr val="tx1"/>
                          </a:solidFill>
                          <a:latin typeface="Garamond" pitchFamily="18" charset="0"/>
                          <a:cs typeface="Tahoma" pitchFamily="34" charset="0"/>
                        </a:defRPr>
                      </a:lvl1pPr>
                      <a:lvl2pPr marL="742950" indent="-285750" algn="ctr">
                        <a:spcBef>
                          <a:spcPts val="1200"/>
                        </a:spcBef>
                        <a:buClr>
                          <a:schemeClr val="accent1"/>
                        </a:buClr>
                        <a:defRPr sz="1600">
                          <a:solidFill>
                            <a:schemeClr val="tx2"/>
                          </a:solidFill>
                          <a:latin typeface="Garamond" pitchFamily="18" charset="0"/>
                          <a:cs typeface="Tahoma" pitchFamily="34" charset="0"/>
                        </a:defRPr>
                      </a:lvl2pPr>
                      <a:lvl3pPr marL="1143000" indent="-228600" algn="ctr">
                        <a:spcBef>
                          <a:spcPts val="1200"/>
                        </a:spcBef>
                        <a:buClr>
                          <a:schemeClr val="accent1"/>
                        </a:buClr>
                        <a:defRPr sz="1400">
                          <a:solidFill>
                            <a:schemeClr val="tx1"/>
                          </a:solidFill>
                          <a:latin typeface="Garamond" pitchFamily="18" charset="0"/>
                          <a:cs typeface="Tahoma" pitchFamily="34" charset="0"/>
                        </a:defRPr>
                      </a:lvl3pPr>
                      <a:lvl4pPr marL="1600200" indent="-228600" algn="ctr">
                        <a:spcBef>
                          <a:spcPts val="1200"/>
                        </a:spcBef>
                        <a:buClr>
                          <a:schemeClr val="accent1"/>
                        </a:buClr>
                        <a:defRPr sz="1200">
                          <a:solidFill>
                            <a:schemeClr val="tx2"/>
                          </a:solidFill>
                          <a:latin typeface="Garamond" pitchFamily="18" charset="0"/>
                          <a:cs typeface="Tahoma" pitchFamily="34" charset="0"/>
                        </a:defRPr>
                      </a:lvl4pPr>
                      <a:lvl5pPr marL="2057400" indent="-228600" algn="ctr">
                        <a:spcBef>
                          <a:spcPts val="1200"/>
                        </a:spcBef>
                        <a:buClr>
                          <a:schemeClr val="accent1"/>
                        </a:buClr>
                        <a:defRPr sz="1200">
                          <a:solidFill>
                            <a:schemeClr val="tx1"/>
                          </a:solidFill>
                          <a:latin typeface="Garamond" pitchFamily="18" charset="0"/>
                          <a:cs typeface="Tahoma" pitchFamily="34" charset="0"/>
                        </a:defRPr>
                      </a:lvl5pPr>
                      <a:lvl6pPr marL="25146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6pPr>
                      <a:lvl7pPr marL="29718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7pPr>
                      <a:lvl8pPr marL="34290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8pPr>
                      <a:lvl9pPr marL="38862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FFFFFF"/>
                          </a:solidFill>
                          <a:effectLst/>
                          <a:latin typeface="Garamond" pitchFamily="18" charset="0"/>
                          <a:cs typeface="Tahoma" pitchFamily="34" charset="0"/>
                        </a:rPr>
                        <a:t>Length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ctr">
                        <a:spcBef>
                          <a:spcPts val="600"/>
                        </a:spcBef>
                        <a:buClr>
                          <a:schemeClr val="accent1"/>
                        </a:buClr>
                        <a:defRPr>
                          <a:solidFill>
                            <a:schemeClr val="tx1"/>
                          </a:solidFill>
                          <a:latin typeface="Garamond" pitchFamily="18" charset="0"/>
                          <a:cs typeface="Tahoma" pitchFamily="34" charset="0"/>
                        </a:defRPr>
                      </a:lvl1pPr>
                      <a:lvl2pPr marL="742950" indent="-285750" algn="ctr">
                        <a:spcBef>
                          <a:spcPts val="1200"/>
                        </a:spcBef>
                        <a:buClr>
                          <a:schemeClr val="accent1"/>
                        </a:buClr>
                        <a:defRPr sz="1600">
                          <a:solidFill>
                            <a:schemeClr val="tx2"/>
                          </a:solidFill>
                          <a:latin typeface="Garamond" pitchFamily="18" charset="0"/>
                          <a:cs typeface="Tahoma" pitchFamily="34" charset="0"/>
                        </a:defRPr>
                      </a:lvl2pPr>
                      <a:lvl3pPr marL="1143000" indent="-228600" algn="ctr">
                        <a:spcBef>
                          <a:spcPts val="1200"/>
                        </a:spcBef>
                        <a:buClr>
                          <a:schemeClr val="accent1"/>
                        </a:buClr>
                        <a:defRPr sz="1400">
                          <a:solidFill>
                            <a:schemeClr val="tx1"/>
                          </a:solidFill>
                          <a:latin typeface="Garamond" pitchFamily="18" charset="0"/>
                          <a:cs typeface="Tahoma" pitchFamily="34" charset="0"/>
                        </a:defRPr>
                      </a:lvl3pPr>
                      <a:lvl4pPr marL="1600200" indent="-228600" algn="ctr">
                        <a:spcBef>
                          <a:spcPts val="1200"/>
                        </a:spcBef>
                        <a:buClr>
                          <a:schemeClr val="accent1"/>
                        </a:buClr>
                        <a:defRPr sz="1200">
                          <a:solidFill>
                            <a:schemeClr val="tx2"/>
                          </a:solidFill>
                          <a:latin typeface="Garamond" pitchFamily="18" charset="0"/>
                          <a:cs typeface="Tahoma" pitchFamily="34" charset="0"/>
                        </a:defRPr>
                      </a:lvl4pPr>
                      <a:lvl5pPr marL="2057400" indent="-228600" algn="ctr">
                        <a:spcBef>
                          <a:spcPts val="1200"/>
                        </a:spcBef>
                        <a:buClr>
                          <a:schemeClr val="accent1"/>
                        </a:buClr>
                        <a:defRPr sz="1200">
                          <a:solidFill>
                            <a:schemeClr val="tx1"/>
                          </a:solidFill>
                          <a:latin typeface="Garamond" pitchFamily="18" charset="0"/>
                          <a:cs typeface="Tahoma" pitchFamily="34" charset="0"/>
                        </a:defRPr>
                      </a:lvl5pPr>
                      <a:lvl6pPr marL="25146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6pPr>
                      <a:lvl7pPr marL="29718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7pPr>
                      <a:lvl8pPr marL="34290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8pPr>
                      <a:lvl9pPr marL="38862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FFFFFF"/>
                          </a:solidFill>
                          <a:effectLst/>
                          <a:latin typeface="Garamond" pitchFamily="18" charset="0"/>
                          <a:cs typeface="Tahoma" pitchFamily="34" charset="0"/>
                        </a:rPr>
                        <a:t>Width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ctr">
                        <a:spcBef>
                          <a:spcPts val="600"/>
                        </a:spcBef>
                        <a:buClr>
                          <a:schemeClr val="accent1"/>
                        </a:buClr>
                        <a:defRPr>
                          <a:solidFill>
                            <a:schemeClr val="tx1"/>
                          </a:solidFill>
                          <a:latin typeface="Garamond" pitchFamily="18" charset="0"/>
                          <a:cs typeface="Tahoma" pitchFamily="34" charset="0"/>
                        </a:defRPr>
                      </a:lvl1pPr>
                      <a:lvl2pPr marL="742950" indent="-285750" algn="ctr">
                        <a:spcBef>
                          <a:spcPts val="1200"/>
                        </a:spcBef>
                        <a:buClr>
                          <a:schemeClr val="accent1"/>
                        </a:buClr>
                        <a:defRPr sz="1600">
                          <a:solidFill>
                            <a:schemeClr val="tx2"/>
                          </a:solidFill>
                          <a:latin typeface="Garamond" pitchFamily="18" charset="0"/>
                          <a:cs typeface="Tahoma" pitchFamily="34" charset="0"/>
                        </a:defRPr>
                      </a:lvl2pPr>
                      <a:lvl3pPr marL="1143000" indent="-228600" algn="ctr">
                        <a:spcBef>
                          <a:spcPts val="1200"/>
                        </a:spcBef>
                        <a:buClr>
                          <a:schemeClr val="accent1"/>
                        </a:buClr>
                        <a:defRPr sz="1400">
                          <a:solidFill>
                            <a:schemeClr val="tx1"/>
                          </a:solidFill>
                          <a:latin typeface="Garamond" pitchFamily="18" charset="0"/>
                          <a:cs typeface="Tahoma" pitchFamily="34" charset="0"/>
                        </a:defRPr>
                      </a:lvl3pPr>
                      <a:lvl4pPr marL="1600200" indent="-228600" algn="ctr">
                        <a:spcBef>
                          <a:spcPts val="1200"/>
                        </a:spcBef>
                        <a:buClr>
                          <a:schemeClr val="accent1"/>
                        </a:buClr>
                        <a:defRPr sz="1200">
                          <a:solidFill>
                            <a:schemeClr val="tx2"/>
                          </a:solidFill>
                          <a:latin typeface="Garamond" pitchFamily="18" charset="0"/>
                          <a:cs typeface="Tahoma" pitchFamily="34" charset="0"/>
                        </a:defRPr>
                      </a:lvl4pPr>
                      <a:lvl5pPr marL="2057400" indent="-228600" algn="ctr">
                        <a:spcBef>
                          <a:spcPts val="1200"/>
                        </a:spcBef>
                        <a:buClr>
                          <a:schemeClr val="accent1"/>
                        </a:buClr>
                        <a:defRPr sz="1200">
                          <a:solidFill>
                            <a:schemeClr val="tx1"/>
                          </a:solidFill>
                          <a:latin typeface="Garamond" pitchFamily="18" charset="0"/>
                          <a:cs typeface="Tahoma" pitchFamily="34" charset="0"/>
                        </a:defRPr>
                      </a:lvl5pPr>
                      <a:lvl6pPr marL="25146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6pPr>
                      <a:lvl7pPr marL="29718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7pPr>
                      <a:lvl8pPr marL="34290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8pPr>
                      <a:lvl9pPr marL="38862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FFFFFF"/>
                          </a:solidFill>
                          <a:effectLst/>
                          <a:latin typeface="Garamond" pitchFamily="18" charset="0"/>
                          <a:cs typeface="Tahoma" pitchFamily="34" charset="0"/>
                        </a:rPr>
                        <a:t>Height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ctr">
                        <a:spcBef>
                          <a:spcPts val="600"/>
                        </a:spcBef>
                        <a:buClr>
                          <a:schemeClr val="accent1"/>
                        </a:buClr>
                        <a:defRPr>
                          <a:solidFill>
                            <a:schemeClr val="tx1"/>
                          </a:solidFill>
                          <a:latin typeface="Garamond" pitchFamily="18" charset="0"/>
                          <a:cs typeface="Tahoma" pitchFamily="34" charset="0"/>
                        </a:defRPr>
                      </a:lvl1pPr>
                      <a:lvl2pPr marL="742950" indent="-285750" algn="ctr">
                        <a:spcBef>
                          <a:spcPts val="1200"/>
                        </a:spcBef>
                        <a:buClr>
                          <a:schemeClr val="accent1"/>
                        </a:buClr>
                        <a:defRPr sz="1600">
                          <a:solidFill>
                            <a:schemeClr val="tx2"/>
                          </a:solidFill>
                          <a:latin typeface="Garamond" pitchFamily="18" charset="0"/>
                          <a:cs typeface="Tahoma" pitchFamily="34" charset="0"/>
                        </a:defRPr>
                      </a:lvl2pPr>
                      <a:lvl3pPr marL="1143000" indent="-228600" algn="ctr">
                        <a:spcBef>
                          <a:spcPts val="1200"/>
                        </a:spcBef>
                        <a:buClr>
                          <a:schemeClr val="accent1"/>
                        </a:buClr>
                        <a:defRPr sz="1400">
                          <a:solidFill>
                            <a:schemeClr val="tx1"/>
                          </a:solidFill>
                          <a:latin typeface="Garamond" pitchFamily="18" charset="0"/>
                          <a:cs typeface="Tahoma" pitchFamily="34" charset="0"/>
                        </a:defRPr>
                      </a:lvl3pPr>
                      <a:lvl4pPr marL="1600200" indent="-228600" algn="ctr">
                        <a:spcBef>
                          <a:spcPts val="1200"/>
                        </a:spcBef>
                        <a:buClr>
                          <a:schemeClr val="accent1"/>
                        </a:buClr>
                        <a:defRPr sz="1200">
                          <a:solidFill>
                            <a:schemeClr val="tx2"/>
                          </a:solidFill>
                          <a:latin typeface="Garamond" pitchFamily="18" charset="0"/>
                          <a:cs typeface="Tahoma" pitchFamily="34" charset="0"/>
                        </a:defRPr>
                      </a:lvl4pPr>
                      <a:lvl5pPr marL="2057400" indent="-228600" algn="ctr">
                        <a:spcBef>
                          <a:spcPts val="1200"/>
                        </a:spcBef>
                        <a:buClr>
                          <a:schemeClr val="accent1"/>
                        </a:buClr>
                        <a:defRPr sz="1200">
                          <a:solidFill>
                            <a:schemeClr val="tx1"/>
                          </a:solidFill>
                          <a:latin typeface="Garamond" pitchFamily="18" charset="0"/>
                          <a:cs typeface="Tahoma" pitchFamily="34" charset="0"/>
                        </a:defRPr>
                      </a:lvl5pPr>
                      <a:lvl6pPr marL="25146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6pPr>
                      <a:lvl7pPr marL="29718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7pPr>
                      <a:lvl8pPr marL="34290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8pPr>
                      <a:lvl9pPr marL="38862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FFFFFF"/>
                          </a:solidFill>
                          <a:effectLst/>
                          <a:latin typeface="Garamond" pitchFamily="18" charset="0"/>
                          <a:cs typeface="Tahoma" pitchFamily="34" charset="0"/>
                        </a:rPr>
                        <a:t>Volume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ctr">
                        <a:spcBef>
                          <a:spcPts val="600"/>
                        </a:spcBef>
                        <a:buClr>
                          <a:schemeClr val="accent1"/>
                        </a:buClr>
                        <a:defRPr>
                          <a:solidFill>
                            <a:schemeClr val="tx1"/>
                          </a:solidFill>
                          <a:latin typeface="Garamond" pitchFamily="18" charset="0"/>
                          <a:cs typeface="Tahoma" pitchFamily="34" charset="0"/>
                        </a:defRPr>
                      </a:lvl1pPr>
                      <a:lvl2pPr marL="742950" indent="-285750" algn="ctr">
                        <a:spcBef>
                          <a:spcPts val="1200"/>
                        </a:spcBef>
                        <a:buClr>
                          <a:schemeClr val="accent1"/>
                        </a:buClr>
                        <a:defRPr sz="1600">
                          <a:solidFill>
                            <a:schemeClr val="tx2"/>
                          </a:solidFill>
                          <a:latin typeface="Garamond" pitchFamily="18" charset="0"/>
                          <a:cs typeface="Tahoma" pitchFamily="34" charset="0"/>
                        </a:defRPr>
                      </a:lvl2pPr>
                      <a:lvl3pPr marL="1143000" indent="-228600" algn="ctr">
                        <a:spcBef>
                          <a:spcPts val="1200"/>
                        </a:spcBef>
                        <a:buClr>
                          <a:schemeClr val="accent1"/>
                        </a:buClr>
                        <a:defRPr sz="1400">
                          <a:solidFill>
                            <a:schemeClr val="tx1"/>
                          </a:solidFill>
                          <a:latin typeface="Garamond" pitchFamily="18" charset="0"/>
                          <a:cs typeface="Tahoma" pitchFamily="34" charset="0"/>
                        </a:defRPr>
                      </a:lvl3pPr>
                      <a:lvl4pPr marL="1600200" indent="-228600" algn="ctr">
                        <a:spcBef>
                          <a:spcPts val="1200"/>
                        </a:spcBef>
                        <a:buClr>
                          <a:schemeClr val="accent1"/>
                        </a:buClr>
                        <a:defRPr sz="1200">
                          <a:solidFill>
                            <a:schemeClr val="tx2"/>
                          </a:solidFill>
                          <a:latin typeface="Garamond" pitchFamily="18" charset="0"/>
                          <a:cs typeface="Tahoma" pitchFamily="34" charset="0"/>
                        </a:defRPr>
                      </a:lvl4pPr>
                      <a:lvl5pPr marL="2057400" indent="-228600" algn="ctr">
                        <a:spcBef>
                          <a:spcPts val="1200"/>
                        </a:spcBef>
                        <a:buClr>
                          <a:schemeClr val="accent1"/>
                        </a:buClr>
                        <a:defRPr sz="1200">
                          <a:solidFill>
                            <a:schemeClr val="tx1"/>
                          </a:solidFill>
                          <a:latin typeface="Garamond" pitchFamily="18" charset="0"/>
                          <a:cs typeface="Tahoma" pitchFamily="34" charset="0"/>
                        </a:defRPr>
                      </a:lvl5pPr>
                      <a:lvl6pPr marL="25146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6pPr>
                      <a:lvl7pPr marL="29718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7pPr>
                      <a:lvl8pPr marL="34290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8pPr>
                      <a:lvl9pPr marL="38862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FFFFFF"/>
                          </a:solidFill>
                          <a:effectLst/>
                          <a:latin typeface="Garamond" pitchFamily="18" charset="0"/>
                          <a:cs typeface="Tahoma" pitchFamily="34" charset="0"/>
                        </a:rPr>
                        <a:t>Cost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ctr">
                        <a:spcBef>
                          <a:spcPts val="600"/>
                        </a:spcBef>
                        <a:buClr>
                          <a:schemeClr val="accent1"/>
                        </a:buClr>
                        <a:defRPr>
                          <a:solidFill>
                            <a:schemeClr val="tx1"/>
                          </a:solidFill>
                          <a:latin typeface="Garamond" pitchFamily="18" charset="0"/>
                          <a:cs typeface="Tahoma" pitchFamily="34" charset="0"/>
                        </a:defRPr>
                      </a:lvl1pPr>
                      <a:lvl2pPr marL="742950" indent="-285750" algn="ctr">
                        <a:spcBef>
                          <a:spcPts val="1200"/>
                        </a:spcBef>
                        <a:buClr>
                          <a:schemeClr val="accent1"/>
                        </a:buClr>
                        <a:defRPr sz="1600">
                          <a:solidFill>
                            <a:schemeClr val="tx2"/>
                          </a:solidFill>
                          <a:latin typeface="Garamond" pitchFamily="18" charset="0"/>
                          <a:cs typeface="Tahoma" pitchFamily="34" charset="0"/>
                        </a:defRPr>
                      </a:lvl2pPr>
                      <a:lvl3pPr marL="1143000" indent="-228600" algn="ctr">
                        <a:spcBef>
                          <a:spcPts val="1200"/>
                        </a:spcBef>
                        <a:buClr>
                          <a:schemeClr val="accent1"/>
                        </a:buClr>
                        <a:defRPr sz="1400">
                          <a:solidFill>
                            <a:schemeClr val="tx1"/>
                          </a:solidFill>
                          <a:latin typeface="Garamond" pitchFamily="18" charset="0"/>
                          <a:cs typeface="Tahoma" pitchFamily="34" charset="0"/>
                        </a:defRPr>
                      </a:lvl3pPr>
                      <a:lvl4pPr marL="1600200" indent="-228600" algn="ctr">
                        <a:spcBef>
                          <a:spcPts val="1200"/>
                        </a:spcBef>
                        <a:buClr>
                          <a:schemeClr val="accent1"/>
                        </a:buClr>
                        <a:defRPr sz="1200">
                          <a:solidFill>
                            <a:schemeClr val="tx2"/>
                          </a:solidFill>
                          <a:latin typeface="Garamond" pitchFamily="18" charset="0"/>
                          <a:cs typeface="Tahoma" pitchFamily="34" charset="0"/>
                        </a:defRPr>
                      </a:lvl4pPr>
                      <a:lvl5pPr marL="2057400" indent="-228600" algn="ctr">
                        <a:spcBef>
                          <a:spcPts val="1200"/>
                        </a:spcBef>
                        <a:buClr>
                          <a:schemeClr val="accent1"/>
                        </a:buClr>
                        <a:defRPr sz="1200">
                          <a:solidFill>
                            <a:schemeClr val="tx1"/>
                          </a:solidFill>
                          <a:latin typeface="Garamond" pitchFamily="18" charset="0"/>
                          <a:cs typeface="Tahoma" pitchFamily="34" charset="0"/>
                        </a:defRPr>
                      </a:lvl5pPr>
                      <a:lvl6pPr marL="25146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6pPr>
                      <a:lvl7pPr marL="29718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7pPr>
                      <a:lvl8pPr marL="34290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8pPr>
                      <a:lvl9pPr marL="38862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FFFFFF"/>
                          </a:solidFill>
                          <a:effectLst/>
                          <a:latin typeface="Garamond" pitchFamily="18" charset="0"/>
                          <a:cs typeface="Tahoma" pitchFamily="34" charset="0"/>
                        </a:rPr>
                        <a:t>Charge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ctr">
                        <a:spcBef>
                          <a:spcPts val="600"/>
                        </a:spcBef>
                        <a:buClr>
                          <a:schemeClr val="accent1"/>
                        </a:buClr>
                        <a:defRPr>
                          <a:solidFill>
                            <a:schemeClr val="tx1"/>
                          </a:solidFill>
                          <a:latin typeface="Garamond" pitchFamily="18" charset="0"/>
                          <a:cs typeface="Tahoma" pitchFamily="34" charset="0"/>
                        </a:defRPr>
                      </a:lvl1pPr>
                      <a:lvl2pPr marL="742950" indent="-285750" algn="ctr">
                        <a:spcBef>
                          <a:spcPts val="1200"/>
                        </a:spcBef>
                        <a:buClr>
                          <a:schemeClr val="accent1"/>
                        </a:buClr>
                        <a:defRPr sz="1600">
                          <a:solidFill>
                            <a:schemeClr val="tx2"/>
                          </a:solidFill>
                          <a:latin typeface="Garamond" pitchFamily="18" charset="0"/>
                          <a:cs typeface="Tahoma" pitchFamily="34" charset="0"/>
                        </a:defRPr>
                      </a:lvl2pPr>
                      <a:lvl3pPr marL="1143000" indent="-228600" algn="ctr">
                        <a:spcBef>
                          <a:spcPts val="1200"/>
                        </a:spcBef>
                        <a:buClr>
                          <a:schemeClr val="accent1"/>
                        </a:buClr>
                        <a:defRPr sz="1400">
                          <a:solidFill>
                            <a:schemeClr val="tx1"/>
                          </a:solidFill>
                          <a:latin typeface="Garamond" pitchFamily="18" charset="0"/>
                          <a:cs typeface="Tahoma" pitchFamily="34" charset="0"/>
                        </a:defRPr>
                      </a:lvl3pPr>
                      <a:lvl4pPr marL="1600200" indent="-228600" algn="ctr">
                        <a:spcBef>
                          <a:spcPts val="1200"/>
                        </a:spcBef>
                        <a:buClr>
                          <a:schemeClr val="accent1"/>
                        </a:buClr>
                        <a:defRPr sz="1200">
                          <a:solidFill>
                            <a:schemeClr val="tx2"/>
                          </a:solidFill>
                          <a:latin typeface="Garamond" pitchFamily="18" charset="0"/>
                          <a:cs typeface="Tahoma" pitchFamily="34" charset="0"/>
                        </a:defRPr>
                      </a:lvl4pPr>
                      <a:lvl5pPr marL="2057400" indent="-228600" algn="ctr">
                        <a:spcBef>
                          <a:spcPts val="1200"/>
                        </a:spcBef>
                        <a:buClr>
                          <a:schemeClr val="accent1"/>
                        </a:buClr>
                        <a:defRPr sz="1200">
                          <a:solidFill>
                            <a:schemeClr val="tx1"/>
                          </a:solidFill>
                          <a:latin typeface="Garamond" pitchFamily="18" charset="0"/>
                          <a:cs typeface="Tahoma" pitchFamily="34" charset="0"/>
                        </a:defRPr>
                      </a:lvl5pPr>
                      <a:lvl6pPr marL="25146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6pPr>
                      <a:lvl7pPr marL="29718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7pPr>
                      <a:lvl8pPr marL="34290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8pPr>
                      <a:lvl9pPr marL="38862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FFFFFF"/>
                          </a:solidFill>
                          <a:effectLst/>
                          <a:latin typeface="Garamond" pitchFamily="18" charset="0"/>
                          <a:cs typeface="Tahoma" pitchFamily="34" charset="0"/>
                        </a:rPr>
                        <a:t>Profit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360488">
                <a:tc>
                  <a:txBody>
                    <a:bodyPr/>
                    <a:lstStyle>
                      <a:lvl1pPr algn="ctr">
                        <a:spcBef>
                          <a:spcPts val="600"/>
                        </a:spcBef>
                        <a:buClr>
                          <a:schemeClr val="accent1"/>
                        </a:buClr>
                        <a:defRPr>
                          <a:solidFill>
                            <a:schemeClr val="tx1"/>
                          </a:solidFill>
                          <a:latin typeface="Garamond" pitchFamily="18" charset="0"/>
                          <a:cs typeface="Tahoma" pitchFamily="34" charset="0"/>
                        </a:defRPr>
                      </a:lvl1pPr>
                      <a:lvl2pPr marL="742950" indent="-285750" algn="ctr">
                        <a:spcBef>
                          <a:spcPts val="1200"/>
                        </a:spcBef>
                        <a:buClr>
                          <a:schemeClr val="accent1"/>
                        </a:buClr>
                        <a:defRPr sz="1600">
                          <a:solidFill>
                            <a:schemeClr val="tx2"/>
                          </a:solidFill>
                          <a:latin typeface="Garamond" pitchFamily="18" charset="0"/>
                          <a:cs typeface="Tahoma" pitchFamily="34" charset="0"/>
                        </a:defRPr>
                      </a:lvl2pPr>
                      <a:lvl3pPr marL="1143000" indent="-228600" algn="ctr">
                        <a:spcBef>
                          <a:spcPts val="1200"/>
                        </a:spcBef>
                        <a:buClr>
                          <a:schemeClr val="accent1"/>
                        </a:buClr>
                        <a:defRPr sz="1400">
                          <a:solidFill>
                            <a:schemeClr val="tx1"/>
                          </a:solidFill>
                          <a:latin typeface="Garamond" pitchFamily="18" charset="0"/>
                          <a:cs typeface="Tahoma" pitchFamily="34" charset="0"/>
                        </a:defRPr>
                      </a:lvl3pPr>
                      <a:lvl4pPr marL="1600200" indent="-228600" algn="ctr">
                        <a:spcBef>
                          <a:spcPts val="1200"/>
                        </a:spcBef>
                        <a:buClr>
                          <a:schemeClr val="accent1"/>
                        </a:buClr>
                        <a:defRPr sz="1200">
                          <a:solidFill>
                            <a:schemeClr val="tx2"/>
                          </a:solidFill>
                          <a:latin typeface="Garamond" pitchFamily="18" charset="0"/>
                          <a:cs typeface="Tahoma" pitchFamily="34" charset="0"/>
                        </a:defRPr>
                      </a:lvl4pPr>
                      <a:lvl5pPr marL="2057400" indent="-228600" algn="ctr">
                        <a:spcBef>
                          <a:spcPts val="1200"/>
                        </a:spcBef>
                        <a:buClr>
                          <a:schemeClr val="accent1"/>
                        </a:buClr>
                        <a:defRPr sz="1200">
                          <a:solidFill>
                            <a:schemeClr val="tx1"/>
                          </a:solidFill>
                          <a:latin typeface="Garamond" pitchFamily="18" charset="0"/>
                          <a:cs typeface="Tahoma" pitchFamily="34" charset="0"/>
                        </a:defRPr>
                      </a:lvl5pPr>
                      <a:lvl6pPr marL="25146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6pPr>
                      <a:lvl7pPr marL="29718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7pPr>
                      <a:lvl8pPr marL="34290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8pPr>
                      <a:lvl9pPr marL="38862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Courier New" pitchFamily="49" charset="0"/>
                          <a:cs typeface="Courier New" pitchFamily="49" charset="0"/>
                        </a:rPr>
                        <a:t>const double COST_PER_CUBIC_FOOT = 0.23;</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Courier New" pitchFamily="49" charset="0"/>
                          <a:cs typeface="Courier New" pitchFamily="49" charset="0"/>
                        </a:rPr>
                        <a:t>const double CHARGE_PER_CUBIC_FOOT = 0.5;</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Courier New" pitchFamily="49" charset="0"/>
                          <a:cs typeface="Courier New" pitchFamily="49" charset="0"/>
                        </a:rPr>
                        <a:t>cout &lt;&lt; “Enter the dimensions of the crate (in feet):\n”;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Courier New" pitchFamily="49" charset="0"/>
                          <a:cs typeface="Courier New" pitchFamily="49" charset="0"/>
                        </a:rPr>
                        <a:t>cout &lt;&lt; “Length: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Courier New" pitchFamily="49" charset="0"/>
                          <a:cs typeface="Courier New" pitchFamily="49" charset="0"/>
                        </a:rPr>
                        <a:t>cin &gt;&gt; length;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Courier New" pitchFamily="49" charset="0"/>
                          <a:cs typeface="Courier New" pitchFamily="49" charset="0"/>
                        </a:rPr>
                        <a:t>cout &lt;&lt; “Width: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Courier New" pitchFamily="49" charset="0"/>
                          <a:cs typeface="Courier New" pitchFamily="49" charset="0"/>
                        </a:rPr>
                        <a:t>cin &gt;&gt; width;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Courier New" pitchFamily="49" charset="0"/>
                          <a:cs typeface="Courier New" pitchFamily="49" charset="0"/>
                        </a:rPr>
                        <a:t>cout &lt;&lt; “Height: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Courier New" pitchFamily="49" charset="0"/>
                          <a:cs typeface="Courier New" pitchFamily="49" charset="0"/>
                        </a:rPr>
                        <a:t>cin &gt;&gt; height;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Courier New" pitchFamily="49" charset="0"/>
                          <a:cs typeface="Courier New" pitchFamily="49" charset="0"/>
                        </a:rPr>
                        <a:t>volume = length * width * height;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Courier New" pitchFamily="49" charset="0"/>
                          <a:cs typeface="Courier New" pitchFamily="49" charset="0"/>
                        </a:rPr>
                        <a:t>cost = volume * COST_PER_CUBIC_FOOT;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Courier New" pitchFamily="49" charset="0"/>
                          <a:cs typeface="Courier New" pitchFamily="49" charset="0"/>
                        </a:rPr>
                        <a:t>charge = volume * CHARGE_PER_CUBIC_FOOT;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Courier New" pitchFamily="49" charset="0"/>
                          <a:cs typeface="Courier New" pitchFamily="49" charset="0"/>
                        </a:rPr>
                        <a:t>profit = charge – cost;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Courier New" pitchFamily="49" charset="0"/>
                          <a:cs typeface="Courier New" pitchFamily="49"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6"/>
                    </a:solidFill>
                  </a:tcPr>
                </a:tc>
                <a:tc>
                  <a:txBody>
                    <a:bodyPr/>
                    <a:lstStyle>
                      <a:lvl1pPr algn="ctr">
                        <a:spcBef>
                          <a:spcPts val="600"/>
                        </a:spcBef>
                        <a:buClr>
                          <a:schemeClr val="accent1"/>
                        </a:buClr>
                        <a:defRPr>
                          <a:solidFill>
                            <a:schemeClr val="tx1"/>
                          </a:solidFill>
                          <a:latin typeface="Garamond" pitchFamily="18" charset="0"/>
                          <a:cs typeface="Tahoma" pitchFamily="34" charset="0"/>
                        </a:defRPr>
                      </a:lvl1pPr>
                      <a:lvl2pPr marL="742950" indent="-285750" algn="ctr">
                        <a:spcBef>
                          <a:spcPts val="1200"/>
                        </a:spcBef>
                        <a:buClr>
                          <a:schemeClr val="accent1"/>
                        </a:buClr>
                        <a:defRPr sz="1600">
                          <a:solidFill>
                            <a:schemeClr val="tx2"/>
                          </a:solidFill>
                          <a:latin typeface="Garamond" pitchFamily="18" charset="0"/>
                          <a:cs typeface="Tahoma" pitchFamily="34" charset="0"/>
                        </a:defRPr>
                      </a:lvl2pPr>
                      <a:lvl3pPr marL="1143000" indent="-228600" algn="ctr">
                        <a:spcBef>
                          <a:spcPts val="1200"/>
                        </a:spcBef>
                        <a:buClr>
                          <a:schemeClr val="accent1"/>
                        </a:buClr>
                        <a:defRPr sz="1400">
                          <a:solidFill>
                            <a:schemeClr val="tx1"/>
                          </a:solidFill>
                          <a:latin typeface="Garamond" pitchFamily="18" charset="0"/>
                          <a:cs typeface="Tahoma" pitchFamily="34" charset="0"/>
                        </a:defRPr>
                      </a:lvl3pPr>
                      <a:lvl4pPr marL="1600200" indent="-228600" algn="ctr">
                        <a:spcBef>
                          <a:spcPts val="1200"/>
                        </a:spcBef>
                        <a:buClr>
                          <a:schemeClr val="accent1"/>
                        </a:buClr>
                        <a:defRPr sz="1200">
                          <a:solidFill>
                            <a:schemeClr val="tx2"/>
                          </a:solidFill>
                          <a:latin typeface="Garamond" pitchFamily="18" charset="0"/>
                          <a:cs typeface="Tahoma" pitchFamily="34" charset="0"/>
                        </a:defRPr>
                      </a:lvl4pPr>
                      <a:lvl5pPr marL="2057400" indent="-228600" algn="ctr">
                        <a:spcBef>
                          <a:spcPts val="1200"/>
                        </a:spcBef>
                        <a:buClr>
                          <a:schemeClr val="accent1"/>
                        </a:buClr>
                        <a:defRPr sz="1200">
                          <a:solidFill>
                            <a:schemeClr val="tx1"/>
                          </a:solidFill>
                          <a:latin typeface="Garamond" pitchFamily="18" charset="0"/>
                          <a:cs typeface="Tahoma" pitchFamily="34" charset="0"/>
                        </a:defRPr>
                      </a:lvl5pPr>
                      <a:lvl6pPr marL="25146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6pPr>
                      <a:lvl7pPr marL="29718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7pPr>
                      <a:lvl8pPr marL="34290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8pPr>
                      <a:lvl9pPr marL="38862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smtClean="0">
                        <a:ln>
                          <a:noFill/>
                        </a:ln>
                        <a:solidFill>
                          <a:srgbClr val="000000"/>
                        </a:solidFill>
                        <a:effectLst/>
                        <a:latin typeface="Garamond" pitchFamily="18" charset="0"/>
                        <a:cs typeface="Tahom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rgbClr val="000000"/>
                          </a:solidFill>
                          <a:effectLst/>
                          <a:latin typeface="Garamond" pitchFamily="18" charset="0"/>
                          <a:cs typeface="Tahoma" pitchFamily="34" charset="0"/>
                        </a:rPr>
                        <a:t>10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10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10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10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10</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smtClean="0">
                        <a:ln>
                          <a:noFill/>
                        </a:ln>
                        <a:solidFill>
                          <a:srgbClr val="000000"/>
                        </a:solidFill>
                        <a:effectLst/>
                        <a:latin typeface="Garamond" pitchFamily="18" charset="0"/>
                        <a:cs typeface="Tahom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10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10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10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6"/>
                    </a:solidFill>
                  </a:tcPr>
                </a:tc>
                <a:tc>
                  <a:txBody>
                    <a:bodyPr/>
                    <a:lstStyle>
                      <a:lvl1pPr algn="ctr">
                        <a:spcBef>
                          <a:spcPts val="600"/>
                        </a:spcBef>
                        <a:buClr>
                          <a:schemeClr val="accent1"/>
                        </a:buClr>
                        <a:defRPr>
                          <a:solidFill>
                            <a:schemeClr val="tx1"/>
                          </a:solidFill>
                          <a:latin typeface="Garamond" pitchFamily="18" charset="0"/>
                          <a:cs typeface="Tahoma" pitchFamily="34" charset="0"/>
                        </a:defRPr>
                      </a:lvl1pPr>
                      <a:lvl2pPr marL="742950" indent="-285750" algn="ctr">
                        <a:spcBef>
                          <a:spcPts val="1200"/>
                        </a:spcBef>
                        <a:buClr>
                          <a:schemeClr val="accent1"/>
                        </a:buClr>
                        <a:defRPr sz="1600">
                          <a:solidFill>
                            <a:schemeClr val="tx2"/>
                          </a:solidFill>
                          <a:latin typeface="Garamond" pitchFamily="18" charset="0"/>
                          <a:cs typeface="Tahoma" pitchFamily="34" charset="0"/>
                        </a:defRPr>
                      </a:lvl2pPr>
                      <a:lvl3pPr marL="1143000" indent="-228600" algn="ctr">
                        <a:spcBef>
                          <a:spcPts val="1200"/>
                        </a:spcBef>
                        <a:buClr>
                          <a:schemeClr val="accent1"/>
                        </a:buClr>
                        <a:defRPr sz="1400">
                          <a:solidFill>
                            <a:schemeClr val="tx1"/>
                          </a:solidFill>
                          <a:latin typeface="Garamond" pitchFamily="18" charset="0"/>
                          <a:cs typeface="Tahoma" pitchFamily="34" charset="0"/>
                        </a:defRPr>
                      </a:lvl3pPr>
                      <a:lvl4pPr marL="1600200" indent="-228600" algn="ctr">
                        <a:spcBef>
                          <a:spcPts val="1200"/>
                        </a:spcBef>
                        <a:buClr>
                          <a:schemeClr val="accent1"/>
                        </a:buClr>
                        <a:defRPr sz="1200">
                          <a:solidFill>
                            <a:schemeClr val="tx2"/>
                          </a:solidFill>
                          <a:latin typeface="Garamond" pitchFamily="18" charset="0"/>
                          <a:cs typeface="Tahoma" pitchFamily="34" charset="0"/>
                        </a:defRPr>
                      </a:lvl4pPr>
                      <a:lvl5pPr marL="2057400" indent="-228600" algn="ctr">
                        <a:spcBef>
                          <a:spcPts val="1200"/>
                        </a:spcBef>
                        <a:buClr>
                          <a:schemeClr val="accent1"/>
                        </a:buClr>
                        <a:defRPr sz="1200">
                          <a:solidFill>
                            <a:schemeClr val="tx1"/>
                          </a:solidFill>
                          <a:latin typeface="Garamond" pitchFamily="18" charset="0"/>
                          <a:cs typeface="Tahoma" pitchFamily="34" charset="0"/>
                        </a:defRPr>
                      </a:lvl5pPr>
                      <a:lvl6pPr marL="25146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6pPr>
                      <a:lvl7pPr marL="29718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7pPr>
                      <a:lvl8pPr marL="34290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8pPr>
                      <a:lvl9pPr marL="38862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smtClean="0">
                        <a:ln>
                          <a:noFill/>
                        </a:ln>
                        <a:solidFill>
                          <a:srgbClr val="000000"/>
                        </a:solidFill>
                        <a:effectLst/>
                        <a:latin typeface="Garamond" pitchFamily="18" charset="0"/>
                        <a:cs typeface="Tahom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rgbClr val="000000"/>
                          </a:solidFill>
                          <a:effectLst/>
                          <a:latin typeface="Garamond" pitchFamily="18" charset="0"/>
                          <a:cs typeface="Tahoma" pitchFamily="34" charset="0"/>
                        </a:rPr>
                        <a:t>8</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8</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8</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smtClean="0">
                        <a:ln>
                          <a:noFill/>
                        </a:ln>
                        <a:solidFill>
                          <a:srgbClr val="000000"/>
                        </a:solidFill>
                        <a:effectLst/>
                        <a:latin typeface="Garamond" pitchFamily="18" charset="0"/>
                        <a:cs typeface="Tahom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8</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8</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8</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6"/>
                    </a:solidFill>
                  </a:tcPr>
                </a:tc>
                <a:tc>
                  <a:txBody>
                    <a:bodyPr/>
                    <a:lstStyle>
                      <a:lvl1pPr algn="ctr">
                        <a:spcBef>
                          <a:spcPts val="600"/>
                        </a:spcBef>
                        <a:buClr>
                          <a:schemeClr val="accent1"/>
                        </a:buClr>
                        <a:defRPr>
                          <a:solidFill>
                            <a:schemeClr val="tx1"/>
                          </a:solidFill>
                          <a:latin typeface="Garamond" pitchFamily="18" charset="0"/>
                          <a:cs typeface="Tahoma" pitchFamily="34" charset="0"/>
                        </a:defRPr>
                      </a:lvl1pPr>
                      <a:lvl2pPr marL="742950" indent="-285750" algn="ctr">
                        <a:spcBef>
                          <a:spcPts val="1200"/>
                        </a:spcBef>
                        <a:buClr>
                          <a:schemeClr val="accent1"/>
                        </a:buClr>
                        <a:defRPr sz="1600">
                          <a:solidFill>
                            <a:schemeClr val="tx2"/>
                          </a:solidFill>
                          <a:latin typeface="Garamond" pitchFamily="18" charset="0"/>
                          <a:cs typeface="Tahoma" pitchFamily="34" charset="0"/>
                        </a:defRPr>
                      </a:lvl2pPr>
                      <a:lvl3pPr marL="1143000" indent="-228600" algn="ctr">
                        <a:spcBef>
                          <a:spcPts val="1200"/>
                        </a:spcBef>
                        <a:buClr>
                          <a:schemeClr val="accent1"/>
                        </a:buClr>
                        <a:defRPr sz="1400">
                          <a:solidFill>
                            <a:schemeClr val="tx1"/>
                          </a:solidFill>
                          <a:latin typeface="Garamond" pitchFamily="18" charset="0"/>
                          <a:cs typeface="Tahoma" pitchFamily="34" charset="0"/>
                        </a:defRPr>
                      </a:lvl3pPr>
                      <a:lvl4pPr marL="1600200" indent="-228600" algn="ctr">
                        <a:spcBef>
                          <a:spcPts val="1200"/>
                        </a:spcBef>
                        <a:buClr>
                          <a:schemeClr val="accent1"/>
                        </a:buClr>
                        <a:defRPr sz="1200">
                          <a:solidFill>
                            <a:schemeClr val="tx2"/>
                          </a:solidFill>
                          <a:latin typeface="Garamond" pitchFamily="18" charset="0"/>
                          <a:cs typeface="Tahoma" pitchFamily="34" charset="0"/>
                        </a:defRPr>
                      </a:lvl4pPr>
                      <a:lvl5pPr marL="2057400" indent="-228600" algn="ctr">
                        <a:spcBef>
                          <a:spcPts val="1200"/>
                        </a:spcBef>
                        <a:buClr>
                          <a:schemeClr val="accent1"/>
                        </a:buClr>
                        <a:defRPr sz="1200">
                          <a:solidFill>
                            <a:schemeClr val="tx1"/>
                          </a:solidFill>
                          <a:latin typeface="Garamond" pitchFamily="18" charset="0"/>
                          <a:cs typeface="Tahoma" pitchFamily="34" charset="0"/>
                        </a:defRPr>
                      </a:lvl5pPr>
                      <a:lvl6pPr marL="25146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6pPr>
                      <a:lvl7pPr marL="29718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7pPr>
                      <a:lvl8pPr marL="34290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8pPr>
                      <a:lvl9pPr marL="38862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smtClean="0">
                        <a:ln>
                          <a:noFill/>
                        </a:ln>
                        <a:solidFill>
                          <a:srgbClr val="000000"/>
                        </a:solidFill>
                        <a:effectLst/>
                        <a:latin typeface="Garamond" pitchFamily="18" charset="0"/>
                        <a:cs typeface="Tahom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rgbClr val="000000"/>
                          </a:solidFill>
                          <a:effectLst/>
                          <a:latin typeface="Garamond" pitchFamily="18" charset="0"/>
                          <a:cs typeface="Tahoma" pitchFamily="34" charset="0"/>
                        </a:rPr>
                        <a:t>4</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smtClean="0">
                        <a:ln>
                          <a:noFill/>
                        </a:ln>
                        <a:solidFill>
                          <a:srgbClr val="000000"/>
                        </a:solidFill>
                        <a:effectLst/>
                        <a:latin typeface="Garamond" pitchFamily="18" charset="0"/>
                        <a:cs typeface="Tahom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6"/>
                    </a:solidFill>
                  </a:tcPr>
                </a:tc>
                <a:tc>
                  <a:txBody>
                    <a:bodyPr/>
                    <a:lstStyle>
                      <a:lvl1pPr algn="ctr">
                        <a:spcBef>
                          <a:spcPts val="600"/>
                        </a:spcBef>
                        <a:buClr>
                          <a:schemeClr val="accent1"/>
                        </a:buClr>
                        <a:defRPr>
                          <a:solidFill>
                            <a:schemeClr val="tx1"/>
                          </a:solidFill>
                          <a:latin typeface="Garamond" pitchFamily="18" charset="0"/>
                          <a:cs typeface="Tahoma" pitchFamily="34" charset="0"/>
                        </a:defRPr>
                      </a:lvl1pPr>
                      <a:lvl2pPr marL="742950" indent="-285750" algn="ctr">
                        <a:spcBef>
                          <a:spcPts val="1200"/>
                        </a:spcBef>
                        <a:buClr>
                          <a:schemeClr val="accent1"/>
                        </a:buClr>
                        <a:defRPr sz="1600">
                          <a:solidFill>
                            <a:schemeClr val="tx2"/>
                          </a:solidFill>
                          <a:latin typeface="Garamond" pitchFamily="18" charset="0"/>
                          <a:cs typeface="Tahoma" pitchFamily="34" charset="0"/>
                        </a:defRPr>
                      </a:lvl2pPr>
                      <a:lvl3pPr marL="1143000" indent="-228600" algn="ctr">
                        <a:spcBef>
                          <a:spcPts val="1200"/>
                        </a:spcBef>
                        <a:buClr>
                          <a:schemeClr val="accent1"/>
                        </a:buClr>
                        <a:defRPr sz="1400">
                          <a:solidFill>
                            <a:schemeClr val="tx1"/>
                          </a:solidFill>
                          <a:latin typeface="Garamond" pitchFamily="18" charset="0"/>
                          <a:cs typeface="Tahoma" pitchFamily="34" charset="0"/>
                        </a:defRPr>
                      </a:lvl3pPr>
                      <a:lvl4pPr marL="1600200" indent="-228600" algn="ctr">
                        <a:spcBef>
                          <a:spcPts val="1200"/>
                        </a:spcBef>
                        <a:buClr>
                          <a:schemeClr val="accent1"/>
                        </a:buClr>
                        <a:defRPr sz="1200">
                          <a:solidFill>
                            <a:schemeClr val="tx2"/>
                          </a:solidFill>
                          <a:latin typeface="Garamond" pitchFamily="18" charset="0"/>
                          <a:cs typeface="Tahoma" pitchFamily="34" charset="0"/>
                        </a:defRPr>
                      </a:lvl4pPr>
                      <a:lvl5pPr marL="2057400" indent="-228600" algn="ctr">
                        <a:spcBef>
                          <a:spcPts val="1200"/>
                        </a:spcBef>
                        <a:buClr>
                          <a:schemeClr val="accent1"/>
                        </a:buClr>
                        <a:defRPr sz="1200">
                          <a:solidFill>
                            <a:schemeClr val="tx1"/>
                          </a:solidFill>
                          <a:latin typeface="Garamond" pitchFamily="18" charset="0"/>
                          <a:cs typeface="Tahoma" pitchFamily="34" charset="0"/>
                        </a:defRPr>
                      </a:lvl5pPr>
                      <a:lvl6pPr marL="25146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6pPr>
                      <a:lvl7pPr marL="29718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7pPr>
                      <a:lvl8pPr marL="34290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8pPr>
                      <a:lvl9pPr marL="38862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smtClean="0">
                        <a:ln>
                          <a:noFill/>
                        </a:ln>
                        <a:solidFill>
                          <a:srgbClr val="000000"/>
                        </a:solidFill>
                        <a:effectLst/>
                        <a:latin typeface="Garamond" pitchFamily="18" charset="0"/>
                        <a:cs typeface="Tahom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smtClean="0">
                        <a:ln>
                          <a:noFill/>
                        </a:ln>
                        <a:solidFill>
                          <a:srgbClr val="000000"/>
                        </a:solidFill>
                        <a:effectLst/>
                        <a:latin typeface="Garamond" pitchFamily="18" charset="0"/>
                        <a:cs typeface="Tahom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rgbClr val="000000"/>
                          </a:solidFill>
                          <a:effectLst/>
                          <a:latin typeface="Garamond" pitchFamily="18" charset="0"/>
                          <a:cs typeface="Tahoma" pitchFamily="34" charset="0"/>
                        </a:rPr>
                        <a:t>10</a:t>
                      </a: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r>
                        <a:rPr kumimoji="0" lang="en-US" altLang="en-US" sz="900" b="1" i="0" u="none" strike="noStrike" cap="none" normalizeH="0" baseline="0" smtClean="0">
                          <a:ln>
                            <a:noFill/>
                          </a:ln>
                          <a:solidFill>
                            <a:srgbClr val="000000"/>
                          </a:solidFill>
                          <a:effectLst/>
                          <a:latin typeface="Garamond" pitchFamily="18" charset="0"/>
                          <a:cs typeface="Tahoma" pitchFamily="34" charset="0"/>
                        </a:rPr>
                        <a:t>8</a:t>
                      </a: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r>
                        <a:rPr kumimoji="0" lang="en-US" altLang="en-US" sz="900" b="1" i="0" u="none" strike="noStrike" cap="none" normalizeH="0" baseline="0" smtClean="0">
                          <a:ln>
                            <a:noFill/>
                          </a:ln>
                          <a:solidFill>
                            <a:srgbClr val="000000"/>
                          </a:solidFill>
                          <a:effectLst/>
                          <a:latin typeface="Garamond" pitchFamily="18" charset="0"/>
                          <a:cs typeface="Tahoma" pitchFamily="34" charset="0"/>
                        </a:rPr>
                        <a:t>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rgbClr val="000000"/>
                          </a:solidFill>
                          <a:effectLst/>
                          <a:latin typeface="Garamond" pitchFamily="18" charset="0"/>
                          <a:cs typeface="Tahoma" pitchFamily="34" charset="0"/>
                        </a:rPr>
                        <a:t>320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320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320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6"/>
                    </a:solidFill>
                  </a:tcPr>
                </a:tc>
                <a:tc>
                  <a:txBody>
                    <a:bodyPr/>
                    <a:lstStyle>
                      <a:lvl1pPr algn="ctr">
                        <a:spcBef>
                          <a:spcPts val="600"/>
                        </a:spcBef>
                        <a:buClr>
                          <a:schemeClr val="accent1"/>
                        </a:buClr>
                        <a:defRPr>
                          <a:solidFill>
                            <a:schemeClr val="tx1"/>
                          </a:solidFill>
                          <a:latin typeface="Garamond" pitchFamily="18" charset="0"/>
                          <a:cs typeface="Tahoma" pitchFamily="34" charset="0"/>
                        </a:defRPr>
                      </a:lvl1pPr>
                      <a:lvl2pPr marL="742950" indent="-285750" algn="ctr">
                        <a:spcBef>
                          <a:spcPts val="1200"/>
                        </a:spcBef>
                        <a:buClr>
                          <a:schemeClr val="accent1"/>
                        </a:buClr>
                        <a:defRPr sz="1600">
                          <a:solidFill>
                            <a:schemeClr val="tx2"/>
                          </a:solidFill>
                          <a:latin typeface="Garamond" pitchFamily="18" charset="0"/>
                          <a:cs typeface="Tahoma" pitchFamily="34" charset="0"/>
                        </a:defRPr>
                      </a:lvl2pPr>
                      <a:lvl3pPr marL="1143000" indent="-228600" algn="ctr">
                        <a:spcBef>
                          <a:spcPts val="1200"/>
                        </a:spcBef>
                        <a:buClr>
                          <a:schemeClr val="accent1"/>
                        </a:buClr>
                        <a:defRPr sz="1400">
                          <a:solidFill>
                            <a:schemeClr val="tx1"/>
                          </a:solidFill>
                          <a:latin typeface="Garamond" pitchFamily="18" charset="0"/>
                          <a:cs typeface="Tahoma" pitchFamily="34" charset="0"/>
                        </a:defRPr>
                      </a:lvl3pPr>
                      <a:lvl4pPr marL="1600200" indent="-228600" algn="ctr">
                        <a:spcBef>
                          <a:spcPts val="1200"/>
                        </a:spcBef>
                        <a:buClr>
                          <a:schemeClr val="accent1"/>
                        </a:buClr>
                        <a:defRPr sz="1200">
                          <a:solidFill>
                            <a:schemeClr val="tx2"/>
                          </a:solidFill>
                          <a:latin typeface="Garamond" pitchFamily="18" charset="0"/>
                          <a:cs typeface="Tahoma" pitchFamily="34" charset="0"/>
                        </a:defRPr>
                      </a:lvl4pPr>
                      <a:lvl5pPr marL="2057400" indent="-228600" algn="ctr">
                        <a:spcBef>
                          <a:spcPts val="1200"/>
                        </a:spcBef>
                        <a:buClr>
                          <a:schemeClr val="accent1"/>
                        </a:buClr>
                        <a:defRPr sz="1200">
                          <a:solidFill>
                            <a:schemeClr val="tx1"/>
                          </a:solidFill>
                          <a:latin typeface="Garamond" pitchFamily="18" charset="0"/>
                          <a:cs typeface="Tahoma" pitchFamily="34" charset="0"/>
                        </a:defRPr>
                      </a:lvl5pPr>
                      <a:lvl6pPr marL="25146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6pPr>
                      <a:lvl7pPr marL="29718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7pPr>
                      <a:lvl8pPr marL="34290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8pPr>
                      <a:lvl9pPr marL="38862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smtClean="0">
                        <a:ln>
                          <a:noFill/>
                        </a:ln>
                        <a:solidFill>
                          <a:srgbClr val="000000"/>
                        </a:solidFill>
                        <a:effectLst/>
                        <a:latin typeface="Garamond" pitchFamily="18" charset="0"/>
                        <a:cs typeface="Tahom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smtClean="0">
                        <a:ln>
                          <a:noFill/>
                        </a:ln>
                        <a:solidFill>
                          <a:srgbClr val="000000"/>
                        </a:solidFill>
                        <a:effectLst/>
                        <a:latin typeface="Garamond" pitchFamily="18" charset="0"/>
                        <a:cs typeface="Tahom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rgbClr val="000000"/>
                          </a:solidFill>
                          <a:effectLst/>
                          <a:latin typeface="Garamond" pitchFamily="18" charset="0"/>
                          <a:cs typeface="Tahoma" pitchFamily="34" charset="0"/>
                        </a:rPr>
                        <a:t>320</a:t>
                      </a: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r>
                        <a:rPr kumimoji="0" lang="en-US" altLang="en-US" sz="900" b="1" i="0" u="none" strike="noStrike" cap="none" normalizeH="0" baseline="0" smtClean="0">
                          <a:ln>
                            <a:noFill/>
                          </a:ln>
                          <a:solidFill>
                            <a:srgbClr val="000000"/>
                          </a:solidFill>
                          <a:effectLst/>
                          <a:latin typeface="Garamond" pitchFamily="18" charset="0"/>
                          <a:cs typeface="Tahoma" pitchFamily="34" charset="0"/>
                        </a:rPr>
                        <a:t>0.23</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rgbClr val="000000"/>
                          </a:solidFill>
                          <a:effectLst/>
                          <a:latin typeface="Garamond" pitchFamily="18" charset="0"/>
                          <a:cs typeface="Tahoma" pitchFamily="34" charset="0"/>
                        </a:rPr>
                        <a:t>73.6</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73.6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6"/>
                    </a:solidFill>
                  </a:tcPr>
                </a:tc>
                <a:tc>
                  <a:txBody>
                    <a:bodyPr/>
                    <a:lstStyle>
                      <a:lvl1pPr algn="ctr">
                        <a:spcBef>
                          <a:spcPts val="600"/>
                        </a:spcBef>
                        <a:buClr>
                          <a:schemeClr val="accent1"/>
                        </a:buClr>
                        <a:defRPr>
                          <a:solidFill>
                            <a:schemeClr val="tx1"/>
                          </a:solidFill>
                          <a:latin typeface="Garamond" pitchFamily="18" charset="0"/>
                          <a:cs typeface="Tahoma" pitchFamily="34" charset="0"/>
                        </a:defRPr>
                      </a:lvl1pPr>
                      <a:lvl2pPr marL="742950" indent="-285750" algn="ctr">
                        <a:spcBef>
                          <a:spcPts val="1200"/>
                        </a:spcBef>
                        <a:buClr>
                          <a:schemeClr val="accent1"/>
                        </a:buClr>
                        <a:defRPr sz="1600">
                          <a:solidFill>
                            <a:schemeClr val="tx2"/>
                          </a:solidFill>
                          <a:latin typeface="Garamond" pitchFamily="18" charset="0"/>
                          <a:cs typeface="Tahoma" pitchFamily="34" charset="0"/>
                        </a:defRPr>
                      </a:lvl2pPr>
                      <a:lvl3pPr marL="1143000" indent="-228600" algn="ctr">
                        <a:spcBef>
                          <a:spcPts val="1200"/>
                        </a:spcBef>
                        <a:buClr>
                          <a:schemeClr val="accent1"/>
                        </a:buClr>
                        <a:defRPr sz="1400">
                          <a:solidFill>
                            <a:schemeClr val="tx1"/>
                          </a:solidFill>
                          <a:latin typeface="Garamond" pitchFamily="18" charset="0"/>
                          <a:cs typeface="Tahoma" pitchFamily="34" charset="0"/>
                        </a:defRPr>
                      </a:lvl3pPr>
                      <a:lvl4pPr marL="1600200" indent="-228600" algn="ctr">
                        <a:spcBef>
                          <a:spcPts val="1200"/>
                        </a:spcBef>
                        <a:buClr>
                          <a:schemeClr val="accent1"/>
                        </a:buClr>
                        <a:defRPr sz="1200">
                          <a:solidFill>
                            <a:schemeClr val="tx2"/>
                          </a:solidFill>
                          <a:latin typeface="Garamond" pitchFamily="18" charset="0"/>
                          <a:cs typeface="Tahoma" pitchFamily="34" charset="0"/>
                        </a:defRPr>
                      </a:lvl4pPr>
                      <a:lvl5pPr marL="2057400" indent="-228600" algn="ctr">
                        <a:spcBef>
                          <a:spcPts val="1200"/>
                        </a:spcBef>
                        <a:buClr>
                          <a:schemeClr val="accent1"/>
                        </a:buClr>
                        <a:defRPr sz="1200">
                          <a:solidFill>
                            <a:schemeClr val="tx1"/>
                          </a:solidFill>
                          <a:latin typeface="Garamond" pitchFamily="18" charset="0"/>
                          <a:cs typeface="Tahoma" pitchFamily="34" charset="0"/>
                        </a:defRPr>
                      </a:lvl5pPr>
                      <a:lvl6pPr marL="25146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6pPr>
                      <a:lvl7pPr marL="29718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7pPr>
                      <a:lvl8pPr marL="34290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8pPr>
                      <a:lvl9pPr marL="38862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smtClean="0">
                        <a:ln>
                          <a:noFill/>
                        </a:ln>
                        <a:solidFill>
                          <a:srgbClr val="000000"/>
                        </a:solidFill>
                        <a:effectLst/>
                        <a:latin typeface="Garamond" pitchFamily="18" charset="0"/>
                        <a:cs typeface="Tahom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smtClean="0">
                        <a:ln>
                          <a:noFill/>
                        </a:ln>
                        <a:solidFill>
                          <a:srgbClr val="000000"/>
                        </a:solidFill>
                        <a:effectLst/>
                        <a:latin typeface="Garamond" pitchFamily="18" charset="0"/>
                        <a:cs typeface="Tahom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rgbClr val="000000"/>
                          </a:solidFill>
                          <a:effectLst/>
                          <a:latin typeface="Garamond" pitchFamily="18" charset="0"/>
                          <a:cs typeface="Tahoma" pitchFamily="34" charset="0"/>
                        </a:rPr>
                        <a:t>320</a:t>
                      </a: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r>
                        <a:rPr kumimoji="0" lang="en-US" altLang="en-US" sz="900" b="1" i="0" u="none" strike="noStrike" cap="none" normalizeH="0" baseline="0" smtClean="0">
                          <a:ln>
                            <a:noFill/>
                          </a:ln>
                          <a:solidFill>
                            <a:srgbClr val="000000"/>
                          </a:solidFill>
                          <a:effectLst/>
                          <a:latin typeface="Garamond" pitchFamily="18" charset="0"/>
                          <a:cs typeface="Tahoma" pitchFamily="34" charset="0"/>
                        </a:rPr>
                        <a:t>0.5</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rgbClr val="000000"/>
                          </a:solidFill>
                          <a:effectLst/>
                          <a:latin typeface="Garamond" pitchFamily="18" charset="0"/>
                          <a:cs typeface="Tahoma" pitchFamily="34" charset="0"/>
                        </a:rPr>
                        <a:t>160</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smtClean="0">
                        <a:ln>
                          <a:noFill/>
                        </a:ln>
                        <a:solidFill>
                          <a:srgbClr val="000000"/>
                        </a:solidFill>
                        <a:effectLst/>
                        <a:latin typeface="Garamond" pitchFamily="18" charset="0"/>
                        <a:cs typeface="Tahom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6"/>
                    </a:solidFill>
                  </a:tcPr>
                </a:tc>
                <a:tc>
                  <a:txBody>
                    <a:bodyPr/>
                    <a:lstStyle>
                      <a:lvl1pPr algn="ctr">
                        <a:spcBef>
                          <a:spcPts val="600"/>
                        </a:spcBef>
                        <a:buClr>
                          <a:schemeClr val="accent1"/>
                        </a:buClr>
                        <a:defRPr>
                          <a:solidFill>
                            <a:schemeClr val="tx1"/>
                          </a:solidFill>
                          <a:latin typeface="Garamond" pitchFamily="18" charset="0"/>
                          <a:cs typeface="Tahoma" pitchFamily="34" charset="0"/>
                        </a:defRPr>
                      </a:lvl1pPr>
                      <a:lvl2pPr marL="742950" indent="-285750" algn="ctr">
                        <a:spcBef>
                          <a:spcPts val="1200"/>
                        </a:spcBef>
                        <a:buClr>
                          <a:schemeClr val="accent1"/>
                        </a:buClr>
                        <a:defRPr sz="1600">
                          <a:solidFill>
                            <a:schemeClr val="tx2"/>
                          </a:solidFill>
                          <a:latin typeface="Garamond" pitchFamily="18" charset="0"/>
                          <a:cs typeface="Tahoma" pitchFamily="34" charset="0"/>
                        </a:defRPr>
                      </a:lvl2pPr>
                      <a:lvl3pPr marL="1143000" indent="-228600" algn="ctr">
                        <a:spcBef>
                          <a:spcPts val="1200"/>
                        </a:spcBef>
                        <a:buClr>
                          <a:schemeClr val="accent1"/>
                        </a:buClr>
                        <a:defRPr sz="1400">
                          <a:solidFill>
                            <a:schemeClr val="tx1"/>
                          </a:solidFill>
                          <a:latin typeface="Garamond" pitchFamily="18" charset="0"/>
                          <a:cs typeface="Tahoma" pitchFamily="34" charset="0"/>
                        </a:defRPr>
                      </a:lvl3pPr>
                      <a:lvl4pPr marL="1600200" indent="-228600" algn="ctr">
                        <a:spcBef>
                          <a:spcPts val="1200"/>
                        </a:spcBef>
                        <a:buClr>
                          <a:schemeClr val="accent1"/>
                        </a:buClr>
                        <a:defRPr sz="1200">
                          <a:solidFill>
                            <a:schemeClr val="tx2"/>
                          </a:solidFill>
                          <a:latin typeface="Garamond" pitchFamily="18" charset="0"/>
                          <a:cs typeface="Tahoma" pitchFamily="34" charset="0"/>
                        </a:defRPr>
                      </a:lvl4pPr>
                      <a:lvl5pPr marL="2057400" indent="-228600" algn="ctr">
                        <a:spcBef>
                          <a:spcPts val="1200"/>
                        </a:spcBef>
                        <a:buClr>
                          <a:schemeClr val="accent1"/>
                        </a:buClr>
                        <a:defRPr sz="1200">
                          <a:solidFill>
                            <a:schemeClr val="tx1"/>
                          </a:solidFill>
                          <a:latin typeface="Garamond" pitchFamily="18" charset="0"/>
                          <a:cs typeface="Tahoma" pitchFamily="34" charset="0"/>
                        </a:defRPr>
                      </a:lvl5pPr>
                      <a:lvl6pPr marL="25146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6pPr>
                      <a:lvl7pPr marL="29718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7pPr>
                      <a:lvl8pPr marL="34290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8pPr>
                      <a:lvl9pPr marL="3886200" indent="-228600" algn="ctr" fontAlgn="base">
                        <a:spcBef>
                          <a:spcPts val="1200"/>
                        </a:spcBef>
                        <a:spcAft>
                          <a:spcPct val="0"/>
                        </a:spcAft>
                        <a:buClr>
                          <a:schemeClr val="accent1"/>
                        </a:buClr>
                        <a:defRPr sz="1200">
                          <a:solidFill>
                            <a:schemeClr val="tx1"/>
                          </a:solidFill>
                          <a:latin typeface="Garamond" pitchFamily="18" charset="0"/>
                          <a:cs typeface="Tahoma"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smtClean="0">
                        <a:ln>
                          <a:noFill/>
                        </a:ln>
                        <a:solidFill>
                          <a:srgbClr val="000000"/>
                        </a:solidFill>
                        <a:effectLst/>
                        <a:latin typeface="Garamond" pitchFamily="18" charset="0"/>
                        <a:cs typeface="Tahom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smtClean="0">
                        <a:ln>
                          <a:noFill/>
                        </a:ln>
                        <a:solidFill>
                          <a:srgbClr val="000000"/>
                        </a:solidFill>
                        <a:effectLst/>
                        <a:latin typeface="Garamond" pitchFamily="18" charset="0"/>
                        <a:cs typeface="Tahom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Garamond" pitchFamily="18" charset="0"/>
                          <a:cs typeface="Tahoma"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rgbClr val="000000"/>
                          </a:solidFill>
                          <a:effectLst/>
                          <a:latin typeface="Garamond" pitchFamily="18" charset="0"/>
                          <a:cs typeface="Tahoma" pitchFamily="34" charset="0"/>
                        </a:rPr>
                        <a:t>160-73.6</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rgbClr val="000000"/>
                          </a:solidFill>
                          <a:effectLst/>
                          <a:latin typeface="Garamond" pitchFamily="18" charset="0"/>
                          <a:cs typeface="Tahoma" pitchFamily="34" charset="0"/>
                        </a:rPr>
                        <a:t>86.4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6"/>
                    </a:solidFill>
                  </a:tcPr>
                </a:tc>
              </a:tr>
            </a:tbl>
          </a:graphicData>
        </a:graphic>
      </p:graphicFrame>
      <p:pic>
        <p:nvPicPr>
          <p:cNvPr id="6" name="Picture 5"/>
          <p:cNvPicPr>
            <a:picLocks noChangeAspect="1"/>
          </p:cNvPicPr>
          <p:nvPr/>
        </p:nvPicPr>
        <p:blipFill>
          <a:blip r:embed="rId3"/>
          <a:stretch>
            <a:fillRect/>
          </a:stretch>
        </p:blipFill>
        <p:spPr>
          <a:xfrm>
            <a:off x="1524000" y="164951"/>
            <a:ext cx="6376969" cy="755970"/>
          </a:xfrm>
          <a:prstGeom prst="rect">
            <a:avLst/>
          </a:prstGeom>
        </p:spPr>
      </p:pic>
    </p:spTree>
    <p:extLst>
      <p:ext uri="{BB962C8B-B14F-4D97-AF65-F5344CB8AC3E}">
        <p14:creationId xmlns:p14="http://schemas.microsoft.com/office/powerpoint/2010/main" val="4112444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bg1">
                    <a:lumMod val="75000"/>
                    <a:lumOff val="25000"/>
                  </a:schemeClr>
                </a:solidFill>
              </a:rPr>
              <a:t>New Hand-Trace Example</a:t>
            </a:r>
            <a:endParaRPr lang="en-US" dirty="0">
              <a:solidFill>
                <a:schemeClr val="bg1">
                  <a:lumMod val="75000"/>
                  <a:lumOff val="25000"/>
                </a:schemeClr>
              </a:solidFill>
            </a:endParaRPr>
          </a:p>
        </p:txBody>
      </p:sp>
      <p:sp>
        <p:nvSpPr>
          <p:cNvPr id="3686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a:spcBef>
                <a:spcPct val="0"/>
              </a:spcBef>
              <a:buClrTx/>
            </a:pPr>
            <a:fld id="{AD1862DF-1068-47A3-80C3-569B8F774921}" type="slidenum">
              <a:rPr lang="en-US" altLang="en-US" sz="1200">
                <a:cs typeface="Arial" panose="020B0604020202020204" pitchFamily="34" charset="0"/>
              </a:rPr>
              <a:pPr>
                <a:spcBef>
                  <a:spcPct val="0"/>
                </a:spcBef>
                <a:buClrTx/>
              </a:pPr>
              <a:t>14</a:t>
            </a:fld>
            <a:endParaRPr lang="en-US" altLang="en-US" sz="120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pc="0" smtClean="0"/>
              <a:t>CSI Project One Design</a:t>
            </a:r>
            <a:endParaRPr lang="en-US" spc="0" dirty="0"/>
          </a:p>
        </p:txBody>
      </p:sp>
      <p:graphicFrame>
        <p:nvGraphicFramePr>
          <p:cNvPr id="5" name="Table 4"/>
          <p:cNvGraphicFramePr>
            <a:graphicFrameLocks noGrp="1"/>
          </p:cNvGraphicFramePr>
          <p:nvPr>
            <p:extLst>
              <p:ext uri="{D42A27DB-BD31-4B8C-83A1-F6EECF244321}">
                <p14:modId xmlns:p14="http://schemas.microsoft.com/office/powerpoint/2010/main" val="2778378123"/>
              </p:ext>
            </p:extLst>
          </p:nvPr>
        </p:nvGraphicFramePr>
        <p:xfrm>
          <a:off x="381000" y="914400"/>
          <a:ext cx="8178800" cy="2930845"/>
        </p:xfrm>
        <a:graphic>
          <a:graphicData uri="http://schemas.openxmlformats.org/drawingml/2006/table">
            <a:tbl>
              <a:tblPr firstRow="1" bandRow="1">
                <a:tableStyleId>{5C22544A-7EE6-4342-B048-85BDC9FD1C3A}</a:tableStyleId>
              </a:tblPr>
              <a:tblGrid>
                <a:gridCol w="4908176"/>
                <a:gridCol w="833718"/>
                <a:gridCol w="874806"/>
                <a:gridCol w="850900"/>
                <a:gridCol w="711200"/>
              </a:tblGrid>
              <a:tr h="370587">
                <a:tc>
                  <a:txBody>
                    <a:bodyPr/>
                    <a:lstStyle/>
                    <a:p>
                      <a:endParaRPr lang="en-US" sz="1800" dirty="0"/>
                    </a:p>
                  </a:txBody>
                  <a:tcPr marT="45689" marB="45689"/>
                </a:tc>
                <a:tc>
                  <a:txBody>
                    <a:bodyPr/>
                    <a:lstStyle/>
                    <a:p>
                      <a:pPr algn="ctr"/>
                      <a:r>
                        <a:rPr lang="en-US" sz="1800" dirty="0" smtClean="0"/>
                        <a:t>Num1</a:t>
                      </a:r>
                      <a:endParaRPr lang="en-US" sz="1800" dirty="0"/>
                    </a:p>
                  </a:txBody>
                  <a:tcPr marT="45689" marB="45689"/>
                </a:tc>
                <a:tc>
                  <a:txBody>
                    <a:bodyPr/>
                    <a:lstStyle/>
                    <a:p>
                      <a:pPr algn="ctr"/>
                      <a:r>
                        <a:rPr lang="en-US" sz="1800" dirty="0" smtClean="0"/>
                        <a:t>Num2</a:t>
                      </a:r>
                      <a:endParaRPr lang="en-US" sz="1800" dirty="0"/>
                    </a:p>
                  </a:txBody>
                  <a:tcPr marT="45689" marB="45689"/>
                </a:tc>
                <a:tc>
                  <a:txBody>
                    <a:bodyPr/>
                    <a:lstStyle/>
                    <a:p>
                      <a:pPr algn="ctr"/>
                      <a:r>
                        <a:rPr lang="en-US" sz="1800" dirty="0" smtClean="0"/>
                        <a:t>Num3</a:t>
                      </a:r>
                      <a:endParaRPr lang="en-US" sz="1800" dirty="0"/>
                    </a:p>
                  </a:txBody>
                  <a:tcPr marT="45689" marB="45689"/>
                </a:tc>
                <a:tc>
                  <a:txBody>
                    <a:bodyPr/>
                    <a:lstStyle/>
                    <a:p>
                      <a:pPr algn="ctr"/>
                      <a:r>
                        <a:rPr lang="en-US" sz="1800" dirty="0" err="1" smtClean="0"/>
                        <a:t>Avg</a:t>
                      </a:r>
                      <a:endParaRPr lang="en-US" sz="1800" dirty="0"/>
                    </a:p>
                  </a:txBody>
                  <a:tcPr marT="45689" marB="45689"/>
                </a:tc>
              </a:tr>
              <a:tr h="2559938">
                <a:tc>
                  <a:txBody>
                    <a:bodyPr/>
                    <a:lstStyle/>
                    <a:p>
                      <a:r>
                        <a:rPr lang="en-US" sz="1800" dirty="0" smtClean="0"/>
                        <a:t>…</a:t>
                      </a:r>
                    </a:p>
                    <a:p>
                      <a:r>
                        <a:rPr lang="en-US" sz="1800" dirty="0" err="1" smtClean="0"/>
                        <a:t>cout</a:t>
                      </a:r>
                      <a:r>
                        <a:rPr lang="en-US" sz="1800" dirty="0" smtClean="0"/>
                        <a:t> &lt;&lt; “Enter the first number: ”;</a:t>
                      </a:r>
                    </a:p>
                    <a:p>
                      <a:r>
                        <a:rPr lang="en-US" sz="1800" dirty="0" err="1" smtClean="0"/>
                        <a:t>cin</a:t>
                      </a:r>
                      <a:r>
                        <a:rPr lang="en-US" sz="1800" dirty="0" smtClean="0"/>
                        <a:t> &gt;&gt;</a:t>
                      </a:r>
                      <a:r>
                        <a:rPr lang="en-US" sz="1800" baseline="0" dirty="0" smtClean="0"/>
                        <a:t> num1;</a:t>
                      </a:r>
                    </a:p>
                    <a:p>
                      <a:r>
                        <a:rPr lang="en-US" sz="1800" dirty="0" err="1" smtClean="0"/>
                        <a:t>cout</a:t>
                      </a:r>
                      <a:r>
                        <a:rPr lang="en-US" sz="1800" dirty="0" smtClean="0"/>
                        <a:t> &lt;&lt; “Enter the second number: ”;</a:t>
                      </a:r>
                    </a:p>
                    <a:p>
                      <a:r>
                        <a:rPr lang="en-US" sz="1800" dirty="0" err="1" smtClean="0"/>
                        <a:t>cin</a:t>
                      </a:r>
                      <a:r>
                        <a:rPr lang="en-US" sz="1800" dirty="0" smtClean="0"/>
                        <a:t> &gt;&gt;</a:t>
                      </a:r>
                      <a:r>
                        <a:rPr lang="en-US" sz="1800" baseline="0" dirty="0" smtClean="0"/>
                        <a:t> num2;</a:t>
                      </a:r>
                      <a:endParaRPr lang="en-US" sz="1800" dirty="0" smtClean="0"/>
                    </a:p>
                    <a:p>
                      <a:r>
                        <a:rPr lang="en-US" sz="1800" dirty="0" err="1" smtClean="0"/>
                        <a:t>cout</a:t>
                      </a:r>
                      <a:r>
                        <a:rPr lang="en-US" sz="1800" dirty="0" smtClean="0"/>
                        <a:t> &lt;&lt; “Enter the third number: ”;</a:t>
                      </a:r>
                    </a:p>
                    <a:p>
                      <a:r>
                        <a:rPr lang="en-US" sz="1800" dirty="0" err="1" smtClean="0"/>
                        <a:t>cin</a:t>
                      </a:r>
                      <a:r>
                        <a:rPr lang="en-US" sz="1800" dirty="0" smtClean="0"/>
                        <a:t> &gt;&gt;</a:t>
                      </a:r>
                      <a:r>
                        <a:rPr lang="en-US" sz="1800" baseline="0" dirty="0" smtClean="0"/>
                        <a:t> num3;</a:t>
                      </a:r>
                      <a:endParaRPr lang="en-US" sz="1800" dirty="0" smtClean="0"/>
                    </a:p>
                    <a:p>
                      <a:r>
                        <a:rPr lang="en-US" sz="1800" dirty="0" err="1" smtClean="0">
                          <a:solidFill>
                            <a:srgbClr val="FF0000"/>
                          </a:solidFill>
                        </a:rPr>
                        <a:t>avg</a:t>
                      </a:r>
                      <a:r>
                        <a:rPr lang="en-US" sz="1800" dirty="0" smtClean="0">
                          <a:solidFill>
                            <a:srgbClr val="FF0000"/>
                          </a:solidFill>
                        </a:rPr>
                        <a:t> = num1 + num2 + num3 / 3;</a:t>
                      </a:r>
                    </a:p>
                    <a:p>
                      <a:r>
                        <a:rPr lang="en-US" sz="1800" dirty="0" smtClean="0"/>
                        <a:t>…</a:t>
                      </a:r>
                      <a:endParaRPr lang="en-US" sz="1800" dirty="0"/>
                    </a:p>
                  </a:txBody>
                  <a:tcPr marT="45689" marB="45689"/>
                </a:tc>
                <a:tc>
                  <a:txBody>
                    <a:bodyPr/>
                    <a:lstStyle/>
                    <a:p>
                      <a:pPr algn="ctr"/>
                      <a:endParaRPr lang="en-US" sz="1800" dirty="0" smtClean="0"/>
                    </a:p>
                    <a:p>
                      <a:pPr algn="ctr"/>
                      <a:r>
                        <a:rPr lang="en-US" sz="1800" dirty="0" smtClean="0"/>
                        <a:t>?</a:t>
                      </a:r>
                    </a:p>
                    <a:p>
                      <a:pPr algn="ctr"/>
                      <a:r>
                        <a:rPr lang="en-US" sz="1800" dirty="0" smtClean="0"/>
                        <a:t>10</a:t>
                      </a:r>
                    </a:p>
                    <a:p>
                      <a:pPr algn="ctr"/>
                      <a:r>
                        <a:rPr lang="en-US" sz="1800" dirty="0" smtClean="0"/>
                        <a:t>10</a:t>
                      </a:r>
                    </a:p>
                    <a:p>
                      <a:pPr algn="ctr"/>
                      <a:r>
                        <a:rPr lang="en-US" sz="1800" dirty="0" smtClean="0"/>
                        <a:t>10</a:t>
                      </a:r>
                    </a:p>
                    <a:p>
                      <a:pPr algn="ctr"/>
                      <a:r>
                        <a:rPr lang="en-US" sz="1800" dirty="0" smtClean="0"/>
                        <a:t>10</a:t>
                      </a:r>
                    </a:p>
                    <a:p>
                      <a:pPr algn="ctr"/>
                      <a:r>
                        <a:rPr lang="en-US" sz="1800" dirty="0" smtClean="0"/>
                        <a:t>10</a:t>
                      </a:r>
                    </a:p>
                    <a:p>
                      <a:pPr algn="ctr"/>
                      <a:r>
                        <a:rPr lang="en-US" sz="1800" dirty="0" smtClean="0"/>
                        <a:t>10</a:t>
                      </a:r>
                    </a:p>
                    <a:p>
                      <a:pPr algn="ctr"/>
                      <a:endParaRPr lang="en-US" sz="1800" dirty="0"/>
                    </a:p>
                  </a:txBody>
                  <a:tcPr marT="45689" marB="45689"/>
                </a:tc>
                <a:tc>
                  <a:txBody>
                    <a:bodyPr/>
                    <a:lstStyle/>
                    <a:p>
                      <a:pPr algn="ctr"/>
                      <a:endParaRPr lang="en-US" sz="1800" dirty="0" smtClean="0"/>
                    </a:p>
                    <a:p>
                      <a:pPr algn="ctr"/>
                      <a:r>
                        <a:rPr lang="en-US" sz="1800" dirty="0" smtClean="0"/>
                        <a:t>?</a:t>
                      </a:r>
                    </a:p>
                    <a:p>
                      <a:pPr algn="ctr"/>
                      <a:r>
                        <a:rPr lang="en-US" sz="1800" dirty="0" smtClean="0"/>
                        <a:t>?</a:t>
                      </a:r>
                    </a:p>
                    <a:p>
                      <a:pPr algn="ctr"/>
                      <a:r>
                        <a:rPr lang="en-US" sz="1800" dirty="0" smtClean="0"/>
                        <a:t>?</a:t>
                      </a:r>
                    </a:p>
                    <a:p>
                      <a:pPr algn="ctr"/>
                      <a:r>
                        <a:rPr lang="en-US" sz="1800" dirty="0" smtClean="0"/>
                        <a:t>20</a:t>
                      </a:r>
                    </a:p>
                    <a:p>
                      <a:pPr algn="ctr"/>
                      <a:r>
                        <a:rPr lang="en-US" sz="1800" dirty="0" smtClean="0"/>
                        <a:t>20</a:t>
                      </a:r>
                    </a:p>
                    <a:p>
                      <a:pPr algn="ctr"/>
                      <a:r>
                        <a:rPr lang="en-US" sz="1800" dirty="0" smtClean="0"/>
                        <a:t>20</a:t>
                      </a:r>
                    </a:p>
                    <a:p>
                      <a:pPr algn="ctr"/>
                      <a:r>
                        <a:rPr lang="en-US" sz="1800" dirty="0" smtClean="0"/>
                        <a:t>20</a:t>
                      </a:r>
                      <a:endParaRPr lang="en-US" sz="1800" dirty="0"/>
                    </a:p>
                  </a:txBody>
                  <a:tcPr marT="45689" marB="45689"/>
                </a:tc>
                <a:tc>
                  <a:txBody>
                    <a:bodyPr/>
                    <a:lstStyle/>
                    <a:p>
                      <a:pPr algn="ctr"/>
                      <a:endParaRPr lang="en-US" sz="1800" dirty="0" smtClean="0"/>
                    </a:p>
                    <a:p>
                      <a:pPr algn="ctr"/>
                      <a:r>
                        <a:rPr lang="en-US" sz="1800" dirty="0" smtClean="0"/>
                        <a:t>?</a:t>
                      </a:r>
                    </a:p>
                    <a:p>
                      <a:pPr algn="ctr"/>
                      <a:r>
                        <a:rPr lang="en-US" sz="1800" dirty="0" smtClean="0"/>
                        <a:t>?</a:t>
                      </a:r>
                    </a:p>
                    <a:p>
                      <a:pPr algn="ctr"/>
                      <a:r>
                        <a:rPr lang="en-US" sz="1800" dirty="0" smtClean="0"/>
                        <a:t>?</a:t>
                      </a:r>
                    </a:p>
                    <a:p>
                      <a:pPr algn="ctr"/>
                      <a:r>
                        <a:rPr lang="en-US" sz="1800" dirty="0" smtClean="0"/>
                        <a:t>?</a:t>
                      </a:r>
                    </a:p>
                    <a:p>
                      <a:pPr algn="ctr"/>
                      <a:r>
                        <a:rPr lang="en-US" sz="1800" dirty="0" smtClean="0"/>
                        <a:t>?</a:t>
                      </a:r>
                    </a:p>
                    <a:p>
                      <a:pPr algn="ctr"/>
                      <a:r>
                        <a:rPr lang="en-US" sz="1800" dirty="0" smtClean="0"/>
                        <a:t>30</a:t>
                      </a:r>
                    </a:p>
                    <a:p>
                      <a:pPr algn="ctr"/>
                      <a:r>
                        <a:rPr lang="en-US" sz="1800" dirty="0" smtClean="0"/>
                        <a:t>30</a:t>
                      </a:r>
                      <a:endParaRPr lang="en-US" sz="1800" dirty="0"/>
                    </a:p>
                  </a:txBody>
                  <a:tcPr marT="45689" marB="45689"/>
                </a:tc>
                <a:tc>
                  <a:txBody>
                    <a:bodyPr/>
                    <a:lstStyle/>
                    <a:p>
                      <a:pPr algn="ctr"/>
                      <a:endParaRPr lang="en-US" sz="1800" dirty="0" smtClean="0"/>
                    </a:p>
                    <a:p>
                      <a:pPr algn="ctr"/>
                      <a:r>
                        <a:rPr lang="en-US" sz="1800" dirty="0" smtClean="0"/>
                        <a:t>?</a:t>
                      </a:r>
                    </a:p>
                    <a:p>
                      <a:pPr algn="ctr"/>
                      <a:r>
                        <a:rPr lang="en-US" sz="1800" dirty="0" smtClean="0"/>
                        <a:t>?</a:t>
                      </a:r>
                    </a:p>
                    <a:p>
                      <a:pPr algn="ctr"/>
                      <a:r>
                        <a:rPr lang="en-US" sz="1800" dirty="0" smtClean="0"/>
                        <a:t>?</a:t>
                      </a:r>
                    </a:p>
                    <a:p>
                      <a:pPr algn="ctr"/>
                      <a:r>
                        <a:rPr lang="en-US" sz="1800" dirty="0" smtClean="0"/>
                        <a:t>?</a:t>
                      </a:r>
                    </a:p>
                    <a:p>
                      <a:pPr algn="ctr"/>
                      <a:r>
                        <a:rPr lang="en-US" sz="1800" dirty="0" smtClean="0"/>
                        <a:t>?</a:t>
                      </a:r>
                    </a:p>
                    <a:p>
                      <a:pPr algn="ctr"/>
                      <a:r>
                        <a:rPr lang="en-US" sz="1800" dirty="0" smtClean="0"/>
                        <a:t>?</a:t>
                      </a:r>
                    </a:p>
                    <a:p>
                      <a:pPr algn="ctr"/>
                      <a:r>
                        <a:rPr lang="en-US" sz="1800" dirty="0" smtClean="0">
                          <a:solidFill>
                            <a:srgbClr val="FF0000"/>
                          </a:solidFill>
                        </a:rPr>
                        <a:t>40</a:t>
                      </a:r>
                      <a:endParaRPr lang="en-US" sz="1800" dirty="0">
                        <a:solidFill>
                          <a:srgbClr val="FF0000"/>
                        </a:solidFill>
                      </a:endParaRPr>
                    </a:p>
                  </a:txBody>
                  <a:tcPr marT="45689" marB="45689"/>
                </a:tc>
              </a:tr>
            </a:tbl>
          </a:graphicData>
        </a:graphic>
      </p:graphicFrame>
      <p:sp>
        <p:nvSpPr>
          <p:cNvPr id="6" name="Content Placeholder 1"/>
          <p:cNvSpPr txBox="1">
            <a:spLocks/>
          </p:cNvSpPr>
          <p:nvPr/>
        </p:nvSpPr>
        <p:spPr>
          <a:xfrm>
            <a:off x="400050" y="4340054"/>
            <a:ext cx="8229600" cy="12065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algn="l" fontAlgn="auto">
              <a:defRPr/>
            </a:pPr>
            <a:r>
              <a:rPr lang="en-US" sz="1800" dirty="0" smtClean="0"/>
              <a:t>10 + 20 + 30/3 = 40</a:t>
            </a:r>
          </a:p>
          <a:p>
            <a:pPr algn="l" fontAlgn="auto">
              <a:defRPr/>
            </a:pPr>
            <a:r>
              <a:rPr lang="en-US" sz="1800" dirty="0" err="1" smtClean="0"/>
              <a:t>avg</a:t>
            </a:r>
            <a:r>
              <a:rPr lang="en-US" sz="1800" dirty="0" smtClean="0"/>
              <a:t> = (10 + 20 + 30) / 3 = 60/3 = 20</a:t>
            </a:r>
          </a:p>
          <a:p>
            <a:pPr algn="l" fontAlgn="auto">
              <a:defRPr/>
            </a:pPr>
            <a:r>
              <a:rPr lang="en-US" sz="1800" dirty="0" err="1" smtClean="0"/>
              <a:t>avg</a:t>
            </a:r>
            <a:r>
              <a:rPr lang="en-US" sz="1800" dirty="0" smtClean="0"/>
              <a:t> = (num1 + num2 + num3) / 3;</a:t>
            </a:r>
            <a:endParaRPr lang="en-US" sz="1800" dirty="0"/>
          </a:p>
        </p:txBody>
      </p:sp>
      <p:pic>
        <p:nvPicPr>
          <p:cNvPr id="3" name="Picture 2"/>
          <p:cNvPicPr>
            <a:picLocks noChangeAspect="1"/>
          </p:cNvPicPr>
          <p:nvPr/>
        </p:nvPicPr>
        <p:blipFill>
          <a:blip r:embed="rId3"/>
          <a:stretch>
            <a:fillRect/>
          </a:stretch>
        </p:blipFill>
        <p:spPr>
          <a:xfrm>
            <a:off x="1524000" y="114791"/>
            <a:ext cx="6376969" cy="755970"/>
          </a:xfrm>
          <a:prstGeom prst="rect">
            <a:avLst/>
          </a:prstGeom>
        </p:spPr>
      </p:pic>
    </p:spTree>
    <p:extLst>
      <p:ext uri="{BB962C8B-B14F-4D97-AF65-F5344CB8AC3E}">
        <p14:creationId xmlns:p14="http://schemas.microsoft.com/office/powerpoint/2010/main" val="30569529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1"/>
          </p:nvPr>
        </p:nvSpPr>
        <p:spPr bwMode="auto">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a:spcBef>
                <a:spcPct val="0"/>
              </a:spcBef>
              <a:buClrTx/>
            </a:pPr>
            <a:fld id="{C3AB1105-71FC-4751-9069-C6DA09B31AB3}" type="slidenum">
              <a:rPr lang="en-US" altLang="en-US" sz="1400" b="0" smtClean="0">
                <a:latin typeface="Times New Roman" panose="02020603050405020304" pitchFamily="18" charset="0"/>
                <a:cs typeface="Arial" panose="020B0604020202020204" pitchFamily="34" charset="0"/>
              </a:rPr>
              <a:pPr>
                <a:spcBef>
                  <a:spcPct val="0"/>
                </a:spcBef>
                <a:buClrTx/>
              </a:pPr>
              <a:t>15</a:t>
            </a:fld>
            <a:endParaRPr lang="en-US" altLang="en-US" sz="1400" b="0" smtClean="0">
              <a:latin typeface="Times New Roman" panose="02020603050405020304" pitchFamily="18" charset="0"/>
              <a:cs typeface="Arial" panose="020B0604020202020204" pitchFamily="34" charset="0"/>
            </a:endParaRPr>
          </a:p>
        </p:txBody>
      </p:sp>
      <p:sp>
        <p:nvSpPr>
          <p:cNvPr id="37891" name="Text Box 2"/>
          <p:cNvSpPr txBox="1">
            <a:spLocks noChangeArrowheads="1"/>
          </p:cNvSpPr>
          <p:nvPr/>
        </p:nvSpPr>
        <p:spPr bwMode="auto">
          <a:xfrm>
            <a:off x="114300" y="1143000"/>
            <a:ext cx="89154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algn="l" eaLnBrk="1" hangingPunct="1">
              <a:spcBef>
                <a:spcPct val="0"/>
              </a:spcBef>
              <a:buClrTx/>
            </a:pPr>
            <a:r>
              <a:rPr lang="en-US" altLang="en-US" sz="1600" b="1" dirty="0">
                <a:latin typeface="Aharoni" panose="02010803020104030203" pitchFamily="2" charset="-79"/>
                <a:cs typeface="Aharoni" panose="02010803020104030203" pitchFamily="2" charset="-79"/>
              </a:rPr>
              <a:t>Slide contributions include:</a:t>
            </a:r>
          </a:p>
          <a:p>
            <a:pPr algn="l" eaLnBrk="1" hangingPunct="1">
              <a:spcBef>
                <a:spcPct val="0"/>
              </a:spcBef>
              <a:buClrTx/>
            </a:pPr>
            <a:r>
              <a:rPr lang="en-US" altLang="en-US" sz="1600" dirty="0">
                <a:latin typeface="Aharoni" panose="02010803020104030203" pitchFamily="2" charset="-79"/>
                <a:cs typeface="Aharoni" panose="02010803020104030203" pitchFamily="2" charset="-79"/>
              </a:rPr>
              <a:t> </a:t>
            </a:r>
          </a:p>
          <a:p>
            <a:pPr algn="l" eaLnBrk="1" hangingPunct="1">
              <a:spcBef>
                <a:spcPct val="0"/>
              </a:spcBef>
              <a:buClrTx/>
            </a:pPr>
            <a:r>
              <a:rPr lang="en-US" altLang="en-US" sz="1600" dirty="0">
                <a:latin typeface="Aharoni" panose="02010803020104030203" pitchFamily="2" charset="-79"/>
                <a:cs typeface="Aharoni" panose="02010803020104030203" pitchFamily="2" charset="-79"/>
              </a:rPr>
              <a:t>Walter </a:t>
            </a:r>
            <a:r>
              <a:rPr lang="en-US" altLang="en-US" sz="1600" dirty="0" err="1">
                <a:latin typeface="Aharoni" panose="02010803020104030203" pitchFamily="2" charset="-79"/>
                <a:cs typeface="Aharoni" panose="02010803020104030203" pitchFamily="2" charset="-79"/>
              </a:rPr>
              <a:t>Savitch</a:t>
            </a:r>
            <a:r>
              <a:rPr lang="en-US" altLang="en-US" sz="1600" dirty="0">
                <a:latin typeface="Aharoni" panose="02010803020104030203" pitchFamily="2" charset="-79"/>
                <a:cs typeface="Aharoni" panose="02010803020104030203" pitchFamily="2" charset="-79"/>
              </a:rPr>
              <a:t>, </a:t>
            </a:r>
            <a:r>
              <a:rPr lang="en-US" altLang="en-US" sz="1600" i="1" dirty="0">
                <a:latin typeface="Aharoni" panose="02010803020104030203" pitchFamily="2" charset="-79"/>
                <a:cs typeface="Aharoni" panose="02010803020104030203" pitchFamily="2" charset="-79"/>
              </a:rPr>
              <a:t>Problem solving with C++ </a:t>
            </a:r>
            <a:r>
              <a:rPr lang="en-US" altLang="en-US" sz="1600" dirty="0" smtClean="0">
                <a:latin typeface="Aharoni" panose="02010803020104030203" pitchFamily="2" charset="-79"/>
                <a:cs typeface="Aharoni" panose="02010803020104030203" pitchFamily="2" charset="-79"/>
              </a:rPr>
              <a:t>(9th </a:t>
            </a:r>
            <a:r>
              <a:rPr lang="en-US" altLang="en-US" sz="1600" dirty="0">
                <a:latin typeface="Aharoni" panose="02010803020104030203" pitchFamily="2" charset="-79"/>
                <a:cs typeface="Aharoni" panose="02010803020104030203" pitchFamily="2" charset="-79"/>
              </a:rPr>
              <a:t>Edition)</a:t>
            </a:r>
            <a:r>
              <a:rPr lang="en-US" altLang="en-US" sz="1600" i="1" dirty="0">
                <a:latin typeface="Aharoni" panose="02010803020104030203" pitchFamily="2" charset="-79"/>
                <a:cs typeface="Aharoni" panose="02010803020104030203" pitchFamily="2" charset="-79"/>
              </a:rPr>
              <a:t>. </a:t>
            </a:r>
            <a:r>
              <a:rPr lang="en-US" altLang="en-US" sz="1600" dirty="0">
                <a:latin typeface="Aharoni" panose="02010803020104030203" pitchFamily="2" charset="-79"/>
                <a:cs typeface="Aharoni" panose="02010803020104030203" pitchFamily="2" charset="-79"/>
              </a:rPr>
              <a:t>Addison-Wesley Longman Publishing Co., Inc. Boston, MA, USA ©2015</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eaLnBrk="1" hangingPunct="1">
              <a:spcBef>
                <a:spcPct val="0"/>
              </a:spcBef>
              <a:buClrTx/>
            </a:pPr>
            <a:r>
              <a:rPr lang="en-US" altLang="en-US" sz="1600" dirty="0">
                <a:latin typeface="Aharoni" panose="02010803020104030203" pitchFamily="2" charset="-79"/>
                <a:cs typeface="Aharoni" panose="02010803020104030203" pitchFamily="2" charset="-79"/>
              </a:rPr>
              <a:t>Gaddis, </a:t>
            </a:r>
            <a:r>
              <a:rPr lang="en-US" altLang="en-US" sz="1600" i="1" dirty="0">
                <a:latin typeface="Aharoni" panose="02010803020104030203" pitchFamily="2" charset="-79"/>
                <a:cs typeface="Aharoni" panose="02010803020104030203" pitchFamily="2" charset="-79"/>
              </a:rPr>
              <a:t>Starting Out with C++: From Control Structures through Objects</a:t>
            </a:r>
            <a:r>
              <a:rPr lang="en-US" altLang="en-US" sz="1600" dirty="0">
                <a:latin typeface="Aharoni" panose="02010803020104030203" pitchFamily="2" charset="-79"/>
                <a:cs typeface="Aharoni" panose="02010803020104030203" pitchFamily="2" charset="-79"/>
              </a:rPr>
              <a:t>, (8th Ed.) , Addison-Wesley Longman Publishing Co., Inc. Boston, MA, USA ©2015</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eaLnBrk="1" hangingPunct="1">
              <a:spcBef>
                <a:spcPct val="0"/>
              </a:spcBef>
              <a:buClrTx/>
            </a:pPr>
            <a:r>
              <a:rPr lang="en-US" altLang="en-US" sz="1600" dirty="0">
                <a:latin typeface="Aharoni" panose="02010803020104030203" pitchFamily="2" charset="-79"/>
                <a:cs typeface="Aharoni" panose="02010803020104030203" pitchFamily="2" charset="-79"/>
              </a:rPr>
              <a:t>Bjarne </a:t>
            </a:r>
            <a:r>
              <a:rPr lang="en-US" altLang="en-US" sz="1600" dirty="0" err="1">
                <a:latin typeface="Aharoni" panose="02010803020104030203" pitchFamily="2" charset="-79"/>
                <a:cs typeface="Aharoni" panose="02010803020104030203" pitchFamily="2" charset="-79"/>
              </a:rPr>
              <a:t>Stroustrup</a:t>
            </a:r>
            <a:r>
              <a:rPr lang="en-US" altLang="en-US" sz="1600" dirty="0">
                <a:latin typeface="Aharoni" panose="02010803020104030203" pitchFamily="2" charset="-79"/>
                <a:cs typeface="Aharoni" panose="02010803020104030203" pitchFamily="2" charset="-79"/>
              </a:rPr>
              <a:t>, </a:t>
            </a:r>
            <a:r>
              <a:rPr lang="en-US" altLang="en-US" sz="1600" i="1" dirty="0">
                <a:latin typeface="Aharoni" panose="02010803020104030203" pitchFamily="2" charset="-79"/>
                <a:cs typeface="Aharoni" panose="02010803020104030203" pitchFamily="2" charset="-79"/>
              </a:rPr>
              <a:t>The C++ Programming Language, </a:t>
            </a:r>
            <a:r>
              <a:rPr lang="en-US" altLang="en-US" sz="1600" dirty="0">
                <a:latin typeface="Aharoni" panose="02010803020104030203" pitchFamily="2" charset="-79"/>
                <a:cs typeface="Aharoni" panose="02010803020104030203" pitchFamily="2" charset="-79"/>
              </a:rPr>
              <a:t>3rd Edition, Addison-Wesley Longman Publishing Co., Inc. Boston, MA, USA ©2007</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eaLnBrk="1" hangingPunct="1">
              <a:spcBef>
                <a:spcPct val="0"/>
              </a:spcBef>
              <a:buClrTx/>
            </a:pPr>
            <a:r>
              <a:rPr lang="en-US" altLang="en-US" sz="1600" dirty="0">
                <a:latin typeface="Aharoni" panose="02010803020104030203" pitchFamily="2" charset="-79"/>
                <a:cs typeface="Aharoni" panose="02010803020104030203" pitchFamily="2" charset="-79"/>
              </a:rPr>
              <a:t>Herb Sutter, Andrei </a:t>
            </a:r>
            <a:r>
              <a:rPr lang="en-US" altLang="en-US" sz="1600" dirty="0" err="1">
                <a:latin typeface="Aharoni" panose="02010803020104030203" pitchFamily="2" charset="-79"/>
                <a:cs typeface="Aharoni" panose="02010803020104030203" pitchFamily="2" charset="-79"/>
              </a:rPr>
              <a:t>Alexandrescu</a:t>
            </a:r>
            <a:r>
              <a:rPr lang="en-US" altLang="en-US" sz="1600" dirty="0">
                <a:latin typeface="Aharoni" panose="02010803020104030203" pitchFamily="2" charset="-79"/>
                <a:cs typeface="Aharoni" panose="02010803020104030203" pitchFamily="2" charset="-79"/>
              </a:rPr>
              <a:t>, </a:t>
            </a:r>
            <a:r>
              <a:rPr lang="en-US" altLang="en-US" sz="1600" i="1" dirty="0">
                <a:latin typeface="Aharoni" panose="02010803020104030203" pitchFamily="2" charset="-79"/>
                <a:cs typeface="Aharoni" panose="02010803020104030203" pitchFamily="2" charset="-79"/>
              </a:rPr>
              <a:t>C++ coding standards : 101 rules, guidelines, and best practices, </a:t>
            </a:r>
            <a:r>
              <a:rPr lang="en-US" altLang="en-US" sz="1600" dirty="0">
                <a:latin typeface="Aharoni" panose="02010803020104030203" pitchFamily="2" charset="-79"/>
                <a:cs typeface="Aharoni" panose="02010803020104030203" pitchFamily="2" charset="-79"/>
              </a:rPr>
              <a:t>Copyright © 2005 Pearson Education, Inc</a:t>
            </a:r>
            <a:r>
              <a:rPr lang="en-US" altLang="en-US" sz="1600" dirty="0" smtClean="0">
                <a:latin typeface="Aharoni" panose="02010803020104030203" pitchFamily="2" charset="-79"/>
                <a:cs typeface="Aharoni" panose="02010803020104030203" pitchFamily="2" charset="-79"/>
              </a:rPr>
              <a:t>.</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a:spcBef>
                <a:spcPct val="0"/>
              </a:spcBef>
              <a:buClrTx/>
            </a:pPr>
            <a:r>
              <a:rPr lang="en-US" altLang="en-US" sz="1600" b="1" dirty="0">
                <a:latin typeface="Aharoni" panose="02010803020104030203" pitchFamily="2" charset="-79"/>
                <a:cs typeface="Aharoni" panose="02010803020104030203" pitchFamily="2" charset="-79"/>
              </a:rPr>
              <a:t>Frank M. </a:t>
            </a:r>
            <a:r>
              <a:rPr lang="en-US" altLang="en-US" sz="1600" b="1" dirty="0" err="1">
                <a:latin typeface="Aharoni" panose="02010803020104030203" pitchFamily="2" charset="-79"/>
                <a:cs typeface="Aharoni" panose="02010803020104030203" pitchFamily="2" charset="-79"/>
              </a:rPr>
              <a:t>Carrano</a:t>
            </a:r>
            <a:r>
              <a:rPr lang="en-US" altLang="en-US" sz="1600" b="1" dirty="0">
                <a:latin typeface="Aharoni" panose="02010803020104030203" pitchFamily="2" charset="-79"/>
                <a:cs typeface="Aharoni" panose="02010803020104030203" pitchFamily="2" charset="-79"/>
              </a:rPr>
              <a:t>. </a:t>
            </a:r>
            <a:r>
              <a:rPr lang="en-US" altLang="en-US" sz="1600" i="1" dirty="0">
                <a:latin typeface="Aharoni" panose="02010803020104030203" pitchFamily="2" charset="-79"/>
                <a:cs typeface="Aharoni" panose="02010803020104030203" pitchFamily="2" charset="-79"/>
              </a:rPr>
              <a:t>Data Abstraction &amp; Problem Solving with C++ </a:t>
            </a:r>
            <a:r>
              <a:rPr lang="en-US" altLang="en-US" sz="1600" dirty="0">
                <a:latin typeface="Aharoni" panose="02010803020104030203" pitchFamily="2" charset="-79"/>
                <a:cs typeface="Aharoni" panose="02010803020104030203" pitchFamily="2" charset="-79"/>
              </a:rPr>
              <a:t>(5th Edition)</a:t>
            </a:r>
          </a:p>
          <a:p>
            <a:pPr algn="l">
              <a:spcBef>
                <a:spcPct val="0"/>
              </a:spcBef>
              <a:buClrTx/>
            </a:pPr>
            <a:r>
              <a:rPr lang="en-US" altLang="en-US" sz="1600" dirty="0">
                <a:latin typeface="Aharoni" panose="02010803020104030203" pitchFamily="2" charset="-79"/>
                <a:cs typeface="Aharoni" panose="02010803020104030203" pitchFamily="2" charset="-79"/>
              </a:rPr>
              <a:t>Addison-Wesley Longman Publishing Co., Inc. Boston, MA, USA ©2006</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eaLnBrk="1" hangingPunct="1">
              <a:spcBef>
                <a:spcPct val="0"/>
              </a:spcBef>
              <a:buClrTx/>
            </a:pPr>
            <a:r>
              <a:rPr lang="en-US" altLang="en-US" sz="1600" dirty="0" err="1">
                <a:latin typeface="Aharoni" panose="02010803020104030203" pitchFamily="2" charset="-79"/>
                <a:cs typeface="Aharoni" panose="02010803020104030203" pitchFamily="2" charset="-79"/>
              </a:rPr>
              <a:t>TutorialsPoint</a:t>
            </a:r>
            <a:r>
              <a:rPr lang="en-US" altLang="en-US" sz="1600" dirty="0">
                <a:latin typeface="Aharoni" panose="02010803020104030203" pitchFamily="2" charset="-79"/>
                <a:cs typeface="Aharoni" panose="02010803020104030203" pitchFamily="2" charset="-79"/>
              </a:rPr>
              <a:t> - http://www.tutorialspoint.com/cplusplus/</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eaLnBrk="1" hangingPunct="1">
              <a:spcBef>
                <a:spcPct val="0"/>
              </a:spcBef>
              <a:buClrTx/>
            </a:pPr>
            <a:r>
              <a:rPr lang="en-US" altLang="en-US" sz="1600" dirty="0">
                <a:latin typeface="Aharoni" panose="02010803020104030203" pitchFamily="2" charset="-79"/>
                <a:cs typeface="Aharoni" panose="02010803020104030203" pitchFamily="2" charset="-79"/>
              </a:rPr>
              <a:t>Cplusplus.com - http://www.cplusplus.com/doc/tutorial/</a:t>
            </a:r>
            <a:r>
              <a:rPr lang="en-US" altLang="en-US" sz="1600">
                <a:latin typeface="Aharoni" panose="02010803020104030203" pitchFamily="2" charset="-79"/>
                <a:cs typeface="Aharoni" panose="02010803020104030203" pitchFamily="2" charset="-79"/>
              </a:rPr>
              <a:t/>
            </a:r>
            <a:br>
              <a:rPr lang="en-US" altLang="en-US" sz="1600">
                <a:latin typeface="Aharoni" panose="02010803020104030203" pitchFamily="2" charset="-79"/>
                <a:cs typeface="Aharoni" panose="02010803020104030203" pitchFamily="2" charset="-79"/>
              </a:rPr>
            </a:br>
            <a:endParaRPr lang="en-US" altLang="en-US" sz="1600" dirty="0">
              <a:latin typeface="Aharoni" panose="02010803020104030203" pitchFamily="2" charset="-79"/>
              <a:cs typeface="Aharoni" panose="02010803020104030203" pitchFamily="2" charset="-79"/>
            </a:endParaRPr>
          </a:p>
        </p:txBody>
      </p:sp>
      <p:sp>
        <p:nvSpPr>
          <p:cNvPr id="37892" name="Rectangle 3"/>
          <p:cNvSpPr>
            <a:spLocks noChangeArrowheads="1"/>
          </p:cNvSpPr>
          <p:nvPr/>
        </p:nvSpPr>
        <p:spPr bwMode="auto">
          <a:xfrm>
            <a:off x="685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eaLnBrk="1" hangingPunct="1">
              <a:spcBef>
                <a:spcPct val="0"/>
              </a:spcBef>
              <a:buClrTx/>
            </a:pPr>
            <a:r>
              <a:rPr lang="en-US" altLang="en-US" sz="4400">
                <a:solidFill>
                  <a:schemeClr val="tx2"/>
                </a:solidFill>
                <a:latin typeface="Cambria" panose="02040503050406030204" pitchFamily="18" charset="0"/>
                <a:cs typeface="Arial" panose="020B0604020202020204" pitchFamily="34" charset="0"/>
              </a:rPr>
              <a:t>References</a:t>
            </a:r>
          </a:p>
        </p:txBody>
      </p:sp>
    </p:spTree>
    <p:extLst>
      <p:ext uri="{BB962C8B-B14F-4D97-AF65-F5344CB8AC3E}">
        <p14:creationId xmlns:p14="http://schemas.microsoft.com/office/powerpoint/2010/main" val="3804910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381000" y="1241425"/>
            <a:ext cx="8229600" cy="4075112"/>
          </a:xfrm>
          <a:prstGeom prst="rect">
            <a:avLst/>
          </a:prstGeom>
        </p:spPr>
        <p:txBody>
          <a:bodyPr/>
          <a:lstStyle/>
          <a:p>
            <a:pPr eaLnBrk="1" hangingPunct="1">
              <a:defRPr/>
            </a:pPr>
            <a:r>
              <a:rPr lang="en-US" dirty="0"/>
              <a:t>Your task is to write a program for our hospital staff to use that will help us protect the public with information and to identify when there could be a potential caffeine overdose. </a:t>
            </a:r>
          </a:p>
          <a:p>
            <a:pPr eaLnBrk="1" hangingPunct="1">
              <a:defRPr/>
            </a:pPr>
            <a:r>
              <a:rPr lang="en-US" dirty="0"/>
              <a:t> </a:t>
            </a:r>
          </a:p>
          <a:p>
            <a:pPr eaLnBrk="1" hangingPunct="1">
              <a:defRPr/>
            </a:pPr>
            <a:r>
              <a:rPr lang="en-US" dirty="0"/>
              <a:t>The hospital wants to know how much of a typical energy drink is it possible to drink without dying as a result. Write a program to supply the answer.</a:t>
            </a:r>
          </a:p>
          <a:p>
            <a:pPr eaLnBrk="1" hangingPunct="1">
              <a:defRPr/>
            </a:pPr>
            <a:r>
              <a:rPr lang="en-US" dirty="0"/>
              <a:t> </a:t>
            </a:r>
          </a:p>
          <a:p>
            <a:pPr eaLnBrk="1" hangingPunct="1">
              <a:defRPr/>
            </a:pPr>
            <a:r>
              <a:rPr lang="en-US" dirty="0"/>
              <a:t>Research has already been done for this issue using laboratory mice.</a:t>
            </a:r>
          </a:p>
          <a:p>
            <a:pPr eaLnBrk="1" fontAlgn="auto" hangingPunct="1">
              <a:spcAft>
                <a:spcPts val="0"/>
              </a:spcAft>
              <a:defRPr/>
            </a:pPr>
            <a:endParaRPr lang="en-US" dirty="0"/>
          </a:p>
        </p:txBody>
      </p:sp>
      <p:sp>
        <p:nvSpPr>
          <p:cNvPr id="3" name="Title 2"/>
          <p:cNvSpPr>
            <a:spLocks noGrp="1"/>
          </p:cNvSpPr>
          <p:nvPr>
            <p:ph type="title"/>
          </p:nvPr>
        </p:nvSpPr>
        <p:spPr/>
        <p:txBody>
          <a:bodyPr/>
          <a:lstStyle/>
          <a:p>
            <a:pPr eaLnBrk="1" fontAlgn="auto" hangingPunct="1">
              <a:spcAft>
                <a:spcPts val="0"/>
              </a:spcAft>
              <a:defRPr/>
            </a:pPr>
            <a:r>
              <a:rPr lang="en-US" dirty="0" smtClean="0">
                <a:solidFill>
                  <a:schemeClr val="bg1">
                    <a:lumMod val="75000"/>
                    <a:lumOff val="25000"/>
                  </a:schemeClr>
                </a:solidFill>
              </a:rPr>
              <a:t>Introduction</a:t>
            </a:r>
            <a:endParaRPr lang="en-US" dirty="0">
              <a:solidFill>
                <a:schemeClr val="bg1">
                  <a:lumMod val="75000"/>
                  <a:lumOff val="25000"/>
                </a:schemeClr>
              </a:solidFill>
            </a:endParaRPr>
          </a:p>
        </p:txBody>
      </p:sp>
      <p:sp>
        <p:nvSpPr>
          <p:cNvPr id="10244" name="Slide Number Placeholder 3"/>
          <p:cNvSpPr>
            <a:spLocks noGrp="1"/>
          </p:cNvSpPr>
          <p:nvPr>
            <p:ph type="sldNum" sz="quarter" idx="4294967295"/>
          </p:nvPr>
        </p:nvSpPr>
        <p:spPr bwMode="auto">
          <a:xfrm>
            <a:off x="4038600" y="6172200"/>
            <a:ext cx="1066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a:spcBef>
                <a:spcPct val="0"/>
              </a:spcBef>
              <a:buClrTx/>
            </a:pPr>
            <a:fld id="{E1239214-5E18-45F9-B3E2-A0DBE602ADA1}" type="slidenum">
              <a:rPr lang="en-US" altLang="en-US" sz="1200">
                <a:cs typeface="Arial" panose="020B0604020202020204" pitchFamily="34" charset="0"/>
              </a:rPr>
              <a:pPr>
                <a:spcBef>
                  <a:spcPct val="0"/>
                </a:spcBef>
                <a:buClrTx/>
              </a:pPr>
              <a:t>2</a:t>
            </a:fld>
            <a:endParaRPr lang="en-US" altLang="en-US" sz="1200">
              <a:cs typeface="Arial" panose="020B0604020202020204" pitchFamily="34" charset="0"/>
            </a:endParaRPr>
          </a:p>
        </p:txBody>
      </p:sp>
      <p:sp>
        <p:nvSpPr>
          <p:cNvPr id="5" name="Footer Placeholder 4"/>
          <p:cNvSpPr>
            <a:spLocks noGrp="1"/>
          </p:cNvSpPr>
          <p:nvPr>
            <p:ph type="ftr" sz="quarter" idx="4294967295"/>
          </p:nvPr>
        </p:nvSpPr>
        <p:spPr>
          <a:xfrm>
            <a:off x="1905000" y="317500"/>
            <a:ext cx="6248400" cy="292100"/>
          </a:xfrm>
          <a:prstGeom prst="rect">
            <a:avLst/>
          </a:prstGeom>
        </p:spPr>
        <p:txBody>
          <a:bodyPr/>
          <a:lstStyle/>
          <a:p>
            <a:pPr>
              <a:defRPr/>
            </a:pPr>
            <a:r>
              <a:rPr lang="en-US" sz="2800" spc="0" dirty="0" smtClean="0">
                <a:solidFill>
                  <a:schemeClr val="accent1">
                    <a:lumMod val="75000"/>
                  </a:schemeClr>
                </a:solidFill>
              </a:rPr>
              <a:t>CSI Project One Design</a:t>
            </a:r>
            <a:endParaRPr lang="en-US" sz="2800" spc="0" dirty="0">
              <a:solidFill>
                <a:schemeClr val="accent1">
                  <a:lumMod val="75000"/>
                </a:schemeClr>
              </a:solidFill>
            </a:endParaRPr>
          </a:p>
        </p:txBody>
      </p:sp>
    </p:spTree>
    <p:extLst>
      <p:ext uri="{BB962C8B-B14F-4D97-AF65-F5344CB8AC3E}">
        <p14:creationId xmlns:p14="http://schemas.microsoft.com/office/powerpoint/2010/main" val="1009054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457200" y="1311402"/>
            <a:ext cx="8229600" cy="4075113"/>
          </a:xfrm>
          <a:prstGeom prst="rect">
            <a:avLst/>
          </a:prstGeom>
        </p:spPr>
        <p:txBody>
          <a:bodyPr>
            <a:normAutofit lnSpcReduction="10000"/>
          </a:bodyPr>
          <a:lstStyle/>
          <a:p>
            <a:pPr algn="l" eaLnBrk="1" fontAlgn="auto" hangingPunct="1">
              <a:spcAft>
                <a:spcPts val="0"/>
              </a:spcAft>
              <a:defRPr/>
            </a:pPr>
            <a:r>
              <a:rPr lang="en-US" dirty="0" smtClean="0"/>
              <a:t>So far we have:</a:t>
            </a:r>
          </a:p>
          <a:p>
            <a:pPr algn="l" eaLnBrk="1" fontAlgn="auto" hangingPunct="1">
              <a:spcAft>
                <a:spcPts val="0"/>
              </a:spcAft>
              <a:defRPr/>
            </a:pPr>
            <a:endParaRPr lang="en-US" dirty="0"/>
          </a:p>
          <a:p>
            <a:pPr algn="l" eaLnBrk="1" fontAlgn="auto" hangingPunct="1">
              <a:spcAft>
                <a:spcPts val="0"/>
              </a:spcAft>
              <a:defRPr/>
            </a:pPr>
            <a:endParaRPr lang="en-US" dirty="0" smtClean="0"/>
          </a:p>
          <a:p>
            <a:pPr algn="l" eaLnBrk="1" fontAlgn="auto" hangingPunct="1">
              <a:spcAft>
                <a:spcPts val="0"/>
              </a:spcAft>
              <a:defRPr/>
            </a:pPr>
            <a:endParaRPr lang="en-US" dirty="0"/>
          </a:p>
          <a:p>
            <a:pPr algn="l" eaLnBrk="1" fontAlgn="auto" hangingPunct="1">
              <a:spcAft>
                <a:spcPts val="0"/>
              </a:spcAft>
              <a:defRPr/>
            </a:pPr>
            <a:endParaRPr lang="en-US" dirty="0" smtClean="0"/>
          </a:p>
          <a:p>
            <a:pPr algn="l" eaLnBrk="1" fontAlgn="auto" hangingPunct="1">
              <a:spcAft>
                <a:spcPts val="0"/>
              </a:spcAft>
              <a:defRPr/>
            </a:pPr>
            <a:endParaRPr lang="en-US" dirty="0"/>
          </a:p>
          <a:p>
            <a:pPr algn="l" eaLnBrk="1" fontAlgn="auto" hangingPunct="1">
              <a:spcAft>
                <a:spcPts val="0"/>
              </a:spcAft>
              <a:defRPr/>
            </a:pPr>
            <a:endParaRPr lang="en-US" dirty="0"/>
          </a:p>
          <a:p>
            <a:pPr algn="l" eaLnBrk="1" fontAlgn="auto" hangingPunct="1">
              <a:spcAft>
                <a:spcPts val="0"/>
              </a:spcAft>
              <a:defRPr/>
            </a:pPr>
            <a:endParaRPr lang="en-US" dirty="0" smtClean="0"/>
          </a:p>
          <a:p>
            <a:pPr algn="l" eaLnBrk="1" fontAlgn="auto" hangingPunct="1">
              <a:spcAft>
                <a:spcPts val="0"/>
              </a:spcAft>
              <a:defRPr/>
            </a:pPr>
            <a:r>
              <a:rPr lang="en-US" dirty="0" smtClean="0"/>
              <a:t>float for mouse/drinker weight and mouse/drinker dose. All </a:t>
            </a:r>
            <a:r>
              <a:rPr lang="en-US" dirty="0" smtClean="0">
                <a:latin typeface="Courier New"/>
                <a:cs typeface="Courier New"/>
              </a:rPr>
              <a:t>float</a:t>
            </a:r>
            <a:r>
              <a:rPr lang="en-US" dirty="0" smtClean="0"/>
              <a:t> variables for storing calculated values</a:t>
            </a:r>
            <a:r>
              <a:rPr lang="en-US" dirty="0"/>
              <a:t>? Will we need to use </a:t>
            </a:r>
            <a:r>
              <a:rPr lang="en-US" dirty="0" err="1"/>
              <a:t>static_cast</a:t>
            </a:r>
            <a:r>
              <a:rPr lang="en-US" dirty="0"/>
              <a:t> for the </a:t>
            </a:r>
            <a:r>
              <a:rPr lang="en-US" dirty="0" smtClean="0"/>
              <a:t>calculation?</a:t>
            </a:r>
            <a:endParaRPr lang="en-US" dirty="0"/>
          </a:p>
          <a:p>
            <a:pPr algn="l" eaLnBrk="1" fontAlgn="auto" hangingPunct="1">
              <a:spcAft>
                <a:spcPts val="0"/>
              </a:spcAft>
              <a:defRPr/>
            </a:pPr>
            <a:endParaRPr lang="en-US" dirty="0"/>
          </a:p>
        </p:txBody>
      </p:sp>
      <p:sp>
        <p:nvSpPr>
          <p:cNvPr id="3" name="Title 2"/>
          <p:cNvSpPr>
            <a:spLocks noGrp="1"/>
          </p:cNvSpPr>
          <p:nvPr>
            <p:ph type="title"/>
          </p:nvPr>
        </p:nvSpPr>
        <p:spPr/>
        <p:txBody>
          <a:bodyPr/>
          <a:lstStyle/>
          <a:p>
            <a:pPr eaLnBrk="1" fontAlgn="auto" hangingPunct="1">
              <a:spcAft>
                <a:spcPts val="0"/>
              </a:spcAft>
              <a:defRPr/>
            </a:pPr>
            <a:r>
              <a:rPr lang="en-US" dirty="0" smtClean="0">
                <a:solidFill>
                  <a:schemeClr val="bg1">
                    <a:lumMod val="75000"/>
                    <a:lumOff val="25000"/>
                  </a:schemeClr>
                </a:solidFill>
              </a:rPr>
              <a:t>Variables – nouns - data</a:t>
            </a:r>
            <a:endParaRPr lang="en-US" dirty="0">
              <a:solidFill>
                <a:schemeClr val="bg1">
                  <a:lumMod val="75000"/>
                  <a:lumOff val="25000"/>
                </a:schemeClr>
              </a:solidFill>
            </a:endParaRPr>
          </a:p>
        </p:txBody>
      </p:sp>
      <p:sp>
        <p:nvSpPr>
          <p:cNvPr id="12292" name="Slide Number Placeholder 3"/>
          <p:cNvSpPr>
            <a:spLocks noGrp="1"/>
          </p:cNvSpPr>
          <p:nvPr>
            <p:ph type="sldNum" sz="quarter" idx="4294967295"/>
          </p:nvPr>
        </p:nvSpPr>
        <p:spPr bwMode="auto">
          <a:xfrm>
            <a:off x="4038600" y="6172200"/>
            <a:ext cx="1066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a:spcBef>
                <a:spcPct val="0"/>
              </a:spcBef>
              <a:buClrTx/>
            </a:pPr>
            <a:fld id="{ED4251BD-635F-490F-88C8-EAC8683C6AAF}" type="slidenum">
              <a:rPr lang="en-US" altLang="en-US" sz="1200">
                <a:cs typeface="Arial" panose="020B0604020202020204" pitchFamily="34" charset="0"/>
              </a:rPr>
              <a:pPr>
                <a:spcBef>
                  <a:spcPct val="0"/>
                </a:spcBef>
                <a:buClrTx/>
              </a:pPr>
              <a:t>3</a:t>
            </a:fld>
            <a:endParaRPr lang="en-US" altLang="en-US" sz="1200">
              <a:cs typeface="Arial" panose="020B0604020202020204" pitchFamily="34" charset="0"/>
            </a:endParaRPr>
          </a:p>
        </p:txBody>
      </p:sp>
      <p:sp>
        <p:nvSpPr>
          <p:cNvPr id="5" name="Footer Placeholder 4"/>
          <p:cNvSpPr>
            <a:spLocks noGrp="1"/>
          </p:cNvSpPr>
          <p:nvPr>
            <p:ph type="ftr" sz="quarter" idx="4294967295"/>
          </p:nvPr>
        </p:nvSpPr>
        <p:spPr>
          <a:xfrm>
            <a:off x="1752600" y="335757"/>
            <a:ext cx="6248400" cy="292100"/>
          </a:xfrm>
          <a:prstGeom prst="rect">
            <a:avLst/>
          </a:prstGeom>
        </p:spPr>
        <p:txBody>
          <a:bodyPr/>
          <a:lstStyle/>
          <a:p>
            <a:pPr>
              <a:defRPr/>
            </a:pPr>
            <a:r>
              <a:rPr lang="en-US" sz="2800" spc="0" dirty="0" smtClean="0">
                <a:solidFill>
                  <a:schemeClr val="accent1">
                    <a:lumMod val="75000"/>
                  </a:schemeClr>
                </a:solidFill>
              </a:rPr>
              <a:t>CSI Project One Design</a:t>
            </a:r>
            <a:endParaRPr lang="en-US" sz="2800" spc="0" dirty="0">
              <a:solidFill>
                <a:schemeClr val="accent1">
                  <a:lumMod val="7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60611342"/>
              </p:ext>
            </p:extLst>
          </p:nvPr>
        </p:nvGraphicFramePr>
        <p:xfrm>
          <a:off x="990600" y="1939925"/>
          <a:ext cx="6359525" cy="2257680"/>
        </p:xfrm>
        <a:graphic>
          <a:graphicData uri="http://schemas.openxmlformats.org/drawingml/2006/table">
            <a:tbl>
              <a:tblPr firstRow="1" bandRow="1">
                <a:tableStyleId>{5C22544A-7EE6-4342-B048-85BDC9FD1C3A}</a:tableStyleId>
              </a:tblPr>
              <a:tblGrid>
                <a:gridCol w="1530798"/>
                <a:gridCol w="4828727"/>
              </a:tblGrid>
              <a:tr h="484587">
                <a:tc>
                  <a:txBody>
                    <a:bodyPr/>
                    <a:lstStyle/>
                    <a:p>
                      <a:r>
                        <a:rPr lang="en-US" sz="1800" dirty="0" smtClean="0"/>
                        <a:t>Variables</a:t>
                      </a:r>
                      <a:endParaRPr lang="en-US" sz="1800" dirty="0"/>
                    </a:p>
                  </a:txBody>
                  <a:tcPr marL="91416" marR="91416" marT="45730" marB="45730"/>
                </a:tc>
                <a:tc>
                  <a:txBody>
                    <a:bodyPr/>
                    <a:lstStyle/>
                    <a:p>
                      <a:pPr algn="r"/>
                      <a:r>
                        <a:rPr lang="en-US" sz="1800" dirty="0" smtClean="0"/>
                        <a:t>Description</a:t>
                      </a:r>
                      <a:endParaRPr lang="en-US" sz="1800" dirty="0"/>
                    </a:p>
                  </a:txBody>
                  <a:tcPr marL="91416" marR="91416" marT="45730" marB="45730"/>
                </a:tc>
              </a:tr>
              <a:tr h="370924">
                <a:tc>
                  <a:txBody>
                    <a:bodyPr/>
                    <a:lstStyle/>
                    <a:p>
                      <a:r>
                        <a:rPr lang="en-US" sz="1600" dirty="0" smtClean="0">
                          <a:latin typeface="Courier New"/>
                          <a:cs typeface="Courier New"/>
                        </a:rPr>
                        <a:t>weights</a:t>
                      </a:r>
                      <a:endParaRPr lang="en-US" sz="1600" dirty="0">
                        <a:latin typeface="Courier New"/>
                        <a:cs typeface="Courier New"/>
                      </a:endParaRPr>
                    </a:p>
                  </a:txBody>
                  <a:tcPr marL="91416" marR="91416" marT="45730" marB="45730"/>
                </a:tc>
                <a:tc>
                  <a:txBody>
                    <a:bodyPr/>
                    <a:lstStyle/>
                    <a:p>
                      <a:pPr algn="r"/>
                      <a:r>
                        <a:rPr lang="en-US" sz="1600" dirty="0" smtClean="0"/>
                        <a:t>Holds the weight of the </a:t>
                      </a:r>
                      <a:r>
                        <a:rPr lang="en-US" sz="1600" b="1" dirty="0" smtClean="0"/>
                        <a:t>drinker</a:t>
                      </a:r>
                      <a:r>
                        <a:rPr lang="en-US" sz="1600" dirty="0" smtClean="0"/>
                        <a:t> and </a:t>
                      </a:r>
                      <a:r>
                        <a:rPr lang="en-US" sz="1600" b="1" dirty="0" smtClean="0"/>
                        <a:t>mouse</a:t>
                      </a:r>
                      <a:r>
                        <a:rPr lang="en-US" sz="1600" baseline="0" dirty="0" smtClean="0"/>
                        <a:t>.</a:t>
                      </a:r>
                      <a:endParaRPr lang="en-US" sz="1600" dirty="0"/>
                    </a:p>
                  </a:txBody>
                  <a:tcPr marL="91416" marR="91416" marT="45730" marB="45730"/>
                </a:tc>
              </a:tr>
              <a:tr h="8230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ourier New"/>
                          <a:cs typeface="Courier New"/>
                        </a:rPr>
                        <a:t>lethal doses in</a:t>
                      </a:r>
                    </a:p>
                    <a:p>
                      <a:r>
                        <a:rPr lang="en-US" sz="1600" dirty="0" smtClean="0">
                          <a:latin typeface="Courier New"/>
                          <a:cs typeface="Courier New"/>
                        </a:rPr>
                        <a:t>grams</a:t>
                      </a:r>
                      <a:endParaRPr lang="en-US" sz="1600" dirty="0">
                        <a:latin typeface="Courier New"/>
                        <a:cs typeface="Courier New"/>
                      </a:endParaRPr>
                    </a:p>
                  </a:txBody>
                  <a:tcPr marL="91416" marR="91416" marT="45730" marB="4573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smtClean="0"/>
                        <a:t>Holds the </a:t>
                      </a:r>
                      <a:r>
                        <a:rPr lang="en-US" sz="1600" b="1" dirty="0" smtClean="0"/>
                        <a:t>lethal dose</a:t>
                      </a:r>
                      <a:r>
                        <a:rPr lang="en-US" sz="1600" dirty="0" smtClean="0"/>
                        <a:t> for the </a:t>
                      </a:r>
                      <a:r>
                        <a:rPr lang="en-US" sz="1600" b="1" dirty="0" smtClean="0"/>
                        <a:t>drinker</a:t>
                      </a:r>
                      <a:r>
                        <a:rPr lang="en-US" sz="1600" dirty="0" smtClean="0"/>
                        <a:t> and </a:t>
                      </a:r>
                      <a:r>
                        <a:rPr lang="en-US" sz="1600" b="1" dirty="0" smtClean="0"/>
                        <a:t>mouse</a:t>
                      </a:r>
                      <a:r>
                        <a:rPr lang="en-US" sz="1600" dirty="0" smtClean="0"/>
                        <a:t>, grams </a:t>
                      </a:r>
                      <a:r>
                        <a:rPr lang="en-US" sz="1600" b="0" dirty="0" smtClean="0"/>
                        <a:t>of</a:t>
                      </a:r>
                      <a:r>
                        <a:rPr lang="en-US" sz="1600" b="1" dirty="0" smtClean="0"/>
                        <a:t> caffeine</a:t>
                      </a:r>
                      <a:r>
                        <a:rPr lang="en-US" sz="1600" b="1" baseline="0" dirty="0" smtClean="0"/>
                        <a:t> per can</a:t>
                      </a:r>
                      <a:r>
                        <a:rPr lang="en-US" sz="1600" baseline="0" dirty="0" smtClean="0"/>
                        <a:t>, </a:t>
                      </a:r>
                      <a:r>
                        <a:rPr lang="en-US" sz="1600" b="1" baseline="0" dirty="0" smtClean="0"/>
                        <a:t>concentration</a:t>
                      </a:r>
                      <a:r>
                        <a:rPr lang="en-US" sz="1600" baseline="0" dirty="0" smtClean="0"/>
                        <a:t>.</a:t>
                      </a:r>
                      <a:endParaRPr lang="en-US" sz="1600" dirty="0" smtClean="0"/>
                    </a:p>
                  </a:txBody>
                  <a:tcPr marL="91416" marR="91416" marT="45730" marB="45730"/>
                </a:tc>
              </a:tr>
              <a:tr h="370924">
                <a:tc>
                  <a:txBody>
                    <a:bodyPr/>
                    <a:lstStyle/>
                    <a:p>
                      <a:r>
                        <a:rPr lang="en-US" sz="1600" dirty="0" smtClean="0">
                          <a:latin typeface="Courier New"/>
                          <a:cs typeface="Courier New"/>
                        </a:rPr>
                        <a:t>cans</a:t>
                      </a:r>
                      <a:endParaRPr lang="en-US" sz="1600" dirty="0">
                        <a:latin typeface="Courier New"/>
                        <a:cs typeface="Courier New"/>
                      </a:endParaRPr>
                    </a:p>
                  </a:txBody>
                  <a:tcPr marL="91416" marR="91416" marT="45730" marB="4573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smtClean="0"/>
                        <a:t>Holds the </a:t>
                      </a:r>
                      <a:r>
                        <a:rPr lang="en-US" sz="1600" b="1" dirty="0" smtClean="0"/>
                        <a:t>safe amount</a:t>
                      </a:r>
                      <a:r>
                        <a:rPr lang="en-US" sz="1600" dirty="0" smtClean="0"/>
                        <a:t>, and the </a:t>
                      </a:r>
                      <a:r>
                        <a:rPr lang="en-US" sz="1600" b="1" dirty="0" smtClean="0"/>
                        <a:t>lethal number of cans</a:t>
                      </a:r>
                      <a:r>
                        <a:rPr lang="en-US" sz="1600" baseline="0" dirty="0" smtClean="0"/>
                        <a:t>.</a:t>
                      </a:r>
                      <a:endParaRPr lang="en-US" sz="1600" dirty="0" smtClean="0"/>
                    </a:p>
                  </a:txBody>
                  <a:tcPr marL="91416" marR="91416" marT="45730" marB="45730"/>
                </a:tc>
              </a:tr>
            </a:tbl>
          </a:graphicData>
        </a:graphic>
      </p:graphicFrame>
    </p:spTree>
    <p:extLst>
      <p:ext uri="{BB962C8B-B14F-4D97-AF65-F5344CB8AC3E}">
        <p14:creationId xmlns:p14="http://schemas.microsoft.com/office/powerpoint/2010/main" val="10563638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457200" y="1752600"/>
            <a:ext cx="8229600" cy="4249737"/>
          </a:xfrm>
          <a:prstGeom prst="rect">
            <a:avLst/>
          </a:prstGeom>
        </p:spPr>
        <p:txBody>
          <a:bodyPr/>
          <a:lstStyle/>
          <a:p>
            <a:pPr algn="l" eaLnBrk="1" fontAlgn="auto" hangingPunct="1">
              <a:spcAft>
                <a:spcPts val="0"/>
              </a:spcAft>
              <a:defRPr/>
            </a:pPr>
            <a:r>
              <a:rPr lang="en-US" dirty="0" smtClean="0"/>
              <a:t>Two named </a:t>
            </a:r>
            <a:r>
              <a:rPr lang="en-US" dirty="0" smtClean="0">
                <a:latin typeface="Courier New"/>
                <a:cs typeface="Courier New"/>
              </a:rPr>
              <a:t>double</a:t>
            </a:r>
            <a:r>
              <a:rPr lang="en-US" dirty="0" smtClean="0"/>
              <a:t> constants…</a:t>
            </a:r>
          </a:p>
          <a:p>
            <a:pPr algn="l" eaLnBrk="1" fontAlgn="auto" hangingPunct="1">
              <a:spcAft>
                <a:spcPts val="0"/>
              </a:spcAft>
              <a:defRPr/>
            </a:pPr>
            <a:endParaRPr lang="en-US" dirty="0"/>
          </a:p>
          <a:p>
            <a:pPr algn="l" eaLnBrk="1" fontAlgn="auto" hangingPunct="1">
              <a:spcAft>
                <a:spcPts val="0"/>
              </a:spcAft>
              <a:defRPr/>
            </a:pPr>
            <a:endParaRPr lang="en-US" sz="2400" dirty="0" smtClean="0"/>
          </a:p>
          <a:p>
            <a:pPr algn="l" eaLnBrk="1" fontAlgn="auto" hangingPunct="1">
              <a:spcAft>
                <a:spcPts val="0"/>
              </a:spcAft>
              <a:defRPr/>
            </a:pPr>
            <a:endParaRPr lang="en-US" sz="2400" dirty="0" smtClean="0"/>
          </a:p>
          <a:p>
            <a:pPr algn="l" eaLnBrk="1" fontAlgn="auto" hangingPunct="1">
              <a:spcAft>
                <a:spcPts val="0"/>
              </a:spcAft>
              <a:defRPr/>
            </a:pPr>
            <a:endParaRPr lang="en-US" dirty="0"/>
          </a:p>
          <a:p>
            <a:pPr algn="l" eaLnBrk="1" fontAlgn="auto" hangingPunct="1">
              <a:spcAft>
                <a:spcPts val="0"/>
              </a:spcAft>
              <a:defRPr/>
            </a:pPr>
            <a:endParaRPr lang="en-US" sz="2800" dirty="0" smtClean="0"/>
          </a:p>
          <a:p>
            <a:pPr algn="l" eaLnBrk="1" fontAlgn="auto" hangingPunct="1">
              <a:spcAft>
                <a:spcPts val="0"/>
              </a:spcAft>
              <a:defRPr/>
            </a:pPr>
            <a:r>
              <a:rPr lang="en-US" dirty="0" smtClean="0">
                <a:latin typeface="Courier New"/>
                <a:cs typeface="Courier New"/>
              </a:rPr>
              <a:t>float</a:t>
            </a:r>
            <a:r>
              <a:rPr lang="en-US" dirty="0" smtClean="0"/>
              <a:t> </a:t>
            </a:r>
            <a:r>
              <a:rPr lang="en-US" dirty="0"/>
              <a:t>variables, all storing </a:t>
            </a:r>
            <a:r>
              <a:rPr lang="en-US" dirty="0" smtClean="0"/>
              <a:t>fixed amounts. </a:t>
            </a:r>
            <a:endParaRPr lang="en-US" dirty="0"/>
          </a:p>
        </p:txBody>
      </p:sp>
      <p:sp>
        <p:nvSpPr>
          <p:cNvPr id="3" name="Title 2"/>
          <p:cNvSpPr>
            <a:spLocks noGrp="1"/>
          </p:cNvSpPr>
          <p:nvPr>
            <p:ph type="title"/>
          </p:nvPr>
        </p:nvSpPr>
        <p:spPr/>
        <p:txBody>
          <a:bodyPr/>
          <a:lstStyle/>
          <a:p>
            <a:pPr eaLnBrk="1" fontAlgn="auto" hangingPunct="1">
              <a:spcAft>
                <a:spcPts val="0"/>
              </a:spcAft>
              <a:defRPr/>
            </a:pPr>
            <a:r>
              <a:rPr lang="en-US" dirty="0" smtClean="0">
                <a:solidFill>
                  <a:schemeClr val="bg1">
                    <a:lumMod val="75000"/>
                    <a:lumOff val="25000"/>
                  </a:schemeClr>
                </a:solidFill>
              </a:rPr>
              <a:t>More Variables</a:t>
            </a:r>
            <a:endParaRPr lang="en-US" dirty="0">
              <a:solidFill>
                <a:schemeClr val="bg1">
                  <a:lumMod val="75000"/>
                  <a:lumOff val="25000"/>
                </a:schemeClr>
              </a:solidFill>
            </a:endParaRPr>
          </a:p>
        </p:txBody>
      </p:sp>
      <p:sp>
        <p:nvSpPr>
          <p:cNvPr id="14340" name="Slide Number Placeholder 3"/>
          <p:cNvSpPr>
            <a:spLocks noGrp="1"/>
          </p:cNvSpPr>
          <p:nvPr>
            <p:ph type="sldNum" sz="quarter" idx="4294967295"/>
          </p:nvPr>
        </p:nvSpPr>
        <p:spPr bwMode="auto">
          <a:xfrm>
            <a:off x="4038600" y="6172200"/>
            <a:ext cx="1066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a:spcBef>
                <a:spcPct val="0"/>
              </a:spcBef>
              <a:buClrTx/>
            </a:pPr>
            <a:fld id="{250986EF-3FA8-4903-A55B-999AA1BDA67B}" type="slidenum">
              <a:rPr lang="en-US" altLang="en-US" sz="1200">
                <a:cs typeface="Arial" panose="020B0604020202020204" pitchFamily="34" charset="0"/>
              </a:rPr>
              <a:pPr>
                <a:spcBef>
                  <a:spcPct val="0"/>
                </a:spcBef>
                <a:buClrTx/>
              </a:pPr>
              <a:t>4</a:t>
            </a:fld>
            <a:endParaRPr lang="en-US" altLang="en-US" sz="1200">
              <a:cs typeface="Arial" panose="020B0604020202020204" pitchFamily="34" charset="0"/>
            </a:endParaRPr>
          </a:p>
        </p:txBody>
      </p:sp>
      <p:sp>
        <p:nvSpPr>
          <p:cNvPr id="5" name="Footer Placeholder 4"/>
          <p:cNvSpPr>
            <a:spLocks noGrp="1"/>
          </p:cNvSpPr>
          <p:nvPr>
            <p:ph type="ftr" sz="quarter" idx="4294967295"/>
          </p:nvPr>
        </p:nvSpPr>
        <p:spPr>
          <a:xfrm>
            <a:off x="1981200" y="317500"/>
            <a:ext cx="6248400" cy="292100"/>
          </a:xfrm>
          <a:prstGeom prst="rect">
            <a:avLst/>
          </a:prstGeom>
        </p:spPr>
        <p:txBody>
          <a:bodyPr/>
          <a:lstStyle/>
          <a:p>
            <a:pPr>
              <a:defRPr/>
            </a:pPr>
            <a:r>
              <a:rPr lang="en-US" sz="2800" spc="0" dirty="0" smtClean="0">
                <a:solidFill>
                  <a:schemeClr val="accent1">
                    <a:lumMod val="75000"/>
                  </a:schemeClr>
                </a:solidFill>
              </a:rPr>
              <a:t>CSI Project One Design</a:t>
            </a:r>
            <a:endParaRPr lang="en-US" sz="2800" spc="0" dirty="0">
              <a:solidFill>
                <a:schemeClr val="accent1">
                  <a:lumMod val="7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063227489"/>
              </p:ext>
            </p:extLst>
          </p:nvPr>
        </p:nvGraphicFramePr>
        <p:xfrm>
          <a:off x="701675" y="2509838"/>
          <a:ext cx="6918325" cy="1528763"/>
        </p:xfrm>
        <a:graphic>
          <a:graphicData uri="http://schemas.openxmlformats.org/drawingml/2006/table">
            <a:tbl>
              <a:tblPr firstRow="1" bandRow="1">
                <a:tableStyleId>{5C22544A-7EE6-4342-B048-85BDC9FD1C3A}</a:tableStyleId>
              </a:tblPr>
              <a:tblGrid>
                <a:gridCol w="3071335"/>
                <a:gridCol w="3846990"/>
              </a:tblGrid>
              <a:tr h="370763">
                <a:tc>
                  <a:txBody>
                    <a:bodyPr/>
                    <a:lstStyle/>
                    <a:p>
                      <a:pPr algn="ctr"/>
                      <a:r>
                        <a:rPr lang="en-US" sz="1800" dirty="0" smtClean="0"/>
                        <a:t>Constant</a:t>
                      </a:r>
                      <a:endParaRPr lang="en-US" sz="1800" dirty="0"/>
                    </a:p>
                  </a:txBody>
                  <a:tcPr marL="91434" marR="91434" marT="45710" marB="45710"/>
                </a:tc>
                <a:tc>
                  <a:txBody>
                    <a:bodyPr/>
                    <a:lstStyle/>
                    <a:p>
                      <a:pPr algn="ctr"/>
                      <a:r>
                        <a:rPr lang="en-US" sz="1800" dirty="0" smtClean="0"/>
                        <a:t>Description</a:t>
                      </a:r>
                      <a:endParaRPr lang="en-US" sz="1800" dirty="0"/>
                    </a:p>
                  </a:txBody>
                  <a:tcPr marL="91434" marR="91434" marT="45710" marB="45710"/>
                </a:tc>
              </a:tr>
              <a:tr h="579000">
                <a:tc>
                  <a:txBody>
                    <a:bodyPr/>
                    <a:lstStyle/>
                    <a:p>
                      <a:r>
                        <a:rPr lang="en-US" sz="1600" dirty="0" smtClean="0">
                          <a:latin typeface="Courier New"/>
                          <a:cs typeface="Courier New"/>
                        </a:rPr>
                        <a:t>CONCENTRATION</a:t>
                      </a:r>
                      <a:endParaRPr lang="en-US" sz="1600" dirty="0">
                        <a:latin typeface="Courier New"/>
                        <a:cs typeface="Courier New"/>
                      </a:endParaRPr>
                    </a:p>
                  </a:txBody>
                  <a:tcPr marL="91434" marR="91434" marT="45710" marB="45710"/>
                </a:tc>
                <a:tc>
                  <a:txBody>
                    <a:bodyPr/>
                    <a:lstStyle/>
                    <a:p>
                      <a:pPr algn="r"/>
                      <a:r>
                        <a:rPr lang="en-US" sz="1600" dirty="0" smtClean="0"/>
                        <a:t>Initialized with the value .006</a:t>
                      </a:r>
                      <a:endParaRPr lang="en-US" sz="1600" dirty="0"/>
                    </a:p>
                  </a:txBody>
                  <a:tcPr marL="91434" marR="91434" marT="45710" marB="45710"/>
                </a:tc>
              </a:tr>
              <a:tr h="579000">
                <a:tc>
                  <a:txBody>
                    <a:bodyPr/>
                    <a:lstStyle/>
                    <a:p>
                      <a:r>
                        <a:rPr lang="en-US" sz="1600" dirty="0" smtClean="0">
                          <a:latin typeface="Courier New"/>
                          <a:cs typeface="Courier New"/>
                        </a:rPr>
                        <a:t>ENERGY_DRINK_CAN_WEIGHT</a:t>
                      </a:r>
                      <a:endParaRPr lang="en-US" sz="1600" dirty="0">
                        <a:latin typeface="Courier New"/>
                        <a:cs typeface="Courier New"/>
                      </a:endParaRPr>
                    </a:p>
                  </a:txBody>
                  <a:tcPr marL="91434" marR="91434" marT="45710" marB="4571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smtClean="0"/>
                        <a:t>Initialized with the value 350.</a:t>
                      </a:r>
                    </a:p>
                  </a:txBody>
                  <a:tcPr marL="91434" marR="91434" marT="45710" marB="45710"/>
                </a:tc>
              </a:tr>
            </a:tbl>
          </a:graphicData>
        </a:graphic>
      </p:graphicFrame>
    </p:spTree>
    <p:extLst>
      <p:ext uri="{BB962C8B-B14F-4D97-AF65-F5344CB8AC3E}">
        <p14:creationId xmlns:p14="http://schemas.microsoft.com/office/powerpoint/2010/main" val="2115643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457200" y="1524000"/>
            <a:ext cx="8229600" cy="4075112"/>
          </a:xfrm>
          <a:prstGeom prst="rect">
            <a:avLst/>
          </a:prstGeom>
        </p:spPr>
        <p:txBody>
          <a:bodyPr/>
          <a:lstStyle/>
          <a:p>
            <a:pPr marL="342900" indent="-342900" algn="l" eaLnBrk="1" fontAlgn="auto" hangingPunct="1">
              <a:spcAft>
                <a:spcPts val="0"/>
              </a:spcAft>
              <a:buFont typeface="Arial"/>
              <a:buChar char="•"/>
              <a:defRPr/>
            </a:pPr>
            <a:r>
              <a:rPr lang="en-US" dirty="0" smtClean="0"/>
              <a:t>Grams of caffeine per can</a:t>
            </a:r>
          </a:p>
          <a:p>
            <a:pPr marL="342900" indent="-342900" algn="l" eaLnBrk="1" fontAlgn="auto" hangingPunct="1">
              <a:spcAft>
                <a:spcPts val="0"/>
              </a:spcAft>
              <a:buFont typeface="Arial"/>
              <a:buChar char="•"/>
              <a:defRPr/>
            </a:pPr>
            <a:r>
              <a:rPr lang="en-US" dirty="0" smtClean="0"/>
              <a:t>Lethal dose for drinker</a:t>
            </a:r>
            <a:endParaRPr lang="en-US" i="1" dirty="0"/>
          </a:p>
          <a:p>
            <a:pPr marL="342900" indent="-342900" algn="l" eaLnBrk="1" fontAlgn="auto" hangingPunct="1">
              <a:spcAft>
                <a:spcPts val="0"/>
              </a:spcAft>
              <a:buFont typeface="Arial"/>
              <a:buChar char="•"/>
              <a:defRPr/>
            </a:pPr>
            <a:r>
              <a:rPr lang="en-US" dirty="0" smtClean="0"/>
              <a:t>Lethal number of cans</a:t>
            </a:r>
          </a:p>
          <a:p>
            <a:pPr marL="342900" indent="-342900" algn="l" eaLnBrk="1" fontAlgn="auto" hangingPunct="1">
              <a:spcAft>
                <a:spcPts val="0"/>
              </a:spcAft>
              <a:buFont typeface="Arial"/>
              <a:buChar char="•"/>
              <a:defRPr/>
            </a:pPr>
            <a:r>
              <a:rPr lang="en-US" dirty="0" smtClean="0"/>
              <a:t>Recommended safe amount</a:t>
            </a:r>
            <a:endParaRPr lang="en-US" dirty="0"/>
          </a:p>
          <a:p>
            <a:pPr marL="0" indent="0" algn="l" eaLnBrk="1" fontAlgn="auto" hangingPunct="1">
              <a:spcAft>
                <a:spcPts val="0"/>
              </a:spcAft>
              <a:buNone/>
              <a:defRPr/>
            </a:pPr>
            <a:r>
              <a:rPr lang="en-US" dirty="0" smtClean="0"/>
              <a:t>Also assume that concentration is .006 (6/10 of 1% of caffeine) and energy drink can weight is 350 grams</a:t>
            </a:r>
          </a:p>
        </p:txBody>
      </p:sp>
      <p:sp>
        <p:nvSpPr>
          <p:cNvPr id="3" name="Title 2"/>
          <p:cNvSpPr>
            <a:spLocks noGrp="1"/>
          </p:cNvSpPr>
          <p:nvPr>
            <p:ph type="title"/>
          </p:nvPr>
        </p:nvSpPr>
        <p:spPr/>
        <p:txBody>
          <a:bodyPr/>
          <a:lstStyle/>
          <a:p>
            <a:pPr eaLnBrk="1" fontAlgn="auto" hangingPunct="1">
              <a:spcAft>
                <a:spcPts val="0"/>
              </a:spcAft>
              <a:defRPr/>
            </a:pPr>
            <a:r>
              <a:rPr lang="en-US" dirty="0" smtClean="0">
                <a:solidFill>
                  <a:schemeClr val="bg1">
                    <a:lumMod val="75000"/>
                    <a:lumOff val="25000"/>
                  </a:schemeClr>
                </a:solidFill>
              </a:rPr>
              <a:t>Calculations</a:t>
            </a:r>
            <a:endParaRPr lang="en-US" dirty="0">
              <a:solidFill>
                <a:schemeClr val="bg1">
                  <a:lumMod val="75000"/>
                  <a:lumOff val="25000"/>
                </a:schemeClr>
              </a:solidFill>
            </a:endParaRPr>
          </a:p>
        </p:txBody>
      </p:sp>
      <p:sp>
        <p:nvSpPr>
          <p:cNvPr id="16388" name="Slide Number Placeholder 3"/>
          <p:cNvSpPr>
            <a:spLocks noGrp="1"/>
          </p:cNvSpPr>
          <p:nvPr>
            <p:ph type="sldNum" sz="quarter" idx="4294967295"/>
          </p:nvPr>
        </p:nvSpPr>
        <p:spPr bwMode="auto">
          <a:xfrm>
            <a:off x="4038600" y="6172200"/>
            <a:ext cx="1066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a:spcBef>
                <a:spcPct val="0"/>
              </a:spcBef>
              <a:buClrTx/>
            </a:pPr>
            <a:fld id="{E8C3B4A1-ACCB-4FE8-8700-7F2B6C7099E9}" type="slidenum">
              <a:rPr lang="en-US" altLang="en-US" sz="1200">
                <a:cs typeface="Arial" panose="020B0604020202020204" pitchFamily="34" charset="0"/>
              </a:rPr>
              <a:pPr>
                <a:spcBef>
                  <a:spcPct val="0"/>
                </a:spcBef>
                <a:buClrTx/>
              </a:pPr>
              <a:t>5</a:t>
            </a:fld>
            <a:endParaRPr lang="en-US" altLang="en-US" sz="1200">
              <a:cs typeface="Arial" panose="020B0604020202020204" pitchFamily="34" charset="0"/>
            </a:endParaRPr>
          </a:p>
        </p:txBody>
      </p:sp>
      <p:sp>
        <p:nvSpPr>
          <p:cNvPr id="5" name="Footer Placeholder 4"/>
          <p:cNvSpPr>
            <a:spLocks noGrp="1"/>
          </p:cNvSpPr>
          <p:nvPr>
            <p:ph type="ftr" sz="quarter" idx="4294967295"/>
          </p:nvPr>
        </p:nvSpPr>
        <p:spPr>
          <a:xfrm>
            <a:off x="1676400" y="279400"/>
            <a:ext cx="6248400" cy="292100"/>
          </a:xfrm>
          <a:prstGeom prst="rect">
            <a:avLst/>
          </a:prstGeom>
        </p:spPr>
        <p:txBody>
          <a:bodyPr/>
          <a:lstStyle/>
          <a:p>
            <a:pPr>
              <a:defRPr/>
            </a:pPr>
            <a:r>
              <a:rPr lang="en-US" sz="2800" spc="0" dirty="0" smtClean="0">
                <a:solidFill>
                  <a:schemeClr val="accent1">
                    <a:lumMod val="75000"/>
                  </a:schemeClr>
                </a:solidFill>
              </a:rPr>
              <a:t>CSI Project One Design</a:t>
            </a:r>
            <a:endParaRPr lang="en-US" sz="2800" spc="0" dirty="0">
              <a:solidFill>
                <a:schemeClr val="accent1">
                  <a:lumMod val="75000"/>
                </a:schemeClr>
              </a:solidFill>
            </a:endParaRPr>
          </a:p>
        </p:txBody>
      </p:sp>
    </p:spTree>
    <p:extLst>
      <p:ext uri="{BB962C8B-B14F-4D97-AF65-F5344CB8AC3E}">
        <p14:creationId xmlns:p14="http://schemas.microsoft.com/office/powerpoint/2010/main" val="2067333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457200" y="990600"/>
            <a:ext cx="8229600" cy="4876800"/>
          </a:xfrm>
          <a:prstGeom prst="rect">
            <a:avLst/>
          </a:prstGeom>
        </p:spPr>
        <p:txBody>
          <a:bodyPr>
            <a:normAutofit lnSpcReduction="10000"/>
          </a:bodyPr>
          <a:lstStyle/>
          <a:p>
            <a:pPr marL="0" indent="0" algn="l" eaLnBrk="1" fontAlgn="auto" hangingPunct="1">
              <a:spcAft>
                <a:spcPts val="0"/>
              </a:spcAft>
              <a:buNone/>
              <a:defRPr/>
            </a:pPr>
            <a:r>
              <a:rPr lang="en-US" sz="2200" dirty="0"/>
              <a:t>The program must perform the following general steps: </a:t>
            </a:r>
          </a:p>
          <a:p>
            <a:pPr marL="342900" indent="-342900" algn="l" eaLnBrk="1" fontAlgn="auto" hangingPunct="1">
              <a:spcAft>
                <a:spcPts val="0"/>
              </a:spcAft>
              <a:buFont typeface="Arial"/>
              <a:buChar char="•"/>
              <a:defRPr/>
            </a:pPr>
            <a:endParaRPr lang="en-US" dirty="0" smtClean="0"/>
          </a:p>
          <a:p>
            <a:pPr marL="0" indent="0" algn="l" eaLnBrk="1" fontAlgn="auto" hangingPunct="1">
              <a:spcAft>
                <a:spcPts val="0"/>
              </a:spcAft>
              <a:buNone/>
              <a:defRPr/>
            </a:pPr>
            <a:r>
              <a:rPr lang="en-US" dirty="0" smtClean="0"/>
              <a:t>Step </a:t>
            </a:r>
            <a:r>
              <a:rPr lang="en-US" dirty="0"/>
              <a:t>1</a:t>
            </a:r>
            <a:r>
              <a:rPr lang="en-US" dirty="0" smtClean="0"/>
              <a:t>:	Ask </a:t>
            </a:r>
            <a:r>
              <a:rPr lang="en-US" dirty="0"/>
              <a:t>the user to enter the </a:t>
            </a:r>
            <a:r>
              <a:rPr lang="en-US" dirty="0" smtClean="0"/>
              <a:t>weight of the mouse, the weight of </a:t>
            </a:r>
            <a:endParaRPr lang="en-US" dirty="0" smtClean="0"/>
          </a:p>
          <a:p>
            <a:pPr marL="0" indent="0" algn="l" eaLnBrk="1" fontAlgn="auto" hangingPunct="1">
              <a:spcAft>
                <a:spcPts val="0"/>
              </a:spcAft>
              <a:buNone/>
              <a:defRPr/>
            </a:pPr>
            <a:r>
              <a:rPr lang="en-US" dirty="0" smtClean="0"/>
              <a:t>the </a:t>
            </a:r>
            <a:r>
              <a:rPr lang="en-US" dirty="0" smtClean="0"/>
              <a:t>drinker, and the lethal dose for the mouse – VALIDATE inputs</a:t>
            </a:r>
            <a:endParaRPr lang="en-US" dirty="0"/>
          </a:p>
          <a:p>
            <a:pPr marL="342900" indent="-342900" algn="l" eaLnBrk="1" fontAlgn="auto" hangingPunct="1">
              <a:spcAft>
                <a:spcPts val="0"/>
              </a:spcAft>
              <a:buFont typeface="Arial"/>
              <a:buChar char="•"/>
              <a:defRPr/>
            </a:pPr>
            <a:endParaRPr lang="en-US" dirty="0" smtClean="0"/>
          </a:p>
          <a:p>
            <a:pPr marL="0" indent="0" algn="l" eaLnBrk="1" fontAlgn="auto" hangingPunct="1">
              <a:spcAft>
                <a:spcPts val="0"/>
              </a:spcAft>
              <a:buNone/>
              <a:defRPr/>
            </a:pPr>
            <a:r>
              <a:rPr lang="en-US" dirty="0" smtClean="0"/>
              <a:t>Step </a:t>
            </a:r>
            <a:r>
              <a:rPr lang="en-US" dirty="0"/>
              <a:t>2</a:t>
            </a:r>
            <a:r>
              <a:rPr lang="en-US" dirty="0" smtClean="0"/>
              <a:t>:	</a:t>
            </a:r>
            <a:r>
              <a:rPr lang="en-US" dirty="0" smtClean="0"/>
              <a:t>Calculate (all grams): </a:t>
            </a:r>
          </a:p>
          <a:p>
            <a:pPr marL="0" indent="0" algn="l" eaLnBrk="1" fontAlgn="auto" hangingPunct="1">
              <a:spcAft>
                <a:spcPts val="0"/>
              </a:spcAft>
              <a:buNone/>
              <a:defRPr/>
            </a:pPr>
            <a:r>
              <a:rPr lang="en-US" dirty="0"/>
              <a:t/>
            </a:r>
            <a:br>
              <a:rPr lang="en-US" dirty="0"/>
            </a:br>
            <a:r>
              <a:rPr lang="en-US" dirty="0" smtClean="0"/>
              <a:t>			Grams </a:t>
            </a:r>
            <a:r>
              <a:rPr lang="en-US" dirty="0"/>
              <a:t>of caffeine per can</a:t>
            </a:r>
          </a:p>
          <a:p>
            <a:pPr marL="0" indent="0" algn="l" eaLnBrk="1" fontAlgn="auto" hangingPunct="1">
              <a:spcAft>
                <a:spcPts val="0"/>
              </a:spcAft>
              <a:buNone/>
              <a:defRPr/>
            </a:pPr>
            <a:r>
              <a:rPr lang="en-US" dirty="0" smtClean="0"/>
              <a:t>			Lethal </a:t>
            </a:r>
            <a:r>
              <a:rPr lang="en-US" dirty="0"/>
              <a:t>dose for drinker</a:t>
            </a:r>
            <a:endParaRPr lang="en-US" i="1" dirty="0"/>
          </a:p>
          <a:p>
            <a:pPr marL="0" indent="0" algn="l" eaLnBrk="1" fontAlgn="auto" hangingPunct="1">
              <a:spcAft>
                <a:spcPts val="0"/>
              </a:spcAft>
              <a:buNone/>
              <a:defRPr/>
            </a:pPr>
            <a:r>
              <a:rPr lang="en-US" dirty="0" smtClean="0"/>
              <a:t>			Lethal </a:t>
            </a:r>
            <a:r>
              <a:rPr lang="en-US" dirty="0"/>
              <a:t>number of cans</a:t>
            </a:r>
          </a:p>
          <a:p>
            <a:pPr marL="0" indent="0" algn="l" eaLnBrk="1" fontAlgn="auto" hangingPunct="1">
              <a:spcAft>
                <a:spcPts val="0"/>
              </a:spcAft>
              <a:buNone/>
              <a:defRPr/>
            </a:pPr>
            <a:r>
              <a:rPr lang="en-US" dirty="0" smtClean="0"/>
              <a:t>			Recommended </a:t>
            </a:r>
            <a:r>
              <a:rPr lang="en-US" dirty="0"/>
              <a:t>safe amount</a:t>
            </a:r>
          </a:p>
          <a:p>
            <a:pPr marL="342900" indent="-342900" algn="l" eaLnBrk="1" fontAlgn="auto" hangingPunct="1">
              <a:spcAft>
                <a:spcPts val="0"/>
              </a:spcAft>
              <a:buFont typeface="Arial"/>
              <a:buChar char="•"/>
              <a:defRPr/>
            </a:pPr>
            <a:endParaRPr lang="en-US" dirty="0" smtClean="0"/>
          </a:p>
          <a:p>
            <a:pPr marL="0" indent="0" algn="l" eaLnBrk="1" fontAlgn="auto" hangingPunct="1">
              <a:spcAft>
                <a:spcPts val="0"/>
              </a:spcAft>
              <a:buNone/>
              <a:defRPr/>
            </a:pPr>
            <a:r>
              <a:rPr lang="en-US" dirty="0" smtClean="0"/>
              <a:t>Step </a:t>
            </a:r>
            <a:r>
              <a:rPr lang="en-US" dirty="0"/>
              <a:t>3</a:t>
            </a:r>
            <a:r>
              <a:rPr lang="en-US" dirty="0" smtClean="0"/>
              <a:t>:</a:t>
            </a:r>
            <a:r>
              <a:rPr lang="en-US" dirty="0"/>
              <a:t>	</a:t>
            </a:r>
            <a:r>
              <a:rPr lang="en-US" dirty="0" smtClean="0"/>
              <a:t>Display </a:t>
            </a:r>
            <a:r>
              <a:rPr lang="en-US" dirty="0"/>
              <a:t>the data calculated in Step 2</a:t>
            </a:r>
            <a:r>
              <a:rPr lang="en-US" dirty="0" smtClean="0"/>
              <a:t>.</a:t>
            </a:r>
            <a:endParaRPr lang="en-US" dirty="0"/>
          </a:p>
        </p:txBody>
      </p:sp>
      <p:sp>
        <p:nvSpPr>
          <p:cNvPr id="18436" name="Slide Number Placeholder 3"/>
          <p:cNvSpPr>
            <a:spLocks noGrp="1"/>
          </p:cNvSpPr>
          <p:nvPr>
            <p:ph type="sldNum" sz="quarter" idx="4294967295"/>
          </p:nvPr>
        </p:nvSpPr>
        <p:spPr bwMode="auto">
          <a:xfrm>
            <a:off x="4038600" y="6172200"/>
            <a:ext cx="1066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a:spcBef>
                <a:spcPct val="0"/>
              </a:spcBef>
              <a:buClrTx/>
            </a:pPr>
            <a:fld id="{A4613CC1-EF3B-4906-8C6C-A819B6C38BD6}" type="slidenum">
              <a:rPr lang="en-US" altLang="en-US" sz="1200">
                <a:cs typeface="Arial" panose="020B0604020202020204" pitchFamily="34" charset="0"/>
              </a:rPr>
              <a:pPr>
                <a:spcBef>
                  <a:spcPct val="0"/>
                </a:spcBef>
                <a:buClrTx/>
              </a:pPr>
              <a:t>6</a:t>
            </a:fld>
            <a:endParaRPr lang="en-US" altLang="en-US" sz="1200" dirty="0">
              <a:cs typeface="Arial" panose="020B0604020202020204" pitchFamily="34" charset="0"/>
            </a:endParaRPr>
          </a:p>
        </p:txBody>
      </p:sp>
      <p:sp>
        <p:nvSpPr>
          <p:cNvPr id="5" name="Footer Placeholder 4"/>
          <p:cNvSpPr>
            <a:spLocks noGrp="1"/>
          </p:cNvSpPr>
          <p:nvPr>
            <p:ph type="ftr" sz="quarter" idx="4294967295"/>
          </p:nvPr>
        </p:nvSpPr>
        <p:spPr>
          <a:xfrm>
            <a:off x="1981200" y="317500"/>
            <a:ext cx="6248400" cy="292100"/>
          </a:xfrm>
          <a:prstGeom prst="rect">
            <a:avLst/>
          </a:prstGeom>
        </p:spPr>
        <p:txBody>
          <a:bodyPr/>
          <a:lstStyle/>
          <a:p>
            <a:pPr>
              <a:defRPr/>
            </a:pPr>
            <a:r>
              <a:rPr lang="en-US" sz="2800" spc="0" dirty="0" smtClean="0">
                <a:solidFill>
                  <a:schemeClr val="accent1">
                    <a:lumMod val="75000"/>
                  </a:schemeClr>
                </a:solidFill>
              </a:rPr>
              <a:t>CSI Project One Design</a:t>
            </a:r>
            <a:endParaRPr lang="en-US" sz="2800" spc="0" dirty="0">
              <a:solidFill>
                <a:schemeClr val="accent1">
                  <a:lumMod val="75000"/>
                </a:schemeClr>
              </a:solidFill>
            </a:endParaRPr>
          </a:p>
        </p:txBody>
      </p:sp>
    </p:spTree>
    <p:extLst>
      <p:ext uri="{BB962C8B-B14F-4D97-AF65-F5344CB8AC3E}">
        <p14:creationId xmlns:p14="http://schemas.microsoft.com/office/powerpoint/2010/main" val="863335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a:spcBef>
                <a:spcPct val="0"/>
              </a:spcBef>
              <a:buClrTx/>
            </a:pPr>
            <a:fld id="{95486DA8-6E1B-44F5-B353-DFED203F53A8}" type="slidenum">
              <a:rPr lang="en-US" altLang="en-US" sz="1200">
                <a:cs typeface="Arial" panose="020B0604020202020204" pitchFamily="34" charset="0"/>
              </a:rPr>
              <a:pPr>
                <a:spcBef>
                  <a:spcPct val="0"/>
                </a:spcBef>
                <a:buClrTx/>
              </a:pPr>
              <a:t>7</a:t>
            </a:fld>
            <a:endParaRPr lang="en-US" altLang="en-US" sz="120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pc="0" smtClean="0"/>
              <a:t>CSI Project One Design</a:t>
            </a:r>
            <a:endParaRPr lang="en-US" spc="0" dirty="0"/>
          </a:p>
        </p:txBody>
      </p:sp>
      <p:graphicFrame>
        <p:nvGraphicFramePr>
          <p:cNvPr id="5" name="Table 4"/>
          <p:cNvGraphicFramePr>
            <a:graphicFrameLocks noGrp="1"/>
          </p:cNvGraphicFramePr>
          <p:nvPr>
            <p:extLst/>
          </p:nvPr>
        </p:nvGraphicFramePr>
        <p:xfrm>
          <a:off x="106363" y="2012950"/>
          <a:ext cx="8928096" cy="2022474"/>
        </p:xfrm>
        <a:graphic>
          <a:graphicData uri="http://schemas.openxmlformats.org/drawingml/2006/table">
            <a:tbl>
              <a:tblPr firstRow="1" bandRow="1">
                <a:tableStyleId>{5C22544A-7EE6-4342-B048-85BDC9FD1C3A}</a:tableStyleId>
              </a:tblPr>
              <a:tblGrid>
                <a:gridCol w="279003"/>
                <a:gridCol w="279003"/>
                <a:gridCol w="279003"/>
                <a:gridCol w="279003"/>
                <a:gridCol w="279003"/>
                <a:gridCol w="279003"/>
                <a:gridCol w="279003"/>
                <a:gridCol w="279003"/>
                <a:gridCol w="279003"/>
                <a:gridCol w="279003"/>
                <a:gridCol w="279003"/>
                <a:gridCol w="279003"/>
                <a:gridCol w="279003"/>
                <a:gridCol w="279003"/>
                <a:gridCol w="279003"/>
                <a:gridCol w="279003"/>
                <a:gridCol w="279003"/>
                <a:gridCol w="279003"/>
                <a:gridCol w="279003"/>
                <a:gridCol w="279003"/>
                <a:gridCol w="279003"/>
                <a:gridCol w="279003"/>
                <a:gridCol w="279003"/>
                <a:gridCol w="279003"/>
                <a:gridCol w="279003"/>
                <a:gridCol w="279003"/>
                <a:gridCol w="279003"/>
                <a:gridCol w="279003"/>
                <a:gridCol w="279003"/>
                <a:gridCol w="279003"/>
                <a:gridCol w="279003"/>
                <a:gridCol w="279003"/>
              </a:tblGrid>
              <a:tr h="640281">
                <a:tc>
                  <a:txBody>
                    <a:bodyPr/>
                    <a:lstStyle/>
                    <a:p>
                      <a:endParaRPr lang="en-US" sz="1800" dirty="0"/>
                    </a:p>
                  </a:txBody>
                  <a:tcPr marL="91438" marR="91438" marT="45734" marB="45734">
                    <a:noFill/>
                  </a:tcPr>
                </a:tc>
                <a:tc>
                  <a:txBody>
                    <a:bodyPr/>
                    <a:lstStyle/>
                    <a:p>
                      <a:endParaRPr lang="en-US" sz="1800" dirty="0"/>
                    </a:p>
                  </a:txBody>
                  <a:tcPr marL="91438" marR="91438" marT="45734" marB="45734">
                    <a:noFill/>
                  </a:tcPr>
                </a:tc>
                <a:tc>
                  <a:txBody>
                    <a:bodyPr/>
                    <a:lstStyle/>
                    <a:p>
                      <a:endParaRPr lang="en-US" sz="1800" dirty="0"/>
                    </a:p>
                  </a:txBody>
                  <a:tcPr marL="91438" marR="91438" marT="45734" marB="45734">
                    <a:noFill/>
                  </a:tcPr>
                </a:tc>
                <a:tc>
                  <a:txBody>
                    <a:bodyPr/>
                    <a:lstStyle/>
                    <a:p>
                      <a:endParaRPr lang="en-US" sz="1800" dirty="0"/>
                    </a:p>
                  </a:txBody>
                  <a:tcPr marL="91438" marR="91438" marT="45734" marB="45734">
                    <a:noFill/>
                  </a:tcPr>
                </a:tc>
                <a:tc>
                  <a:txBody>
                    <a:bodyPr/>
                    <a:lstStyle/>
                    <a:p>
                      <a:endParaRPr lang="en-US" sz="1800" dirty="0"/>
                    </a:p>
                  </a:txBody>
                  <a:tcPr marL="91438" marR="91438" marT="45734" marB="45734">
                    <a:noFill/>
                  </a:tcPr>
                </a:tc>
                <a:tc>
                  <a:txBody>
                    <a:bodyPr/>
                    <a:lstStyle/>
                    <a:p>
                      <a:endParaRPr lang="en-US" sz="1800" dirty="0"/>
                    </a:p>
                  </a:txBody>
                  <a:tcPr marL="91438" marR="91438" marT="45734" marB="45734">
                    <a:noFill/>
                  </a:tcPr>
                </a:tc>
                <a:tc>
                  <a:txBody>
                    <a:bodyPr/>
                    <a:lstStyle/>
                    <a:p>
                      <a:endParaRPr lang="en-US" sz="1800" dirty="0"/>
                    </a:p>
                  </a:txBody>
                  <a:tcPr marL="91438" marR="91438" marT="45734" marB="45734">
                    <a:noFill/>
                  </a:tcPr>
                </a:tc>
                <a:tc>
                  <a:txBody>
                    <a:bodyPr/>
                    <a:lstStyle/>
                    <a:p>
                      <a:endParaRPr lang="en-US" sz="1800" dirty="0"/>
                    </a:p>
                  </a:txBody>
                  <a:tcPr marL="91438" marR="91438" marT="45734" marB="45734">
                    <a:lnR w="12700" cap="flat" cmpd="sng" algn="ctr">
                      <a:solidFill>
                        <a:scrgbClr r="0" g="0" b="0"/>
                      </a:solidFill>
                      <a:prstDash val="solid"/>
                      <a:round/>
                      <a:headEnd type="none" w="med" len="med"/>
                      <a:tailEnd type="none" w="med" len="med"/>
                    </a:lnR>
                    <a:noFill/>
                  </a:tcPr>
                </a:tc>
                <a:tc gridSpan="12">
                  <a:txBody>
                    <a:bodyPr/>
                    <a:lstStyle/>
                    <a:p>
                      <a:pPr algn="ctr"/>
                      <a:r>
                        <a:rPr lang="en-US" sz="1800" dirty="0" smtClean="0"/>
                        <a:t>Calculate the caffeine toxicity</a:t>
                      </a:r>
                      <a:endParaRPr lang="en-US" sz="1800" dirty="0"/>
                    </a:p>
                  </a:txBody>
                  <a:tcPr marL="91438" marR="91438" marT="45734" marB="45734">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a:endParaRPr lang="en-US" dirty="0"/>
                    </a:p>
                  </a:txBody>
                  <a:tcPr>
                    <a:lnR w="12700" cap="flat" cmpd="sng" algn="ctr">
                      <a:solidFill>
                        <a:scrgbClr r="0" g="0" b="0"/>
                      </a:solidFill>
                      <a:prstDash val="solid"/>
                      <a:round/>
                      <a:headEnd type="none" w="med" len="med"/>
                      <a:tailEnd type="none" w="med" len="med"/>
                    </a:lnR>
                  </a:tcPr>
                </a:tc>
                <a:tc hMerge="1">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lnL w="12700" cap="flat" cmpd="sng" algn="ctr">
                      <a:solidFill>
                        <a:scrgbClr r="0" g="0" b="0"/>
                      </a:solidFill>
                      <a:prstDash val="solid"/>
                      <a:round/>
                      <a:headEnd type="none" w="med" len="med"/>
                      <a:tailEnd type="none" w="med" len="med"/>
                    </a:lnL>
                  </a:tcPr>
                </a:tc>
                <a:tc hMerge="1">
                  <a:txBody>
                    <a:bodyPr/>
                    <a:lstStyle/>
                    <a:p>
                      <a:endParaRPr lang="en-US" dirty="0"/>
                    </a:p>
                  </a:txBody>
                  <a:tcPr/>
                </a:tc>
                <a:tc>
                  <a:txBody>
                    <a:bodyPr/>
                    <a:lstStyle/>
                    <a:p>
                      <a:endParaRPr lang="en-US" sz="1800" dirty="0"/>
                    </a:p>
                  </a:txBody>
                  <a:tcPr marL="91438" marR="91438" marT="45734" marB="45734">
                    <a:lnL w="12700" cap="flat" cmpd="sng" algn="ctr">
                      <a:solidFill>
                        <a:scrgbClr r="0" g="0" b="0"/>
                      </a:solidFill>
                      <a:prstDash val="solid"/>
                      <a:round/>
                      <a:headEnd type="none" w="med" len="med"/>
                      <a:tailEnd type="none" w="med" len="med"/>
                    </a:lnL>
                    <a:noFill/>
                  </a:tcPr>
                </a:tc>
                <a:tc>
                  <a:txBody>
                    <a:bodyPr/>
                    <a:lstStyle/>
                    <a:p>
                      <a:endParaRPr lang="en-US" sz="1800" dirty="0"/>
                    </a:p>
                  </a:txBody>
                  <a:tcPr marL="91438" marR="91438" marT="45734" marB="45734">
                    <a:noFill/>
                  </a:tcPr>
                </a:tc>
                <a:tc>
                  <a:txBody>
                    <a:bodyPr/>
                    <a:lstStyle/>
                    <a:p>
                      <a:endParaRPr lang="en-US" sz="1800" dirty="0"/>
                    </a:p>
                  </a:txBody>
                  <a:tcPr marL="91438" marR="91438" marT="45734" marB="45734">
                    <a:noFill/>
                  </a:tcPr>
                </a:tc>
                <a:tc>
                  <a:txBody>
                    <a:bodyPr/>
                    <a:lstStyle/>
                    <a:p>
                      <a:endParaRPr lang="en-US" sz="1800" dirty="0"/>
                    </a:p>
                  </a:txBody>
                  <a:tcPr marL="91438" marR="91438" marT="45734" marB="45734">
                    <a:noFill/>
                  </a:tcPr>
                </a:tc>
                <a:tc>
                  <a:txBody>
                    <a:bodyPr/>
                    <a:lstStyle/>
                    <a:p>
                      <a:endParaRPr lang="en-US" sz="1800" dirty="0"/>
                    </a:p>
                  </a:txBody>
                  <a:tcPr marL="91438" marR="91438" marT="45734" marB="45734">
                    <a:noFill/>
                  </a:tcPr>
                </a:tc>
                <a:tc>
                  <a:txBody>
                    <a:bodyPr/>
                    <a:lstStyle/>
                    <a:p>
                      <a:endParaRPr lang="en-US" sz="1800" dirty="0"/>
                    </a:p>
                  </a:txBody>
                  <a:tcPr marL="91438" marR="91438" marT="45734" marB="45734">
                    <a:noFill/>
                  </a:tcPr>
                </a:tc>
                <a:tc>
                  <a:txBody>
                    <a:bodyPr/>
                    <a:lstStyle/>
                    <a:p>
                      <a:endParaRPr lang="en-US" sz="1800"/>
                    </a:p>
                  </a:txBody>
                  <a:tcPr marL="91438" marR="91438" marT="45734" marB="45734">
                    <a:noFill/>
                  </a:tcPr>
                </a:tc>
                <a:tc>
                  <a:txBody>
                    <a:bodyPr/>
                    <a:lstStyle/>
                    <a:p>
                      <a:endParaRPr lang="en-US" sz="1800" dirty="0"/>
                    </a:p>
                  </a:txBody>
                  <a:tcPr marL="91438" marR="91438" marT="45734" marB="45734">
                    <a:noFill/>
                  </a:tcPr>
                </a:tc>
                <a:tc>
                  <a:txBody>
                    <a:bodyPr/>
                    <a:lstStyle/>
                    <a:p>
                      <a:endParaRPr lang="en-US" sz="1800" dirty="0"/>
                    </a:p>
                  </a:txBody>
                  <a:tcPr marL="91438" marR="91438" marT="45734" marB="45734">
                    <a:noFill/>
                  </a:tcPr>
                </a:tc>
                <a:tc>
                  <a:txBody>
                    <a:bodyPr/>
                    <a:lstStyle/>
                    <a:p>
                      <a:endParaRPr lang="en-US" sz="1800" dirty="0"/>
                    </a:p>
                  </a:txBody>
                  <a:tcPr marL="91438" marR="91438" marT="45734" marB="45734">
                    <a:noFill/>
                  </a:tcPr>
                </a:tc>
                <a:tc>
                  <a:txBody>
                    <a:bodyPr/>
                    <a:lstStyle/>
                    <a:p>
                      <a:endParaRPr lang="en-US" sz="1800" dirty="0"/>
                    </a:p>
                  </a:txBody>
                  <a:tcPr marL="91438" marR="91438" marT="45734" marB="45734">
                    <a:noFill/>
                  </a:tcPr>
                </a:tc>
                <a:tc>
                  <a:txBody>
                    <a:bodyPr/>
                    <a:lstStyle/>
                    <a:p>
                      <a:endParaRPr lang="en-US" sz="1800" dirty="0"/>
                    </a:p>
                  </a:txBody>
                  <a:tcPr marL="91438" marR="91438" marT="45734" marB="45734">
                    <a:noFill/>
                  </a:tcPr>
                </a:tc>
              </a:tr>
              <a:tr h="370956">
                <a:tc>
                  <a:txBody>
                    <a:bodyPr/>
                    <a:lstStyle/>
                    <a:p>
                      <a:endParaRPr lang="en-US" sz="1000" dirty="0"/>
                    </a:p>
                  </a:txBody>
                  <a:tcPr marL="91438" marR="91438" marT="45734" marB="45734">
                    <a:noFill/>
                  </a:tcPr>
                </a:tc>
                <a:tc>
                  <a:txBody>
                    <a:bodyPr/>
                    <a:lstStyle/>
                    <a:p>
                      <a:endParaRPr lang="en-US" sz="1000"/>
                    </a:p>
                  </a:txBody>
                  <a:tcPr marL="91438" marR="91438" marT="45734" marB="45734">
                    <a:noFill/>
                  </a:tcPr>
                </a:tc>
                <a:tc>
                  <a:txBody>
                    <a:bodyPr/>
                    <a:lstStyle/>
                    <a:p>
                      <a:endParaRPr lang="en-US" sz="1000" dirty="0"/>
                    </a:p>
                  </a:txBody>
                  <a:tcPr marL="91438" marR="91438" marT="45734" marB="45734">
                    <a:noFill/>
                  </a:tcPr>
                </a:tc>
                <a:tc>
                  <a:txBody>
                    <a:bodyPr/>
                    <a:lstStyle/>
                    <a:p>
                      <a:endParaRPr lang="en-US" sz="1000"/>
                    </a:p>
                  </a:txBody>
                  <a:tcPr marL="91438" marR="91438" marT="45734" marB="45734">
                    <a:noFill/>
                  </a:tcPr>
                </a:tc>
                <a:tc>
                  <a:txBody>
                    <a:bodyPr/>
                    <a:lstStyle/>
                    <a:p>
                      <a:endParaRPr lang="en-US" sz="1000"/>
                    </a:p>
                  </a:txBody>
                  <a:tcPr marL="91438" marR="91438" marT="45734" marB="45734">
                    <a:lnB w="12700" cap="flat" cmpd="sng" algn="ctr">
                      <a:solidFill>
                        <a:scrgbClr r="0" g="0" b="0"/>
                      </a:solidFill>
                      <a:prstDash val="solid"/>
                      <a:round/>
                      <a:headEnd type="none" w="med" len="med"/>
                      <a:tailEnd type="none" w="med" len="med"/>
                    </a:lnB>
                    <a:noFill/>
                  </a:tcPr>
                </a:tc>
                <a:tc>
                  <a:txBody>
                    <a:bodyPr/>
                    <a:lstStyle/>
                    <a:p>
                      <a:endParaRPr lang="en-US" sz="1000"/>
                    </a:p>
                  </a:txBody>
                  <a:tcPr marL="91438" marR="91438" marT="45734" marB="45734">
                    <a:lnB w="12700" cap="flat" cmpd="sng" algn="ctr">
                      <a:solidFill>
                        <a:scrgbClr r="0" g="0" b="0"/>
                      </a:solidFill>
                      <a:prstDash val="solid"/>
                      <a:round/>
                      <a:headEnd type="none" w="med" len="med"/>
                      <a:tailEnd type="none" w="med" len="med"/>
                    </a:lnB>
                    <a:noFill/>
                  </a:tcPr>
                </a:tc>
                <a:tc>
                  <a:txBody>
                    <a:bodyPr/>
                    <a:lstStyle/>
                    <a:p>
                      <a:endParaRPr lang="en-US" sz="1000"/>
                    </a:p>
                  </a:txBody>
                  <a:tcPr marL="91438" marR="91438" marT="45734" marB="45734">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8" marR="91438" marT="45734" marB="45734">
                    <a:lnB w="12700" cap="flat" cmpd="sng" algn="ctr">
                      <a:solidFill>
                        <a:scrgbClr r="0" g="0" b="0"/>
                      </a:solidFill>
                      <a:prstDash val="solid"/>
                      <a:round/>
                      <a:headEnd type="none" w="med" len="med"/>
                      <a:tailEnd type="none" w="med" len="med"/>
                    </a:lnB>
                    <a:noFill/>
                  </a:tcPr>
                </a:tc>
                <a:tc>
                  <a:txBody>
                    <a:bodyPr/>
                    <a:lstStyle/>
                    <a:p>
                      <a:endParaRPr lang="en-US" sz="1000"/>
                    </a:p>
                  </a:txBody>
                  <a:tcPr marL="91438" marR="91438"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8" marR="91438"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8" marR="91438"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8" marR="91438"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8" marR="91438"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8" marR="91438" marT="45734" marB="45734">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8" marR="91438" marT="45734" marB="45734">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8" marR="91438"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8" marR="91438"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8" marR="91438"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8" marR="91438"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8" marR="91438"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8" marR="91438" marT="45734" marB="45734">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8" marR="91438" marT="45734" marB="45734">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8" marR="91438" marT="45734" marB="45734">
                    <a:lnB w="12700" cap="flat" cmpd="sng" algn="ctr">
                      <a:solidFill>
                        <a:scrgbClr r="0" g="0" b="0"/>
                      </a:solidFill>
                      <a:prstDash val="solid"/>
                      <a:round/>
                      <a:headEnd type="none" w="med" len="med"/>
                      <a:tailEnd type="none" w="med" len="med"/>
                    </a:lnB>
                    <a:noFill/>
                  </a:tcPr>
                </a:tc>
                <a:tc>
                  <a:txBody>
                    <a:bodyPr/>
                    <a:lstStyle/>
                    <a:p>
                      <a:endParaRPr lang="en-US" sz="1000"/>
                    </a:p>
                  </a:txBody>
                  <a:tcPr marL="91438" marR="91438" marT="45734" marB="45734">
                    <a:lnB w="12700" cap="flat" cmpd="sng" algn="ctr">
                      <a:solidFill>
                        <a:scrgbClr r="0" g="0" b="0"/>
                      </a:solidFill>
                      <a:prstDash val="solid"/>
                      <a:round/>
                      <a:headEnd type="none" w="med" len="med"/>
                      <a:tailEnd type="none" w="med" len="med"/>
                    </a:lnB>
                    <a:noFill/>
                  </a:tcPr>
                </a:tc>
                <a:tc>
                  <a:txBody>
                    <a:bodyPr/>
                    <a:lstStyle/>
                    <a:p>
                      <a:endParaRPr lang="en-US" sz="1000"/>
                    </a:p>
                  </a:txBody>
                  <a:tcPr marL="91438" marR="91438" marT="45734" marB="45734">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8" marR="91438" marT="45734" marB="45734">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8" marR="91438" marT="45734" marB="45734">
                    <a:noFill/>
                  </a:tcPr>
                </a:tc>
                <a:tc>
                  <a:txBody>
                    <a:bodyPr/>
                    <a:lstStyle/>
                    <a:p>
                      <a:endParaRPr lang="en-US" sz="1000" dirty="0"/>
                    </a:p>
                  </a:txBody>
                  <a:tcPr marL="91438" marR="91438" marT="45734" marB="45734">
                    <a:noFill/>
                  </a:tcPr>
                </a:tc>
                <a:tc>
                  <a:txBody>
                    <a:bodyPr/>
                    <a:lstStyle/>
                    <a:p>
                      <a:endParaRPr lang="en-US" sz="1000" dirty="0"/>
                    </a:p>
                  </a:txBody>
                  <a:tcPr marL="91438" marR="91438" marT="45734" marB="45734">
                    <a:noFill/>
                  </a:tcPr>
                </a:tc>
                <a:tc>
                  <a:txBody>
                    <a:bodyPr/>
                    <a:lstStyle/>
                    <a:p>
                      <a:endParaRPr lang="en-US" sz="1000"/>
                    </a:p>
                  </a:txBody>
                  <a:tcPr marL="91438" marR="91438" marT="45734" marB="45734">
                    <a:noFill/>
                  </a:tcPr>
                </a:tc>
                <a:tc>
                  <a:txBody>
                    <a:bodyPr/>
                    <a:lstStyle/>
                    <a:p>
                      <a:endParaRPr lang="en-US" sz="1000"/>
                    </a:p>
                  </a:txBody>
                  <a:tcPr marL="91438" marR="91438" marT="45734" marB="45734">
                    <a:noFill/>
                  </a:tcPr>
                </a:tc>
                <a:tc>
                  <a:txBody>
                    <a:bodyPr/>
                    <a:lstStyle/>
                    <a:p>
                      <a:endParaRPr lang="en-US" sz="1000" dirty="0"/>
                    </a:p>
                  </a:txBody>
                  <a:tcPr marL="91438" marR="91438" marT="45734" marB="45734">
                    <a:noFill/>
                  </a:tcPr>
                </a:tc>
              </a:tr>
              <a:tr h="370956">
                <a:tc>
                  <a:txBody>
                    <a:bodyPr/>
                    <a:lstStyle/>
                    <a:p>
                      <a:endParaRPr lang="en-US" sz="1000" dirty="0"/>
                    </a:p>
                  </a:txBody>
                  <a:tcPr marL="91438" marR="91438" marT="45734" marB="45734">
                    <a:noFill/>
                  </a:tcPr>
                </a:tc>
                <a:tc>
                  <a:txBody>
                    <a:bodyPr/>
                    <a:lstStyle/>
                    <a:p>
                      <a:endParaRPr lang="en-US" sz="1000" dirty="0"/>
                    </a:p>
                  </a:txBody>
                  <a:tcPr marL="91438" marR="91438" marT="45734" marB="45734">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8" marR="91438" marT="45734" marB="45734">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8" marR="91438" marT="45734" marB="45734">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8" marR="91438" marT="45734" marB="45734">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8" marR="91438"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8" marR="91438"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8" marR="91438"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8" marR="91438"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8" marR="91438"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8" marR="91438"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8" marR="91438"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8" marR="91438"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8" marR="91438" marT="45734" marB="45734">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8" marR="91438" marT="45734" marB="45734">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8" marR="91438"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8" marR="91438"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8" marR="91438"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8" marR="91438"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8" marR="91438"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8" marR="91438"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8" marR="91438"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8" marR="91438"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8" marR="91438"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8" marR="91438"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8" marR="91438" marT="45734" marB="45734">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8" marR="91438" marT="45734" marB="45734">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8" marR="91438" marT="45734" marB="45734">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8" marR="91438" marT="45734" marB="45734">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8" marR="91438" marT="45734" marB="45734">
                    <a:noFill/>
                  </a:tcPr>
                </a:tc>
                <a:tc>
                  <a:txBody>
                    <a:bodyPr/>
                    <a:lstStyle/>
                    <a:p>
                      <a:endParaRPr lang="en-US" sz="1000" dirty="0"/>
                    </a:p>
                  </a:txBody>
                  <a:tcPr marL="91438" marR="91438" marT="45734" marB="45734">
                    <a:noFill/>
                  </a:tcPr>
                </a:tc>
                <a:tc>
                  <a:txBody>
                    <a:bodyPr/>
                    <a:lstStyle/>
                    <a:p>
                      <a:endParaRPr lang="en-US" sz="1000" dirty="0"/>
                    </a:p>
                  </a:txBody>
                  <a:tcPr marL="91438" marR="91438" marT="45734" marB="45734">
                    <a:noFill/>
                  </a:tcPr>
                </a:tc>
              </a:tr>
              <a:tr h="640281">
                <a:tc>
                  <a:txBody>
                    <a:bodyPr/>
                    <a:lstStyle/>
                    <a:p>
                      <a:pPr algn="ctr"/>
                      <a:endParaRPr lang="en-US" sz="1200" dirty="0"/>
                    </a:p>
                  </a:txBody>
                  <a:tcPr marL="91438" marR="91438" marT="45734" marB="45734" anchor="ctr">
                    <a:lnR w="12700" cap="flat" cmpd="sng" algn="ctr">
                      <a:solidFill>
                        <a:scrgbClr r="0" g="0" b="0"/>
                      </a:solidFill>
                      <a:prstDash val="solid"/>
                      <a:round/>
                      <a:headEnd type="none" w="med" len="med"/>
                      <a:tailEnd type="none" w="med" len="med"/>
                    </a:lnR>
                    <a:noFill/>
                  </a:tcPr>
                </a:tc>
                <a:tc gridSpan="6">
                  <a:txBody>
                    <a:bodyPr/>
                    <a:lstStyle/>
                    <a:p>
                      <a:pPr algn="ctr"/>
                      <a:r>
                        <a:rPr lang="en-US" sz="1200" dirty="0" smtClean="0"/>
                        <a:t>Get</a:t>
                      </a:r>
                      <a:r>
                        <a:rPr lang="en-US" sz="1200" baseline="0" dirty="0" smtClean="0"/>
                        <a:t> user info and validate</a:t>
                      </a:r>
                    </a:p>
                    <a:p>
                      <a:pPr algn="ctr"/>
                      <a:endParaRPr lang="en-US" sz="1200" dirty="0"/>
                    </a:p>
                  </a:txBody>
                  <a:tcPr marL="91438" marR="91438"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endParaRPr lang="en-US" sz="1200" dirty="0"/>
                    </a:p>
                  </a:txBody>
                  <a:tcPr marL="91438" marR="91438" marT="45734" marB="45734" anchor="ctr">
                    <a:lnL w="12700" cap="flat" cmpd="sng" algn="ctr">
                      <a:solidFill>
                        <a:scrgbClr r="0" g="0" b="0"/>
                      </a:solidFill>
                      <a:prstDash val="solid"/>
                      <a:round/>
                      <a:headEnd type="none" w="med" len="med"/>
                      <a:tailEnd type="none" w="med" len="med"/>
                    </a:lnL>
                    <a:noFill/>
                  </a:tcPr>
                </a:tc>
                <a:tc>
                  <a:txBody>
                    <a:bodyPr/>
                    <a:lstStyle/>
                    <a:p>
                      <a:pPr algn="ctr"/>
                      <a:endParaRPr lang="en-US" sz="1200" dirty="0"/>
                    </a:p>
                  </a:txBody>
                  <a:tcPr marL="91438" marR="91438" marT="45734" marB="45734" anchor="ctr">
                    <a:noFill/>
                  </a:tcPr>
                </a:tc>
                <a:tc>
                  <a:txBody>
                    <a:bodyPr/>
                    <a:lstStyle/>
                    <a:p>
                      <a:pPr algn="ctr"/>
                      <a:endParaRPr lang="en-US" sz="1200" dirty="0"/>
                    </a:p>
                  </a:txBody>
                  <a:tcPr marL="91438" marR="91438" marT="45734" marB="45734" anchor="ctr">
                    <a:noFill/>
                  </a:tcPr>
                </a:tc>
                <a:tc>
                  <a:txBody>
                    <a:bodyPr/>
                    <a:lstStyle/>
                    <a:p>
                      <a:pPr algn="ctr"/>
                      <a:endParaRPr lang="en-US" sz="1200" dirty="0"/>
                    </a:p>
                  </a:txBody>
                  <a:tcPr marL="91438" marR="91438" marT="45734" marB="45734" anchor="ctr">
                    <a:lnR w="12700" cap="flat" cmpd="sng" algn="ctr">
                      <a:solidFill>
                        <a:scrgbClr r="0" g="0" b="0"/>
                      </a:solidFill>
                      <a:prstDash val="solid"/>
                      <a:round/>
                      <a:headEnd type="none" w="med" len="med"/>
                      <a:tailEnd type="none" w="med" len="med"/>
                    </a:lnR>
                    <a:noFill/>
                  </a:tcPr>
                </a:tc>
                <a:tc gridSpan="6">
                  <a:txBody>
                    <a:bodyPr/>
                    <a:lstStyle/>
                    <a:p>
                      <a:pPr algn="ctr"/>
                      <a:r>
                        <a:rPr lang="en-US" sz="1200" dirty="0" smtClean="0"/>
                        <a:t>Calculate lethal dose</a:t>
                      </a:r>
                      <a:endParaRPr lang="en-US" sz="1200" dirty="0"/>
                    </a:p>
                  </a:txBody>
                  <a:tcPr marL="91438" marR="91438"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endParaRPr lang="en-US" sz="1200" dirty="0"/>
                    </a:p>
                  </a:txBody>
                  <a:tcPr marL="91438" marR="91438" marT="45734" marB="45734" anchor="ctr">
                    <a:lnL w="12700" cap="flat" cmpd="sng" algn="ctr">
                      <a:solidFill>
                        <a:scrgbClr r="0" g="0" b="0"/>
                      </a:solidFill>
                      <a:prstDash val="solid"/>
                      <a:round/>
                      <a:headEnd type="none" w="med" len="med"/>
                      <a:tailEnd type="none" w="med" len="med"/>
                    </a:lnL>
                    <a:noFill/>
                  </a:tcPr>
                </a:tc>
                <a:tc>
                  <a:txBody>
                    <a:bodyPr/>
                    <a:lstStyle/>
                    <a:p>
                      <a:pPr algn="ctr"/>
                      <a:endParaRPr lang="en-US" sz="1200" dirty="0"/>
                    </a:p>
                  </a:txBody>
                  <a:tcPr marL="91438" marR="91438" marT="45734" marB="45734" anchor="ctr">
                    <a:noFill/>
                  </a:tcPr>
                </a:tc>
                <a:tc>
                  <a:txBody>
                    <a:bodyPr/>
                    <a:lstStyle/>
                    <a:p>
                      <a:pPr algn="ctr"/>
                      <a:endParaRPr lang="en-US" sz="1200" dirty="0"/>
                    </a:p>
                  </a:txBody>
                  <a:tcPr marL="91438" marR="91438" marT="45734" marB="45734" anchor="ctr">
                    <a:noFill/>
                  </a:tcPr>
                </a:tc>
                <a:tc>
                  <a:txBody>
                    <a:bodyPr/>
                    <a:lstStyle/>
                    <a:p>
                      <a:pPr algn="ctr"/>
                      <a:endParaRPr lang="en-US" sz="1200" dirty="0"/>
                    </a:p>
                  </a:txBody>
                  <a:tcPr marL="91438" marR="91438" marT="45734" marB="45734" anchor="ctr">
                    <a:noFill/>
                  </a:tcPr>
                </a:tc>
                <a:tc>
                  <a:txBody>
                    <a:bodyPr/>
                    <a:lstStyle/>
                    <a:p>
                      <a:pPr algn="ctr"/>
                      <a:endParaRPr lang="en-US" sz="1200" dirty="0"/>
                    </a:p>
                  </a:txBody>
                  <a:tcPr marL="91438" marR="91438" marT="45734" marB="45734" anchor="ctr">
                    <a:noFill/>
                  </a:tcPr>
                </a:tc>
                <a:tc>
                  <a:txBody>
                    <a:bodyPr/>
                    <a:lstStyle/>
                    <a:p>
                      <a:pPr algn="ctr"/>
                      <a:endParaRPr lang="en-US" sz="1200" dirty="0"/>
                    </a:p>
                  </a:txBody>
                  <a:tcPr marL="91438" marR="91438" marT="45734" marB="45734" anchor="ctr">
                    <a:lnR w="12700" cap="flat" cmpd="sng" algn="ctr">
                      <a:solidFill>
                        <a:scrgbClr r="0" g="0" b="0"/>
                      </a:solidFill>
                      <a:prstDash val="solid"/>
                      <a:round/>
                      <a:headEnd type="none" w="med" len="med"/>
                      <a:tailEnd type="none" w="med" len="med"/>
                    </a:lnR>
                    <a:noFill/>
                  </a:tcPr>
                </a:tc>
                <a:tc gridSpan="6">
                  <a:txBody>
                    <a:bodyPr/>
                    <a:lstStyle/>
                    <a:p>
                      <a:pPr algn="ctr"/>
                      <a:r>
                        <a:rPr lang="en-US" sz="1200" dirty="0" smtClean="0"/>
                        <a:t>Output data</a:t>
                      </a:r>
                      <a:endParaRPr lang="en-US" sz="1200" dirty="0"/>
                    </a:p>
                  </a:txBody>
                  <a:tcPr marL="91438" marR="91438"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endParaRPr lang="en-US" sz="1200" dirty="0"/>
                    </a:p>
                  </a:txBody>
                  <a:tcPr marL="91438" marR="91438" marT="45734" marB="45734" anchor="ctr">
                    <a:lnL w="12700" cap="flat" cmpd="sng" algn="ctr">
                      <a:solidFill>
                        <a:scrgbClr r="0" g="0" b="0"/>
                      </a:solidFill>
                      <a:prstDash val="solid"/>
                      <a:round/>
                      <a:headEnd type="none" w="med" len="med"/>
                      <a:tailEnd type="none" w="med" len="med"/>
                    </a:lnL>
                    <a:noFill/>
                  </a:tcPr>
                </a:tc>
                <a:tc>
                  <a:txBody>
                    <a:bodyPr/>
                    <a:lstStyle/>
                    <a:p>
                      <a:pPr algn="ctr"/>
                      <a:endParaRPr lang="en-US" sz="1200" dirty="0"/>
                    </a:p>
                  </a:txBody>
                  <a:tcPr marL="91438" marR="91438" marT="45734" marB="45734" anchor="ctr">
                    <a:noFill/>
                  </a:tcPr>
                </a:tc>
                <a:tc>
                  <a:txBody>
                    <a:bodyPr/>
                    <a:lstStyle/>
                    <a:p>
                      <a:endParaRPr lang="en-US" sz="1800" dirty="0"/>
                    </a:p>
                  </a:txBody>
                  <a:tcPr marL="91438" marR="91438" marT="45734" marB="45734">
                    <a:noFill/>
                  </a:tcPr>
                </a:tc>
              </a:tr>
            </a:tbl>
          </a:graphicData>
        </a:graphic>
      </p:graphicFrame>
      <p:pic>
        <p:nvPicPr>
          <p:cNvPr id="6" name="Picture 5"/>
          <p:cNvPicPr>
            <a:picLocks noChangeAspect="1"/>
          </p:cNvPicPr>
          <p:nvPr/>
        </p:nvPicPr>
        <p:blipFill>
          <a:blip r:embed="rId3"/>
          <a:stretch>
            <a:fillRect/>
          </a:stretch>
        </p:blipFill>
        <p:spPr>
          <a:xfrm>
            <a:off x="1676400" y="152400"/>
            <a:ext cx="6370872" cy="749873"/>
          </a:xfrm>
          <a:prstGeom prst="rect">
            <a:avLst/>
          </a:prstGeom>
        </p:spPr>
      </p:pic>
    </p:spTree>
    <p:extLst>
      <p:ext uri="{BB962C8B-B14F-4D97-AF65-F5344CB8AC3E}">
        <p14:creationId xmlns:p14="http://schemas.microsoft.com/office/powerpoint/2010/main" val="3985965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a:spcBef>
                <a:spcPct val="0"/>
              </a:spcBef>
              <a:buClrTx/>
            </a:pPr>
            <a:fld id="{67B6B020-96EA-45CD-A6EE-BA4EFCDDAB83}" type="slidenum">
              <a:rPr lang="en-US" altLang="en-US" sz="1200">
                <a:cs typeface="Arial" panose="020B0604020202020204" pitchFamily="34" charset="0"/>
              </a:rPr>
              <a:pPr>
                <a:spcBef>
                  <a:spcPct val="0"/>
                </a:spcBef>
                <a:buClrTx/>
              </a:pPr>
              <a:t>8</a:t>
            </a:fld>
            <a:endParaRPr lang="en-US" altLang="en-US" sz="120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pc="0" smtClean="0"/>
              <a:t>CSI Project One Design</a:t>
            </a:r>
            <a:endParaRPr lang="en-US" spc="0" dirty="0"/>
          </a:p>
        </p:txBody>
      </p:sp>
      <p:graphicFrame>
        <p:nvGraphicFramePr>
          <p:cNvPr id="5" name="Table 4"/>
          <p:cNvGraphicFramePr>
            <a:graphicFrameLocks noGrp="1"/>
          </p:cNvGraphicFramePr>
          <p:nvPr>
            <p:extLst/>
          </p:nvPr>
        </p:nvGraphicFramePr>
        <p:xfrm>
          <a:off x="106363" y="2012950"/>
          <a:ext cx="9020163" cy="3770312"/>
        </p:xfrm>
        <a:graphic>
          <a:graphicData uri="http://schemas.openxmlformats.org/drawingml/2006/table">
            <a:tbl>
              <a:tblPr firstRow="1" bandRow="1">
                <a:tableStyleId>{5C22544A-7EE6-4342-B048-85BDC9FD1C3A}</a:tableStyleId>
              </a:tblPr>
              <a:tblGrid>
                <a:gridCol w="278998"/>
                <a:gridCol w="278998"/>
                <a:gridCol w="116837"/>
                <a:gridCol w="208274"/>
                <a:gridCol w="278998"/>
                <a:gridCol w="278998"/>
                <a:gridCol w="116837"/>
                <a:gridCol w="208274"/>
                <a:gridCol w="278998"/>
                <a:gridCol w="343013"/>
                <a:gridCol w="214984"/>
                <a:gridCol w="278998"/>
                <a:gridCol w="278998"/>
                <a:gridCol w="278998"/>
                <a:gridCol w="278998"/>
                <a:gridCol w="278998"/>
                <a:gridCol w="278998"/>
                <a:gridCol w="278998"/>
                <a:gridCol w="278998"/>
                <a:gridCol w="278998"/>
                <a:gridCol w="278998"/>
                <a:gridCol w="278998"/>
                <a:gridCol w="278998"/>
                <a:gridCol w="278998"/>
                <a:gridCol w="278998"/>
                <a:gridCol w="278998"/>
                <a:gridCol w="278998"/>
                <a:gridCol w="278998"/>
                <a:gridCol w="278998"/>
                <a:gridCol w="278998"/>
                <a:gridCol w="278998"/>
                <a:gridCol w="278998"/>
                <a:gridCol w="278998"/>
                <a:gridCol w="278998"/>
              </a:tblGrid>
              <a:tr h="640272">
                <a:tc>
                  <a:txBody>
                    <a:bodyPr/>
                    <a:lstStyle/>
                    <a:p>
                      <a:endParaRPr lang="en-US" sz="1800" dirty="0"/>
                    </a:p>
                  </a:txBody>
                  <a:tcPr marL="91437" marR="91437" marT="45734" marB="45734">
                    <a:noFill/>
                  </a:tcPr>
                </a:tc>
                <a:tc>
                  <a:txBody>
                    <a:bodyPr/>
                    <a:lstStyle/>
                    <a:p>
                      <a:endParaRPr lang="en-US" sz="1800" dirty="0"/>
                    </a:p>
                  </a:txBody>
                  <a:tcPr marL="91437" marR="91437" marT="45734" marB="45734">
                    <a:noFill/>
                  </a:tcPr>
                </a:tc>
                <a:tc gridSpan="2">
                  <a:txBody>
                    <a:bodyPr/>
                    <a:lstStyle/>
                    <a:p>
                      <a:endParaRPr lang="en-US" sz="1800" dirty="0"/>
                    </a:p>
                  </a:txBody>
                  <a:tcPr marL="91437" marR="91437" marT="45734" marB="45734">
                    <a:noFill/>
                  </a:tcPr>
                </a:tc>
                <a:tc hMerge="1">
                  <a:txBody>
                    <a:bodyPr/>
                    <a:lstStyle/>
                    <a:p>
                      <a:endParaRPr lang="en-US"/>
                    </a:p>
                  </a:txBody>
                  <a:tcPr/>
                </a:tc>
                <a:tc>
                  <a:txBody>
                    <a:bodyPr/>
                    <a:lstStyle/>
                    <a:p>
                      <a:endParaRPr lang="en-US" sz="1800" dirty="0"/>
                    </a:p>
                  </a:txBody>
                  <a:tcPr marL="91437" marR="91437" marT="45734" marB="45734">
                    <a:noFill/>
                  </a:tcPr>
                </a:tc>
                <a:tc>
                  <a:txBody>
                    <a:bodyPr/>
                    <a:lstStyle/>
                    <a:p>
                      <a:endParaRPr lang="en-US" sz="1800" dirty="0"/>
                    </a:p>
                  </a:txBody>
                  <a:tcPr marL="91437" marR="91437" marT="45734" marB="45734">
                    <a:noFill/>
                  </a:tcPr>
                </a:tc>
                <a:tc gridSpan="2">
                  <a:txBody>
                    <a:bodyPr/>
                    <a:lstStyle/>
                    <a:p>
                      <a:endParaRPr lang="en-US" sz="1800" dirty="0"/>
                    </a:p>
                  </a:txBody>
                  <a:tcPr marL="91437" marR="91437" marT="45734" marB="45734">
                    <a:noFill/>
                  </a:tcPr>
                </a:tc>
                <a:tc hMerge="1">
                  <a:txBody>
                    <a:bodyPr/>
                    <a:lstStyle/>
                    <a:p>
                      <a:endParaRPr lang="en-US"/>
                    </a:p>
                  </a:txBody>
                  <a:tcPr/>
                </a:tc>
                <a:tc>
                  <a:txBody>
                    <a:bodyPr/>
                    <a:lstStyle/>
                    <a:p>
                      <a:endParaRPr lang="en-US" sz="1800" dirty="0"/>
                    </a:p>
                  </a:txBody>
                  <a:tcPr marL="91437" marR="91437" marT="45734" marB="45734">
                    <a:noFill/>
                  </a:tcPr>
                </a:tc>
                <a:tc>
                  <a:txBody>
                    <a:bodyPr/>
                    <a:lstStyle/>
                    <a:p>
                      <a:endParaRPr lang="en-US" sz="1800" dirty="0"/>
                    </a:p>
                  </a:txBody>
                  <a:tcPr marL="91437" marR="91437" marT="45734" marB="45734">
                    <a:lnR w="12700" cap="flat" cmpd="sng" algn="ctr">
                      <a:solidFill>
                        <a:scrgbClr r="0" g="0" b="0"/>
                      </a:solidFill>
                      <a:prstDash val="solid"/>
                      <a:round/>
                      <a:headEnd type="none" w="med" len="med"/>
                      <a:tailEnd type="none" w="med" len="med"/>
                    </a:lnR>
                    <a:noFill/>
                  </a:tcPr>
                </a:tc>
                <a:tc gridSpan="12">
                  <a:txBody>
                    <a:bodyPr/>
                    <a:lstStyle/>
                    <a:p>
                      <a:pPr algn="ctr"/>
                      <a:r>
                        <a:rPr lang="en-US" sz="1800" dirty="0" smtClean="0"/>
                        <a:t>Calculate the caffeine toxicity</a:t>
                      </a:r>
                      <a:endParaRPr lang="en-US" sz="1800" dirty="0"/>
                    </a:p>
                  </a:txBody>
                  <a:tcPr marL="91437" marR="91437" marT="45734" marB="45734">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a:endParaRPr lang="en-US" dirty="0"/>
                    </a:p>
                  </a:txBody>
                  <a:tcPr>
                    <a:lnR w="12700" cap="flat" cmpd="sng" algn="ctr">
                      <a:solidFill>
                        <a:scrgbClr r="0" g="0" b="0"/>
                      </a:solidFill>
                      <a:prstDash val="solid"/>
                      <a:round/>
                      <a:headEnd type="none" w="med" len="med"/>
                      <a:tailEnd type="none" w="med" len="med"/>
                    </a:lnR>
                  </a:tcPr>
                </a:tc>
                <a:tc hMerge="1">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lnL w="12700" cap="flat" cmpd="sng" algn="ctr">
                      <a:solidFill>
                        <a:scrgbClr r="0" g="0" b="0"/>
                      </a:solidFill>
                      <a:prstDash val="solid"/>
                      <a:round/>
                      <a:headEnd type="none" w="med" len="med"/>
                      <a:tailEnd type="none" w="med" len="med"/>
                    </a:lnL>
                  </a:tcPr>
                </a:tc>
                <a:tc hMerge="1">
                  <a:txBody>
                    <a:bodyPr/>
                    <a:lstStyle/>
                    <a:p>
                      <a:endParaRPr lang="en-US" dirty="0"/>
                    </a:p>
                  </a:txBody>
                  <a:tcPr/>
                </a:tc>
                <a:tc>
                  <a:txBody>
                    <a:bodyPr/>
                    <a:lstStyle/>
                    <a:p>
                      <a:endParaRPr lang="en-US" sz="1800" dirty="0"/>
                    </a:p>
                  </a:txBody>
                  <a:tcPr marL="91437" marR="91437" marT="45734" marB="45734">
                    <a:lnL w="12700" cap="flat" cmpd="sng" algn="ctr">
                      <a:solidFill>
                        <a:scrgbClr r="0" g="0" b="0"/>
                      </a:solidFill>
                      <a:prstDash val="solid"/>
                      <a:round/>
                      <a:headEnd type="none" w="med" len="med"/>
                      <a:tailEnd type="none" w="med" len="med"/>
                    </a:lnL>
                    <a:noFill/>
                  </a:tcPr>
                </a:tc>
                <a:tc>
                  <a:txBody>
                    <a:bodyPr/>
                    <a:lstStyle/>
                    <a:p>
                      <a:endParaRPr lang="en-US" sz="1800" dirty="0"/>
                    </a:p>
                  </a:txBody>
                  <a:tcPr marL="91437" marR="91437" marT="45734" marB="45734">
                    <a:noFill/>
                  </a:tcPr>
                </a:tc>
                <a:tc>
                  <a:txBody>
                    <a:bodyPr/>
                    <a:lstStyle/>
                    <a:p>
                      <a:endParaRPr lang="en-US" sz="1800" dirty="0"/>
                    </a:p>
                  </a:txBody>
                  <a:tcPr marL="91437" marR="91437" marT="45734" marB="45734">
                    <a:noFill/>
                  </a:tcPr>
                </a:tc>
                <a:tc>
                  <a:txBody>
                    <a:bodyPr/>
                    <a:lstStyle/>
                    <a:p>
                      <a:endParaRPr lang="en-US" sz="1800" dirty="0"/>
                    </a:p>
                  </a:txBody>
                  <a:tcPr marL="91437" marR="91437" marT="45734" marB="45734">
                    <a:noFill/>
                  </a:tcPr>
                </a:tc>
                <a:tc>
                  <a:txBody>
                    <a:bodyPr/>
                    <a:lstStyle/>
                    <a:p>
                      <a:endParaRPr lang="en-US" sz="1800" dirty="0"/>
                    </a:p>
                  </a:txBody>
                  <a:tcPr marL="91437" marR="91437" marT="45734" marB="45734">
                    <a:noFill/>
                  </a:tcPr>
                </a:tc>
                <a:tc>
                  <a:txBody>
                    <a:bodyPr/>
                    <a:lstStyle/>
                    <a:p>
                      <a:endParaRPr lang="en-US" sz="1800" dirty="0"/>
                    </a:p>
                  </a:txBody>
                  <a:tcPr marL="91437" marR="91437" marT="45734" marB="45734">
                    <a:noFill/>
                  </a:tcPr>
                </a:tc>
                <a:tc>
                  <a:txBody>
                    <a:bodyPr/>
                    <a:lstStyle/>
                    <a:p>
                      <a:endParaRPr lang="en-US" sz="1800"/>
                    </a:p>
                  </a:txBody>
                  <a:tcPr marL="91437" marR="91437" marT="45734" marB="45734">
                    <a:noFill/>
                  </a:tcPr>
                </a:tc>
                <a:tc>
                  <a:txBody>
                    <a:bodyPr/>
                    <a:lstStyle/>
                    <a:p>
                      <a:endParaRPr lang="en-US" sz="1800" dirty="0"/>
                    </a:p>
                  </a:txBody>
                  <a:tcPr marL="91437" marR="91437" marT="45734" marB="45734">
                    <a:noFill/>
                  </a:tcPr>
                </a:tc>
                <a:tc>
                  <a:txBody>
                    <a:bodyPr/>
                    <a:lstStyle/>
                    <a:p>
                      <a:endParaRPr lang="en-US" sz="1800" dirty="0"/>
                    </a:p>
                  </a:txBody>
                  <a:tcPr marL="91437" marR="91437" marT="45734" marB="45734">
                    <a:noFill/>
                  </a:tcPr>
                </a:tc>
                <a:tc>
                  <a:txBody>
                    <a:bodyPr/>
                    <a:lstStyle/>
                    <a:p>
                      <a:endParaRPr lang="en-US" sz="1800" dirty="0"/>
                    </a:p>
                  </a:txBody>
                  <a:tcPr marL="91437" marR="91437" marT="45734" marB="45734">
                    <a:noFill/>
                  </a:tcPr>
                </a:tc>
                <a:tc>
                  <a:txBody>
                    <a:bodyPr/>
                    <a:lstStyle/>
                    <a:p>
                      <a:endParaRPr lang="en-US" sz="1800" dirty="0"/>
                    </a:p>
                  </a:txBody>
                  <a:tcPr marL="91437" marR="91437" marT="45734" marB="45734">
                    <a:noFill/>
                  </a:tcPr>
                </a:tc>
                <a:tc>
                  <a:txBody>
                    <a:bodyPr/>
                    <a:lstStyle/>
                    <a:p>
                      <a:endParaRPr lang="en-US" sz="1800" dirty="0"/>
                    </a:p>
                  </a:txBody>
                  <a:tcPr marL="91437" marR="91437" marT="45734" marB="45734">
                    <a:noFill/>
                  </a:tcPr>
                </a:tc>
              </a:tr>
              <a:tr h="370950">
                <a:tc>
                  <a:txBody>
                    <a:bodyPr/>
                    <a:lstStyle/>
                    <a:p>
                      <a:endParaRPr lang="en-US" sz="1000" dirty="0"/>
                    </a:p>
                  </a:txBody>
                  <a:tcPr marL="91437" marR="91437" marT="45734" marB="45734">
                    <a:noFill/>
                  </a:tcPr>
                </a:tc>
                <a:tc>
                  <a:txBody>
                    <a:bodyPr/>
                    <a:lstStyle/>
                    <a:p>
                      <a:endParaRPr lang="en-US" sz="1000"/>
                    </a:p>
                  </a:txBody>
                  <a:tcPr marL="91437" marR="91437" marT="45734" marB="45734">
                    <a:noFill/>
                  </a:tcPr>
                </a:tc>
                <a:tc gridSpan="2">
                  <a:txBody>
                    <a:bodyPr/>
                    <a:lstStyle/>
                    <a:p>
                      <a:endParaRPr lang="en-US" sz="1000" dirty="0"/>
                    </a:p>
                  </a:txBody>
                  <a:tcPr marL="91437" marR="91437" marT="45734" marB="45734">
                    <a:noFill/>
                  </a:tcPr>
                </a:tc>
                <a:tc hMerge="1">
                  <a:txBody>
                    <a:bodyPr/>
                    <a:lstStyle/>
                    <a:p>
                      <a:endParaRPr lang="en-US"/>
                    </a:p>
                  </a:txBody>
                  <a:tcPr/>
                </a:tc>
                <a:tc>
                  <a:txBody>
                    <a:bodyPr/>
                    <a:lstStyle/>
                    <a:p>
                      <a:endParaRPr lang="en-US" sz="1000"/>
                    </a:p>
                  </a:txBody>
                  <a:tcPr marL="91437" marR="91437" marT="45734" marB="45734">
                    <a:noFill/>
                  </a:tcPr>
                </a:tc>
                <a:tc>
                  <a:txBody>
                    <a:bodyPr/>
                    <a:lstStyle/>
                    <a:p>
                      <a:endParaRPr lang="en-US" sz="1000"/>
                    </a:p>
                  </a:txBody>
                  <a:tcPr marL="91437" marR="91437" marT="45734" marB="45734">
                    <a:lnB w="12700" cap="flat" cmpd="sng" algn="ctr">
                      <a:solidFill>
                        <a:scrgbClr r="0" g="0" b="0"/>
                      </a:solidFill>
                      <a:prstDash val="solid"/>
                      <a:round/>
                      <a:headEnd type="none" w="med" len="med"/>
                      <a:tailEnd type="none" w="med" len="med"/>
                    </a:lnB>
                    <a:noFill/>
                  </a:tcPr>
                </a:tc>
                <a:tc gridSpan="2">
                  <a:txBody>
                    <a:bodyPr/>
                    <a:lstStyle/>
                    <a:p>
                      <a:endParaRPr lang="en-US" sz="1000"/>
                    </a:p>
                  </a:txBody>
                  <a:tcPr marL="91437" marR="91437" marT="45734" marB="45734">
                    <a:lnB w="12700" cap="flat" cmpd="sng" algn="ctr">
                      <a:solidFill>
                        <a:scrgbClr r="0" g="0" b="0"/>
                      </a:solidFill>
                      <a:prstDash val="solid"/>
                      <a:round/>
                      <a:headEnd type="none" w="med" len="med"/>
                      <a:tailEnd type="none" w="med" len="med"/>
                    </a:lnB>
                    <a:noFill/>
                  </a:tcPr>
                </a:tc>
                <a:tc hMerge="1">
                  <a:txBody>
                    <a:bodyPr/>
                    <a:lstStyle/>
                    <a:p>
                      <a:endParaRPr lang="en-US"/>
                    </a:p>
                  </a:txBody>
                  <a:tcPr/>
                </a:tc>
                <a:tc>
                  <a:txBody>
                    <a:bodyPr/>
                    <a:lstStyle/>
                    <a:p>
                      <a:endParaRPr lang="en-US" sz="1000"/>
                    </a:p>
                  </a:txBody>
                  <a:tcPr marL="91437" marR="91437" marT="45734" marB="45734">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B w="12700" cap="flat" cmpd="sng" algn="ctr">
                      <a:solidFill>
                        <a:scrgbClr r="0" g="0" b="0"/>
                      </a:solidFill>
                      <a:prstDash val="solid"/>
                      <a:round/>
                      <a:headEnd type="none" w="med" len="med"/>
                      <a:tailEnd type="none" w="med" len="med"/>
                    </a:lnB>
                    <a:noFill/>
                  </a:tcPr>
                </a:tc>
                <a:tc>
                  <a:txBody>
                    <a:bodyPr/>
                    <a:lstStyle/>
                    <a:p>
                      <a:endParaRPr lang="en-US" sz="100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7" marR="91437" marT="45734" marB="45734">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B w="12700" cap="flat" cmpd="sng" algn="ctr">
                      <a:solidFill>
                        <a:scrgbClr r="0" g="0" b="0"/>
                      </a:solidFill>
                      <a:prstDash val="solid"/>
                      <a:round/>
                      <a:headEnd type="none" w="med" len="med"/>
                      <a:tailEnd type="none" w="med" len="med"/>
                    </a:lnB>
                    <a:noFill/>
                  </a:tcPr>
                </a:tc>
                <a:tc>
                  <a:txBody>
                    <a:bodyPr/>
                    <a:lstStyle/>
                    <a:p>
                      <a:endParaRPr lang="en-US" sz="1000"/>
                    </a:p>
                  </a:txBody>
                  <a:tcPr marL="91437" marR="91437" marT="45734" marB="45734">
                    <a:lnB w="12700" cap="flat" cmpd="sng" algn="ctr">
                      <a:solidFill>
                        <a:scrgbClr r="0" g="0" b="0"/>
                      </a:solidFill>
                      <a:prstDash val="solid"/>
                      <a:round/>
                      <a:headEnd type="none" w="med" len="med"/>
                      <a:tailEnd type="none" w="med" len="med"/>
                    </a:lnB>
                    <a:noFill/>
                  </a:tcPr>
                </a:tc>
                <a:tc>
                  <a:txBody>
                    <a:bodyPr/>
                    <a:lstStyle/>
                    <a:p>
                      <a:endParaRPr lang="en-US" sz="1000"/>
                    </a:p>
                  </a:txBody>
                  <a:tcPr marL="91437" marR="91437" marT="45734" marB="45734">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noFill/>
                  </a:tcPr>
                </a:tc>
                <a:tc>
                  <a:txBody>
                    <a:bodyPr/>
                    <a:lstStyle/>
                    <a:p>
                      <a:endParaRPr lang="en-US" sz="1000" dirty="0"/>
                    </a:p>
                  </a:txBody>
                  <a:tcPr marL="91437" marR="91437" marT="45734" marB="45734">
                    <a:noFill/>
                  </a:tcPr>
                </a:tc>
                <a:tc>
                  <a:txBody>
                    <a:bodyPr/>
                    <a:lstStyle/>
                    <a:p>
                      <a:endParaRPr lang="en-US" sz="1000" dirty="0"/>
                    </a:p>
                  </a:txBody>
                  <a:tcPr marL="91437" marR="91437" marT="45734" marB="45734">
                    <a:noFill/>
                  </a:tcPr>
                </a:tc>
                <a:tc>
                  <a:txBody>
                    <a:bodyPr/>
                    <a:lstStyle/>
                    <a:p>
                      <a:endParaRPr lang="en-US" sz="1000"/>
                    </a:p>
                  </a:txBody>
                  <a:tcPr marL="91437" marR="91437" marT="45734" marB="45734">
                    <a:noFill/>
                  </a:tcPr>
                </a:tc>
                <a:tc>
                  <a:txBody>
                    <a:bodyPr/>
                    <a:lstStyle/>
                    <a:p>
                      <a:endParaRPr lang="en-US" sz="1000"/>
                    </a:p>
                  </a:txBody>
                  <a:tcPr marL="91437" marR="91437" marT="45734" marB="45734">
                    <a:noFill/>
                  </a:tcPr>
                </a:tc>
                <a:tc>
                  <a:txBody>
                    <a:bodyPr/>
                    <a:lstStyle/>
                    <a:p>
                      <a:endParaRPr lang="en-US" sz="1000" dirty="0"/>
                    </a:p>
                  </a:txBody>
                  <a:tcPr marL="91437" marR="91437" marT="45734" marB="45734">
                    <a:noFill/>
                  </a:tcPr>
                </a:tc>
              </a:tr>
              <a:tr h="370950">
                <a:tc>
                  <a:txBody>
                    <a:bodyPr/>
                    <a:lstStyle/>
                    <a:p>
                      <a:endParaRPr lang="en-US" sz="1000" dirty="0"/>
                    </a:p>
                  </a:txBody>
                  <a:tcPr marL="91437" marR="91437" marT="45734" marB="45734">
                    <a:noFill/>
                  </a:tcPr>
                </a:tc>
                <a:tc>
                  <a:txBody>
                    <a:bodyPr/>
                    <a:lstStyle/>
                    <a:p>
                      <a:endParaRPr lang="en-US" sz="1000" dirty="0"/>
                    </a:p>
                  </a:txBody>
                  <a:tcPr marL="91437" marR="91437" marT="45734" marB="45734">
                    <a:lnB w="12700" cap="flat" cmpd="sng" algn="ctr">
                      <a:solidFill>
                        <a:scrgbClr r="0" g="0" b="0"/>
                      </a:solidFill>
                      <a:prstDash val="solid"/>
                      <a:round/>
                      <a:headEnd type="none" w="med" len="med"/>
                      <a:tailEnd type="none" w="med" len="med"/>
                    </a:lnB>
                    <a:noFill/>
                  </a:tcPr>
                </a:tc>
                <a:tc gridSpan="2">
                  <a:txBody>
                    <a:bodyPr/>
                    <a:lstStyle/>
                    <a:p>
                      <a:endParaRPr lang="en-US" sz="1000" dirty="0"/>
                    </a:p>
                  </a:txBody>
                  <a:tcPr marL="91437" marR="91437" marT="45734" marB="45734">
                    <a:lnB w="12700" cap="flat" cmpd="sng" algn="ctr">
                      <a:solidFill>
                        <a:scrgbClr r="0" g="0" b="0"/>
                      </a:solidFill>
                      <a:prstDash val="solid"/>
                      <a:round/>
                      <a:headEnd type="none" w="med" len="med"/>
                      <a:tailEnd type="none" w="med" len="med"/>
                    </a:lnB>
                    <a:noFill/>
                  </a:tcPr>
                </a:tc>
                <a:tc hMerge="1">
                  <a:txBody>
                    <a:bodyPr/>
                    <a:lstStyle/>
                    <a:p>
                      <a:endParaRPr lang="en-US"/>
                    </a:p>
                  </a:txBody>
                  <a:tcPr/>
                </a:tc>
                <a:tc>
                  <a:txBody>
                    <a:bodyPr/>
                    <a:lstStyle/>
                    <a:p>
                      <a:endParaRPr lang="en-US" sz="1000" dirty="0"/>
                    </a:p>
                  </a:txBody>
                  <a:tcPr marL="91437" marR="91437" marT="45734" marB="45734">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gridSpan="2">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n-US"/>
                    </a:p>
                  </a:txBody>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noFill/>
                  </a:tcPr>
                </a:tc>
                <a:tc>
                  <a:txBody>
                    <a:bodyPr/>
                    <a:lstStyle/>
                    <a:p>
                      <a:endParaRPr lang="en-US" sz="1000" dirty="0"/>
                    </a:p>
                  </a:txBody>
                  <a:tcPr marL="91437" marR="91437" marT="45734" marB="45734">
                    <a:noFill/>
                  </a:tcPr>
                </a:tc>
                <a:tc>
                  <a:txBody>
                    <a:bodyPr/>
                    <a:lstStyle/>
                    <a:p>
                      <a:endParaRPr lang="en-US" sz="1000" dirty="0"/>
                    </a:p>
                  </a:txBody>
                  <a:tcPr marL="91437" marR="91437" marT="45734" marB="45734">
                    <a:noFill/>
                  </a:tcPr>
                </a:tc>
              </a:tr>
              <a:tr h="640272">
                <a:tc>
                  <a:txBody>
                    <a:bodyPr/>
                    <a:lstStyle/>
                    <a:p>
                      <a:pPr algn="ctr"/>
                      <a:endParaRPr lang="en-US" sz="1200" dirty="0"/>
                    </a:p>
                  </a:txBody>
                  <a:tcPr marL="91437" marR="91437" marT="45734" marB="45734" anchor="ctr">
                    <a:lnR w="12700" cap="flat" cmpd="sng" algn="ctr">
                      <a:solidFill>
                        <a:scrgbClr r="0" g="0" b="0"/>
                      </a:solidFill>
                      <a:prstDash val="solid"/>
                      <a:round/>
                      <a:headEnd type="none" w="med" len="med"/>
                      <a:tailEnd type="none" w="med" len="med"/>
                    </a:lnR>
                    <a:noFill/>
                  </a:tcPr>
                </a:tc>
                <a:tc gridSpan="8">
                  <a:txBody>
                    <a:bodyPr/>
                    <a:lstStyle/>
                    <a:p>
                      <a:pPr algn="ctr"/>
                      <a:r>
                        <a:rPr lang="en-US" sz="1200" dirty="0" smtClean="0"/>
                        <a:t>Get</a:t>
                      </a:r>
                      <a:r>
                        <a:rPr lang="en-US" sz="1200" baseline="0" dirty="0" smtClean="0"/>
                        <a:t> user info and validate</a:t>
                      </a:r>
                    </a:p>
                    <a:p>
                      <a:pPr algn="ctr"/>
                      <a:endParaRPr lang="en-US" sz="1200" dirty="0"/>
                    </a:p>
                  </a:txBody>
                  <a:tcPr marL="91437" marR="91437"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a:txBody>
                    <a:bodyPr/>
                    <a:lstStyle/>
                    <a:p>
                      <a:pPr algn="ctr"/>
                      <a:endParaRPr lang="en-US" sz="1200" dirty="0"/>
                    </a:p>
                  </a:txBody>
                  <a:tcPr marL="91437" marR="91437" marT="45734" marB="45734" anchor="ctr">
                    <a:lnL w="12700" cap="flat" cmpd="sng" algn="ctr">
                      <a:solidFill>
                        <a:scrgbClr r="0" g="0" b="0"/>
                      </a:solidFill>
                      <a:prstDash val="solid"/>
                      <a:round/>
                      <a:headEnd type="none" w="med" len="med"/>
                      <a:tailEnd type="none" w="med" len="med"/>
                    </a:lnL>
                    <a:noFill/>
                  </a:tcPr>
                </a:tc>
                <a:tc>
                  <a:txBody>
                    <a:bodyPr/>
                    <a:lstStyle/>
                    <a:p>
                      <a:pPr algn="ctr"/>
                      <a:endParaRPr lang="en-US" sz="1200" dirty="0"/>
                    </a:p>
                  </a:txBody>
                  <a:tcPr marL="91437" marR="91437" marT="45734" marB="45734" anchor="ctr">
                    <a:noFill/>
                  </a:tcPr>
                </a:tc>
                <a:tc>
                  <a:txBody>
                    <a:bodyPr/>
                    <a:lstStyle/>
                    <a:p>
                      <a:pPr algn="ctr"/>
                      <a:endParaRPr lang="en-US" sz="1200" dirty="0"/>
                    </a:p>
                  </a:txBody>
                  <a:tcPr marL="91437" marR="91437" marT="45734" marB="45734" anchor="ctr">
                    <a:noFill/>
                  </a:tcPr>
                </a:tc>
                <a:tc>
                  <a:txBody>
                    <a:bodyPr/>
                    <a:lstStyle/>
                    <a:p>
                      <a:pPr algn="ctr"/>
                      <a:endParaRPr lang="en-US" sz="1200" dirty="0"/>
                    </a:p>
                  </a:txBody>
                  <a:tcPr marL="91437" marR="91437" marT="45734" marB="45734" anchor="ctr">
                    <a:lnR w="12700" cap="flat" cmpd="sng" algn="ctr">
                      <a:solidFill>
                        <a:scrgbClr r="0" g="0" b="0"/>
                      </a:solidFill>
                      <a:prstDash val="solid"/>
                      <a:round/>
                      <a:headEnd type="none" w="med" len="med"/>
                      <a:tailEnd type="none" w="med" len="med"/>
                    </a:lnR>
                    <a:noFill/>
                  </a:tcPr>
                </a:tc>
                <a:tc gridSpan="6">
                  <a:txBody>
                    <a:bodyPr/>
                    <a:lstStyle/>
                    <a:p>
                      <a:pPr algn="ctr"/>
                      <a:r>
                        <a:rPr lang="en-US" sz="1200" dirty="0" smtClean="0"/>
                        <a:t>Calculate lethal dose</a:t>
                      </a:r>
                      <a:endParaRPr lang="en-US" sz="1200" dirty="0"/>
                    </a:p>
                  </a:txBody>
                  <a:tcPr marL="91437" marR="91437"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endParaRPr lang="en-US" sz="1200" dirty="0"/>
                    </a:p>
                  </a:txBody>
                  <a:tcPr marL="91437" marR="91437" marT="45734" marB="45734" anchor="ctr">
                    <a:lnL w="12700" cap="flat" cmpd="sng" algn="ctr">
                      <a:solidFill>
                        <a:scrgbClr r="0" g="0" b="0"/>
                      </a:solidFill>
                      <a:prstDash val="solid"/>
                      <a:round/>
                      <a:headEnd type="none" w="med" len="med"/>
                      <a:tailEnd type="none" w="med" len="med"/>
                    </a:lnL>
                    <a:noFill/>
                  </a:tcPr>
                </a:tc>
                <a:tc>
                  <a:txBody>
                    <a:bodyPr/>
                    <a:lstStyle/>
                    <a:p>
                      <a:pPr algn="ctr"/>
                      <a:endParaRPr lang="en-US" sz="1200" dirty="0"/>
                    </a:p>
                  </a:txBody>
                  <a:tcPr marL="91437" marR="91437" marT="45734" marB="45734" anchor="ctr">
                    <a:noFill/>
                  </a:tcPr>
                </a:tc>
                <a:tc>
                  <a:txBody>
                    <a:bodyPr/>
                    <a:lstStyle/>
                    <a:p>
                      <a:pPr algn="ctr"/>
                      <a:endParaRPr lang="en-US" sz="1200" dirty="0"/>
                    </a:p>
                  </a:txBody>
                  <a:tcPr marL="91437" marR="91437" marT="45734" marB="45734" anchor="ctr">
                    <a:noFill/>
                  </a:tcPr>
                </a:tc>
                <a:tc>
                  <a:txBody>
                    <a:bodyPr/>
                    <a:lstStyle/>
                    <a:p>
                      <a:pPr algn="ctr"/>
                      <a:endParaRPr lang="en-US" sz="1200" dirty="0"/>
                    </a:p>
                  </a:txBody>
                  <a:tcPr marL="91437" marR="91437" marT="45734" marB="45734" anchor="ctr">
                    <a:noFill/>
                  </a:tcPr>
                </a:tc>
                <a:tc>
                  <a:txBody>
                    <a:bodyPr/>
                    <a:lstStyle/>
                    <a:p>
                      <a:pPr algn="ctr"/>
                      <a:endParaRPr lang="en-US" sz="1200" dirty="0"/>
                    </a:p>
                  </a:txBody>
                  <a:tcPr marL="91437" marR="91437" marT="45734" marB="45734" anchor="ctr">
                    <a:lnB w="12700" cmpd="sng">
                      <a:noFill/>
                    </a:lnB>
                    <a:noFill/>
                  </a:tcPr>
                </a:tc>
                <a:tc>
                  <a:txBody>
                    <a:bodyPr/>
                    <a:lstStyle/>
                    <a:p>
                      <a:pPr algn="ctr"/>
                      <a:endParaRPr lang="en-US" sz="1200" dirty="0"/>
                    </a:p>
                  </a:txBody>
                  <a:tcPr marL="91437" marR="91437" marT="45734" marB="45734" anchor="ctr">
                    <a:lnR w="12700" cap="flat" cmpd="sng" algn="ctr">
                      <a:solidFill>
                        <a:scrgbClr r="0" g="0" b="0"/>
                      </a:solidFill>
                      <a:prstDash val="solid"/>
                      <a:round/>
                      <a:headEnd type="none" w="med" len="med"/>
                      <a:tailEnd type="none" w="med" len="med"/>
                    </a:lnR>
                    <a:lnB w="12700" cmpd="sng">
                      <a:noFill/>
                    </a:lnB>
                    <a:noFill/>
                  </a:tcPr>
                </a:tc>
                <a:tc gridSpan="6">
                  <a:txBody>
                    <a:bodyPr/>
                    <a:lstStyle/>
                    <a:p>
                      <a:pPr algn="ctr"/>
                      <a:r>
                        <a:rPr lang="en-US" sz="1200" dirty="0" smtClean="0"/>
                        <a:t>Output data</a:t>
                      </a:r>
                      <a:endParaRPr lang="en-US" sz="1200" dirty="0"/>
                    </a:p>
                  </a:txBody>
                  <a:tcPr marL="91437" marR="91437"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endParaRPr lang="en-US" sz="1200" dirty="0"/>
                    </a:p>
                  </a:txBody>
                  <a:tcPr marL="91437" marR="91437" marT="45734" marB="45734" anchor="ctr">
                    <a:lnL w="12700" cap="flat" cmpd="sng" algn="ctr">
                      <a:solidFill>
                        <a:scrgbClr r="0" g="0" b="0"/>
                      </a:solidFill>
                      <a:prstDash val="solid"/>
                      <a:round/>
                      <a:headEnd type="none" w="med" len="med"/>
                      <a:tailEnd type="none" w="med" len="med"/>
                    </a:lnL>
                    <a:lnB w="12700" cmpd="sng">
                      <a:noFill/>
                    </a:lnB>
                    <a:noFill/>
                  </a:tcPr>
                </a:tc>
                <a:tc>
                  <a:txBody>
                    <a:bodyPr/>
                    <a:lstStyle/>
                    <a:p>
                      <a:pPr algn="ctr"/>
                      <a:endParaRPr lang="en-US" sz="1200" dirty="0"/>
                    </a:p>
                  </a:txBody>
                  <a:tcPr marL="91437" marR="91437" marT="45734" marB="45734" anchor="ctr">
                    <a:lnB w="12700" cmpd="sng">
                      <a:noFill/>
                    </a:lnB>
                    <a:noFill/>
                  </a:tcPr>
                </a:tc>
                <a:tc>
                  <a:txBody>
                    <a:bodyPr/>
                    <a:lstStyle/>
                    <a:p>
                      <a:endParaRPr lang="en-US" sz="1800" dirty="0"/>
                    </a:p>
                  </a:txBody>
                  <a:tcPr marL="91437" marR="91437" marT="45734" marB="45734">
                    <a:lnB w="12700" cmpd="sng">
                      <a:noFill/>
                    </a:lnB>
                    <a:noFill/>
                  </a:tcPr>
                </a:tc>
              </a:tr>
              <a:tr h="370950">
                <a:tc>
                  <a:txBody>
                    <a:bodyPr/>
                    <a:lstStyle/>
                    <a:p>
                      <a:endParaRPr lang="en-US" sz="1000" dirty="0"/>
                    </a:p>
                  </a:txBody>
                  <a:tcPr marL="91437" marR="91437" marT="45734" marB="45734">
                    <a:noFill/>
                  </a:tcPr>
                </a:tc>
                <a:tc gridSpan="2">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n-US" sz="1000" dirty="0"/>
                    </a:p>
                  </a:txBody>
                  <a:tcPr marL="91438" marR="91438" marT="45729" marB="45729">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800" dirty="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gridSpan="2">
                  <a:txBody>
                    <a:bodyPr/>
                    <a:lstStyle/>
                    <a:p>
                      <a:endParaRPr lang="en-US" sz="1000"/>
                    </a:p>
                  </a:txBody>
                  <a:tcPr marL="91437" marR="91437" marT="45734" marB="45734">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n-US" sz="1000"/>
                    </a:p>
                  </a:txBody>
                  <a:tcPr marL="91438" marR="91438" marT="45729" marB="45729">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800" dirty="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7" marR="91437" marT="45734" marB="45734">
                    <a:noFill/>
                  </a:tcPr>
                </a:tc>
                <a:tc>
                  <a:txBody>
                    <a:bodyPr/>
                    <a:lstStyle/>
                    <a:p>
                      <a:endParaRPr lang="en-US" sz="1000" dirty="0"/>
                    </a:p>
                  </a:txBody>
                  <a:tcPr marL="91437" marR="91437" marT="45734" marB="45734">
                    <a:noFill/>
                  </a:tcPr>
                </a:tc>
                <a:tc>
                  <a:txBody>
                    <a:bodyPr/>
                    <a:lstStyle/>
                    <a:p>
                      <a:endParaRPr lang="en-US" sz="1800" dirty="0"/>
                    </a:p>
                  </a:txBody>
                  <a:tcPr marL="91437" marR="91437" marT="45734" marB="45734">
                    <a:noFill/>
                  </a:tcPr>
                </a:tc>
                <a:tc>
                  <a:txBody>
                    <a:bodyPr/>
                    <a:lstStyle/>
                    <a:p>
                      <a:endParaRPr lang="en-US" sz="1800" dirty="0"/>
                    </a:p>
                  </a:txBody>
                  <a:tcPr marL="91437" marR="91437" marT="45734" marB="45734">
                    <a:lnB w="12700" cap="flat" cmpd="sng" algn="ctr">
                      <a:solidFill>
                        <a:scrgbClr r="0" g="0" b="0"/>
                      </a:solidFill>
                      <a:prstDash val="solid"/>
                      <a:round/>
                      <a:headEnd type="none" w="med" len="med"/>
                      <a:tailEnd type="none" w="med" len="med"/>
                    </a:lnB>
                    <a:noFill/>
                  </a:tcPr>
                </a:tc>
                <a:tc>
                  <a:txBody>
                    <a:bodyPr/>
                    <a:lstStyle/>
                    <a:p>
                      <a:endParaRPr lang="en-US" sz="1800" dirty="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800" dirty="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800" dirty="0"/>
                    </a:p>
                  </a:txBody>
                  <a:tcPr marL="91437" marR="91437" marT="45734" marB="45734">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800" dirty="0"/>
                    </a:p>
                  </a:txBody>
                  <a:tcPr marL="91437" marR="91437" marT="45734" marB="45734">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800" dirty="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80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800" dirty="0"/>
                    </a:p>
                  </a:txBody>
                  <a:tcPr marL="91437" marR="91437" marT="45734" marB="45734">
                    <a:lnB w="12700" cap="flat" cmpd="sng" algn="ctr">
                      <a:solidFill>
                        <a:scrgbClr r="0" g="0" b="0"/>
                      </a:solidFill>
                      <a:prstDash val="solid"/>
                      <a:round/>
                      <a:headEnd type="none" w="med" len="med"/>
                      <a:tailEnd type="none" w="med" len="med"/>
                    </a:lnB>
                    <a:noFill/>
                  </a:tcPr>
                </a:tc>
                <a:tc>
                  <a:txBody>
                    <a:bodyPr/>
                    <a:lstStyle/>
                    <a:p>
                      <a:endParaRPr lang="en-US" sz="1800"/>
                    </a:p>
                  </a:txBody>
                  <a:tcPr marL="91437" marR="91437" marT="45734" marB="45734">
                    <a:lnB w="12700" cap="flat" cmpd="sng" algn="ctr">
                      <a:solidFill>
                        <a:scrgbClr r="0" g="0" b="0"/>
                      </a:solidFill>
                      <a:prstDash val="solid"/>
                      <a:round/>
                      <a:headEnd type="none" w="med" len="med"/>
                      <a:tailEnd type="none" w="med" len="med"/>
                    </a:lnB>
                    <a:noFill/>
                  </a:tcPr>
                </a:tc>
                <a:tc>
                  <a:txBody>
                    <a:bodyPr/>
                    <a:lstStyle/>
                    <a:p>
                      <a:endParaRPr lang="en-US" sz="1800"/>
                    </a:p>
                  </a:txBody>
                  <a:tcPr marL="91437" marR="91437" marT="45734" marB="45734">
                    <a:noFill/>
                  </a:tcPr>
                </a:tc>
                <a:tc>
                  <a:txBody>
                    <a:bodyPr/>
                    <a:lstStyle/>
                    <a:p>
                      <a:endParaRPr lang="en-US" sz="1800"/>
                    </a:p>
                  </a:txBody>
                  <a:tcPr marL="91437" marR="91437" marT="45734" marB="45734">
                    <a:lnR w="12700" cmpd="sng">
                      <a:noFill/>
                    </a:lnR>
                    <a:noFill/>
                  </a:tcPr>
                </a:tc>
                <a:tc>
                  <a:txBody>
                    <a:bodyPr/>
                    <a:lstStyle/>
                    <a:p>
                      <a:endParaRPr lang="en-US" sz="1800" dirty="0"/>
                    </a:p>
                  </a:txBody>
                  <a:tcPr marL="91437" marR="91437" marT="45734" marB="4573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1800"/>
                    </a:p>
                  </a:txBody>
                  <a:tcPr marL="91437" marR="91437" marT="45734" marB="45734">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91437" marR="91437" marT="45734" marB="45734">
                    <a:lnL w="12700" cmpd="sng">
                      <a:noFill/>
                    </a:lnL>
                    <a:lnR w="12700" cmpd="sng">
                      <a:noFill/>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91437" marR="91437" marT="45734" marB="45734">
                    <a:lnL w="12700" cmpd="sng">
                      <a:noFill/>
                    </a:lnL>
                    <a:lnR w="12700" cmpd="sng">
                      <a:noFill/>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91437" marR="91437" marT="45734" marB="45734">
                    <a:lnL w="12700" cmpd="sng">
                      <a:noFill/>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91437" marR="91437" marT="45734" marB="45734">
                    <a:lnL w="12700" cap="flat" cmpd="sng" algn="ctr">
                      <a:no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91437" marR="91437" marT="45734" marB="45734">
                    <a:lnL w="12700" cmpd="sng">
                      <a:noFill/>
                    </a:lnL>
                    <a:lnR w="12700" cmpd="sng">
                      <a:noFill/>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91437" marR="91437" marT="45734" marB="45734">
                    <a:lnL w="12700" cmpd="sng">
                      <a:noFill/>
                    </a:lnL>
                    <a:lnR w="12700" cmpd="sng">
                      <a:noFill/>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91437" marR="91437" marT="45734" marB="45734">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91437" marR="91437" marT="45734" marB="45734">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91437" marR="91437" marT="45734" marB="45734">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950">
                <a:tc>
                  <a:txBody>
                    <a:bodyPr/>
                    <a:lstStyle/>
                    <a:p>
                      <a:endParaRPr lang="en-US" sz="1000" dirty="0"/>
                    </a:p>
                  </a:txBody>
                  <a:tcPr marL="91437" marR="91437" marT="45734" marB="45734">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noFill/>
                  </a:tcPr>
                </a:tc>
                <a:tc gridSpan="2">
                  <a:txBody>
                    <a:bodyPr/>
                    <a:lstStyle/>
                    <a:p>
                      <a:endParaRPr lang="en-US" sz="1000" dirty="0"/>
                    </a:p>
                  </a:txBody>
                  <a:tcPr marL="91437" marR="91437" marT="45734" marB="45734">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n-US" sz="1000" dirty="0"/>
                    </a:p>
                  </a:txBody>
                  <a:tcPr marL="91438" marR="91438" marT="45729" marB="45729">
                    <a:lnT w="12700" cap="flat" cmpd="sng" algn="ctr">
                      <a:solidFill>
                        <a:scrgbClr r="0" g="0" b="0"/>
                      </a:solidFill>
                      <a:prstDash val="solid"/>
                      <a:round/>
                      <a:headEnd type="none" w="med" len="med"/>
                      <a:tailEnd type="none" w="med" len="med"/>
                    </a:lnT>
                    <a:noFill/>
                  </a:tcPr>
                </a:tc>
                <a:tc>
                  <a:txBody>
                    <a:bodyPr/>
                    <a:lstStyle/>
                    <a:p>
                      <a:endParaRPr lang="en-US" sz="1800"/>
                    </a:p>
                  </a:txBody>
                  <a:tcPr marL="91437" marR="91437"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7" marR="91437" marT="45734" marB="45734">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gridSpan="2">
                  <a:txBody>
                    <a:bodyPr/>
                    <a:lstStyle/>
                    <a:p>
                      <a:endParaRPr lang="en-US" sz="1000" dirty="0"/>
                    </a:p>
                  </a:txBody>
                  <a:tcPr marL="91437" marR="91437" marT="45734" marB="45734">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n-US" sz="1000" dirty="0"/>
                    </a:p>
                  </a:txBody>
                  <a:tcPr marL="91438" marR="91438" marT="45729" marB="45729">
                    <a:lnT w="12700" cap="flat" cmpd="sng" algn="ctr">
                      <a:solidFill>
                        <a:scrgbClr r="0" g="0" b="0"/>
                      </a:solidFill>
                      <a:prstDash val="solid"/>
                      <a:round/>
                      <a:headEnd type="none" w="med" len="med"/>
                      <a:tailEnd type="none" w="med" len="med"/>
                    </a:lnT>
                    <a:noFill/>
                  </a:tcPr>
                </a:tc>
                <a:tc>
                  <a:txBody>
                    <a:bodyPr/>
                    <a:lstStyle/>
                    <a:p>
                      <a:endParaRPr lang="en-US" sz="1800"/>
                    </a:p>
                  </a:txBody>
                  <a:tcPr marL="91437" marR="91437"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7" marR="91437" marT="45734" marB="45734">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noFill/>
                  </a:tcPr>
                </a:tc>
                <a:tc>
                  <a:txBody>
                    <a:bodyPr/>
                    <a:lstStyle/>
                    <a:p>
                      <a:endParaRPr lang="en-US" sz="1800"/>
                    </a:p>
                  </a:txBody>
                  <a:tcPr marL="91437" marR="91437" marT="45734" marB="45734">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noFill/>
                  </a:tcPr>
                </a:tc>
                <a:tc>
                  <a:txBody>
                    <a:bodyPr/>
                    <a:lstStyle/>
                    <a:p>
                      <a:endParaRPr lang="en-US" sz="1800"/>
                    </a:p>
                  </a:txBody>
                  <a:tcPr marL="91437" marR="91437" marT="45734" marB="45734">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800"/>
                    </a:p>
                  </a:txBody>
                  <a:tcPr marL="91437" marR="91437" marT="45734" marB="45734">
                    <a:lnT w="12700" cap="flat" cmpd="sng" algn="ctr">
                      <a:solidFill>
                        <a:scrgbClr r="0" g="0" b="0"/>
                      </a:solidFill>
                      <a:prstDash val="solid"/>
                      <a:round/>
                      <a:headEnd type="none" w="med" len="med"/>
                      <a:tailEnd type="none" w="med" len="med"/>
                    </a:lnT>
                    <a:noFill/>
                  </a:tcPr>
                </a:tc>
                <a:tc>
                  <a:txBody>
                    <a:bodyPr/>
                    <a:lstStyle/>
                    <a:p>
                      <a:endParaRPr lang="en-US" sz="1800"/>
                    </a:p>
                  </a:txBody>
                  <a:tcPr marL="91437" marR="91437" marT="45734" marB="45734">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800"/>
                    </a:p>
                  </a:txBody>
                  <a:tcPr marL="91437" marR="91437" marT="45734" marB="45734">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800" dirty="0"/>
                    </a:p>
                  </a:txBody>
                  <a:tcPr marL="91437" marR="91437" marT="45734" marB="45734">
                    <a:lnT w="12700" cap="flat" cmpd="sng" algn="ctr">
                      <a:solidFill>
                        <a:scrgbClr r="0" g="0" b="0"/>
                      </a:solidFill>
                      <a:prstDash val="solid"/>
                      <a:round/>
                      <a:headEnd type="none" w="med" len="med"/>
                      <a:tailEnd type="none" w="med" len="med"/>
                    </a:lnT>
                    <a:noFill/>
                  </a:tcPr>
                </a:tc>
                <a:tc>
                  <a:txBody>
                    <a:bodyPr/>
                    <a:lstStyle/>
                    <a:p>
                      <a:endParaRPr lang="en-US" sz="1800" dirty="0"/>
                    </a:p>
                  </a:txBody>
                  <a:tcPr marL="91437" marR="91437" marT="45734" marB="45734">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800" dirty="0"/>
                    </a:p>
                  </a:txBody>
                  <a:tcPr marL="91437" marR="91437" marT="45734" marB="45734">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800"/>
                    </a:p>
                  </a:txBody>
                  <a:tcPr marL="91437" marR="91437" marT="45734" marB="45734">
                    <a:lnT w="12700" cap="flat" cmpd="sng" algn="ctr">
                      <a:solidFill>
                        <a:scrgbClr r="0" g="0" b="0"/>
                      </a:solidFill>
                      <a:prstDash val="solid"/>
                      <a:round/>
                      <a:headEnd type="none" w="med" len="med"/>
                      <a:tailEnd type="none" w="med" len="med"/>
                    </a:lnT>
                    <a:noFill/>
                  </a:tcPr>
                </a:tc>
                <a:tc>
                  <a:txBody>
                    <a:bodyPr/>
                    <a:lstStyle/>
                    <a:p>
                      <a:endParaRPr lang="en-US" sz="1800"/>
                    </a:p>
                  </a:txBody>
                  <a:tcPr marL="91437" marR="91437" marT="45734" marB="45734">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800"/>
                    </a:p>
                  </a:txBody>
                  <a:tcPr marL="91437" marR="91437" marT="45734" marB="45734">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noFill/>
                  </a:tcPr>
                </a:tc>
                <a:tc>
                  <a:txBody>
                    <a:bodyPr/>
                    <a:lstStyle/>
                    <a:p>
                      <a:endParaRPr lang="en-US" sz="1800"/>
                    </a:p>
                  </a:txBody>
                  <a:tcPr marL="91437" marR="91437" marT="45734" marB="45734">
                    <a:lnR w="12700" cmpd="sng">
                      <a:noFill/>
                    </a:lnR>
                    <a:noFill/>
                  </a:tcPr>
                </a:tc>
                <a:tc>
                  <a:txBody>
                    <a:bodyPr/>
                    <a:lstStyle/>
                    <a:p>
                      <a:endParaRPr lang="en-US" sz="1800" dirty="0"/>
                    </a:p>
                  </a:txBody>
                  <a:tcPr marL="91437" marR="91437" marT="45734" marB="45734">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91437" marR="91437" marT="45734" marB="45734">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91437" marR="91437" marT="45734" marB="45734">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800"/>
                    </a:p>
                  </a:txBody>
                  <a:tcPr marL="91437" marR="91437" marT="45734" marB="45734">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91437" marR="91437" marT="45734" marB="45734">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91437" marR="91437" marT="45734" marB="45734">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800"/>
                    </a:p>
                  </a:txBody>
                  <a:tcPr marL="91437" marR="91437" marT="45734" marB="45734">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91437" marR="91437" marT="45734" marB="45734">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91437" marR="91437" marT="45734" marB="45734">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800"/>
                    </a:p>
                  </a:txBody>
                  <a:tcPr marL="91437" marR="91437" marT="45734" marB="45734">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91437" marR="91437" marT="45734" marB="45734">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005968">
                <a:tc gridSpan="3">
                  <a:txBody>
                    <a:bodyPr/>
                    <a:lstStyle/>
                    <a:p>
                      <a:pPr algn="ctr"/>
                      <a:r>
                        <a:rPr lang="en-US" sz="1200" dirty="0" smtClean="0"/>
                        <a:t>Get mouse weight</a:t>
                      </a:r>
                      <a:endParaRPr lang="en-US" sz="1200" dirty="0"/>
                    </a:p>
                  </a:txBody>
                  <a:tcPr marL="91437" marR="91437"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pPr algn="ctr"/>
                      <a:endParaRPr lang="en-US" sz="1200" dirty="0"/>
                    </a:p>
                  </a:txBody>
                  <a:tcPr marL="91438" marR="91438" marT="45729" marB="45729"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endParaRPr lang="en-US" sz="1800"/>
                    </a:p>
                  </a:txBody>
                  <a:tcPr marL="91437" marR="91437"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3">
                  <a:txBody>
                    <a:bodyPr/>
                    <a:lstStyle/>
                    <a:p>
                      <a:pPr algn="ctr"/>
                      <a:r>
                        <a:rPr lang="en-US" sz="1200" dirty="0" smtClean="0"/>
                        <a:t>Get drinker</a:t>
                      </a:r>
                    </a:p>
                    <a:p>
                      <a:pPr algn="ctr"/>
                      <a:r>
                        <a:rPr lang="en-US" sz="1200" dirty="0" smtClean="0"/>
                        <a:t>Weight </a:t>
                      </a:r>
                      <a:endParaRPr lang="en-US" sz="1200" dirty="0"/>
                    </a:p>
                  </a:txBody>
                  <a:tcPr marL="91437" marR="91437"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pPr algn="ctr"/>
                      <a:endParaRPr lang="en-US" sz="1200" dirty="0"/>
                    </a:p>
                  </a:txBody>
                  <a:tcPr marL="91438" marR="91438" marT="45729" marB="45729"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endParaRPr lang="en-US" sz="1800"/>
                    </a:p>
                  </a:txBody>
                  <a:tcPr marL="91437" marR="91437"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2">
                  <a:txBody>
                    <a:bodyPr/>
                    <a:lstStyle/>
                    <a:p>
                      <a:pPr algn="ctr"/>
                      <a:r>
                        <a:rPr lang="en-US" sz="1200" dirty="0" smtClean="0"/>
                        <a:t>Get</a:t>
                      </a:r>
                      <a:r>
                        <a:rPr lang="en-US" sz="1200" baseline="0" dirty="0" smtClean="0"/>
                        <a:t> lethal dose</a:t>
                      </a:r>
                    </a:p>
                    <a:p>
                      <a:pPr algn="ctr"/>
                      <a:r>
                        <a:rPr lang="en-US" sz="1200" baseline="0" dirty="0" smtClean="0"/>
                        <a:t>for</a:t>
                      </a:r>
                    </a:p>
                    <a:p>
                      <a:pPr algn="ctr"/>
                      <a:r>
                        <a:rPr lang="en-US" sz="1200" baseline="0" dirty="0" smtClean="0"/>
                        <a:t>mouse</a:t>
                      </a:r>
                      <a:endParaRPr lang="en-US" sz="1200" dirty="0"/>
                    </a:p>
                  </a:txBody>
                  <a:tcPr marL="91437" marR="91437"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a:txBody>
                    <a:bodyPr/>
                    <a:lstStyle/>
                    <a:p>
                      <a:pPr algn="ctr"/>
                      <a:endParaRPr lang="en-US" sz="1200" dirty="0"/>
                    </a:p>
                  </a:txBody>
                  <a:tcPr marL="91437" marR="91437"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2">
                  <a:txBody>
                    <a:bodyPr/>
                    <a:lstStyle/>
                    <a:p>
                      <a:endParaRPr lang="en-US" sz="1800"/>
                    </a:p>
                  </a:txBody>
                  <a:tcPr marL="91437" marR="91437"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a:txBody>
                    <a:bodyPr/>
                    <a:lstStyle/>
                    <a:p>
                      <a:endParaRPr lang="en-US" sz="1800"/>
                    </a:p>
                  </a:txBody>
                  <a:tcPr marL="91437" marR="91437"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2">
                  <a:txBody>
                    <a:bodyPr/>
                    <a:lstStyle/>
                    <a:p>
                      <a:endParaRPr lang="en-US" sz="1800"/>
                    </a:p>
                  </a:txBody>
                  <a:tcPr marL="91437" marR="91437"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a:txBody>
                    <a:bodyPr/>
                    <a:lstStyle/>
                    <a:p>
                      <a:endParaRPr lang="en-US" sz="1800"/>
                    </a:p>
                  </a:txBody>
                  <a:tcPr marL="91437" marR="91437"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2">
                  <a:txBody>
                    <a:bodyPr/>
                    <a:lstStyle/>
                    <a:p>
                      <a:endParaRPr lang="en-US" sz="1800" dirty="0"/>
                    </a:p>
                  </a:txBody>
                  <a:tcPr marL="91437" marR="91437"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a:txBody>
                    <a:bodyPr/>
                    <a:lstStyle/>
                    <a:p>
                      <a:endParaRPr lang="en-US" sz="1800" dirty="0"/>
                    </a:p>
                  </a:txBody>
                  <a:tcPr marL="91437" marR="91437"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2">
                  <a:txBody>
                    <a:bodyPr/>
                    <a:lstStyle/>
                    <a:p>
                      <a:endParaRPr lang="en-US" sz="1800" dirty="0"/>
                    </a:p>
                  </a:txBody>
                  <a:tcPr marL="91437" marR="91437"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a:txBody>
                    <a:bodyPr/>
                    <a:lstStyle/>
                    <a:p>
                      <a:endParaRPr lang="en-US" sz="1800" dirty="0"/>
                    </a:p>
                  </a:txBody>
                  <a:tcPr marL="91437" marR="91437" marT="45734" marB="45734" anchor="ct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noFill/>
                  </a:tcPr>
                </a:tc>
                <a:tc gridSpan="2">
                  <a:txBody>
                    <a:bodyPr/>
                    <a:lstStyle/>
                    <a:p>
                      <a:endParaRPr lang="en-US" sz="1800" dirty="0"/>
                    </a:p>
                  </a:txBody>
                  <a:tcPr marL="91437" marR="91437"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tc>
                  <a:txBody>
                    <a:bodyPr/>
                    <a:lstStyle/>
                    <a:p>
                      <a:endParaRPr lang="en-US" sz="1800" dirty="0"/>
                    </a:p>
                  </a:txBody>
                  <a:tcPr marL="91437" marR="91437"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2">
                  <a:txBody>
                    <a:bodyPr/>
                    <a:lstStyle/>
                    <a:p>
                      <a:endParaRPr lang="en-US" sz="1800" dirty="0"/>
                    </a:p>
                  </a:txBody>
                  <a:tcPr marL="91437" marR="91437"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tc>
                  <a:txBody>
                    <a:bodyPr/>
                    <a:lstStyle/>
                    <a:p>
                      <a:endParaRPr lang="en-US" sz="1800" dirty="0"/>
                    </a:p>
                  </a:txBody>
                  <a:tcPr marL="91437" marR="91437"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2">
                  <a:txBody>
                    <a:bodyPr/>
                    <a:lstStyle/>
                    <a:p>
                      <a:endParaRPr lang="en-US" sz="1800" dirty="0"/>
                    </a:p>
                  </a:txBody>
                  <a:tcPr marL="91437" marR="91437"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tc>
                  <a:txBody>
                    <a:bodyPr/>
                    <a:lstStyle/>
                    <a:p>
                      <a:endParaRPr lang="en-US" sz="1800" dirty="0"/>
                    </a:p>
                  </a:txBody>
                  <a:tcPr marL="91437" marR="91437"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2">
                  <a:txBody>
                    <a:bodyPr/>
                    <a:lstStyle/>
                    <a:p>
                      <a:endParaRPr lang="en-US" sz="1800" dirty="0"/>
                    </a:p>
                  </a:txBody>
                  <a:tcPr marL="91437" marR="91437"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tr>
            </a:tbl>
          </a:graphicData>
        </a:graphic>
      </p:graphicFrame>
      <p:pic>
        <p:nvPicPr>
          <p:cNvPr id="6" name="Picture 5"/>
          <p:cNvPicPr>
            <a:picLocks noChangeAspect="1"/>
          </p:cNvPicPr>
          <p:nvPr/>
        </p:nvPicPr>
        <p:blipFill>
          <a:blip r:embed="rId3"/>
          <a:stretch>
            <a:fillRect/>
          </a:stretch>
        </p:blipFill>
        <p:spPr>
          <a:xfrm>
            <a:off x="1676400" y="152400"/>
            <a:ext cx="6370872" cy="749873"/>
          </a:xfrm>
          <a:prstGeom prst="rect">
            <a:avLst/>
          </a:prstGeom>
        </p:spPr>
      </p:pic>
    </p:spTree>
    <p:extLst>
      <p:ext uri="{BB962C8B-B14F-4D97-AF65-F5344CB8AC3E}">
        <p14:creationId xmlns:p14="http://schemas.microsoft.com/office/powerpoint/2010/main" val="34203483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a:spcBef>
                <a:spcPct val="0"/>
              </a:spcBef>
              <a:buClrTx/>
            </a:pPr>
            <a:fld id="{AA731B71-5E9B-40D0-924E-BABCD9502B73}" type="slidenum">
              <a:rPr lang="en-US" altLang="en-US" sz="1200">
                <a:cs typeface="Arial" panose="020B0604020202020204" pitchFamily="34" charset="0"/>
              </a:rPr>
              <a:pPr>
                <a:spcBef>
                  <a:spcPct val="0"/>
                </a:spcBef>
                <a:buClrTx/>
              </a:pPr>
              <a:t>9</a:t>
            </a:fld>
            <a:endParaRPr lang="en-US" altLang="en-US" sz="120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pc="0" smtClean="0"/>
              <a:t>CSI Project One Design</a:t>
            </a:r>
            <a:endParaRPr lang="en-US" spc="0" dirty="0"/>
          </a:p>
        </p:txBody>
      </p:sp>
      <p:graphicFrame>
        <p:nvGraphicFramePr>
          <p:cNvPr id="5" name="Table 4"/>
          <p:cNvGraphicFramePr>
            <a:graphicFrameLocks noGrp="1"/>
          </p:cNvGraphicFramePr>
          <p:nvPr>
            <p:extLst/>
          </p:nvPr>
        </p:nvGraphicFramePr>
        <p:xfrm>
          <a:off x="106363" y="2012950"/>
          <a:ext cx="9020163" cy="3770312"/>
        </p:xfrm>
        <a:graphic>
          <a:graphicData uri="http://schemas.openxmlformats.org/drawingml/2006/table">
            <a:tbl>
              <a:tblPr firstRow="1" bandRow="1">
                <a:tableStyleId>{5C22544A-7EE6-4342-B048-85BDC9FD1C3A}</a:tableStyleId>
              </a:tblPr>
              <a:tblGrid>
                <a:gridCol w="278998"/>
                <a:gridCol w="278998"/>
                <a:gridCol w="116837"/>
                <a:gridCol w="208274"/>
                <a:gridCol w="278998"/>
                <a:gridCol w="278998"/>
                <a:gridCol w="116837"/>
                <a:gridCol w="208274"/>
                <a:gridCol w="278998"/>
                <a:gridCol w="343013"/>
                <a:gridCol w="214984"/>
                <a:gridCol w="278998"/>
                <a:gridCol w="278998"/>
                <a:gridCol w="278998"/>
                <a:gridCol w="278998"/>
                <a:gridCol w="278998"/>
                <a:gridCol w="278998"/>
                <a:gridCol w="278998"/>
                <a:gridCol w="278998"/>
                <a:gridCol w="278998"/>
                <a:gridCol w="278998"/>
                <a:gridCol w="278998"/>
                <a:gridCol w="278998"/>
                <a:gridCol w="278998"/>
                <a:gridCol w="278998"/>
                <a:gridCol w="278998"/>
                <a:gridCol w="278998"/>
                <a:gridCol w="278998"/>
                <a:gridCol w="278998"/>
                <a:gridCol w="278998"/>
                <a:gridCol w="278998"/>
                <a:gridCol w="278998"/>
                <a:gridCol w="278998"/>
                <a:gridCol w="278998"/>
              </a:tblGrid>
              <a:tr h="640272">
                <a:tc>
                  <a:txBody>
                    <a:bodyPr/>
                    <a:lstStyle/>
                    <a:p>
                      <a:endParaRPr lang="en-US" sz="1800" dirty="0"/>
                    </a:p>
                  </a:txBody>
                  <a:tcPr marL="91437" marR="91437" marT="45734" marB="45734">
                    <a:noFill/>
                  </a:tcPr>
                </a:tc>
                <a:tc>
                  <a:txBody>
                    <a:bodyPr/>
                    <a:lstStyle/>
                    <a:p>
                      <a:endParaRPr lang="en-US" sz="1800" dirty="0"/>
                    </a:p>
                  </a:txBody>
                  <a:tcPr marL="91437" marR="91437" marT="45734" marB="45734">
                    <a:noFill/>
                  </a:tcPr>
                </a:tc>
                <a:tc gridSpan="2">
                  <a:txBody>
                    <a:bodyPr/>
                    <a:lstStyle/>
                    <a:p>
                      <a:endParaRPr lang="en-US" sz="1800" dirty="0"/>
                    </a:p>
                  </a:txBody>
                  <a:tcPr marL="91437" marR="91437" marT="45734" marB="45734">
                    <a:noFill/>
                  </a:tcPr>
                </a:tc>
                <a:tc hMerge="1">
                  <a:txBody>
                    <a:bodyPr/>
                    <a:lstStyle/>
                    <a:p>
                      <a:endParaRPr lang="en-US"/>
                    </a:p>
                  </a:txBody>
                  <a:tcPr/>
                </a:tc>
                <a:tc>
                  <a:txBody>
                    <a:bodyPr/>
                    <a:lstStyle/>
                    <a:p>
                      <a:endParaRPr lang="en-US" sz="1800" dirty="0"/>
                    </a:p>
                  </a:txBody>
                  <a:tcPr marL="91437" marR="91437" marT="45734" marB="45734">
                    <a:noFill/>
                  </a:tcPr>
                </a:tc>
                <a:tc>
                  <a:txBody>
                    <a:bodyPr/>
                    <a:lstStyle/>
                    <a:p>
                      <a:endParaRPr lang="en-US" sz="1800" dirty="0"/>
                    </a:p>
                  </a:txBody>
                  <a:tcPr marL="91437" marR="91437" marT="45734" marB="45734">
                    <a:noFill/>
                  </a:tcPr>
                </a:tc>
                <a:tc gridSpan="2">
                  <a:txBody>
                    <a:bodyPr/>
                    <a:lstStyle/>
                    <a:p>
                      <a:endParaRPr lang="en-US" sz="1800" dirty="0"/>
                    </a:p>
                  </a:txBody>
                  <a:tcPr marL="91437" marR="91437" marT="45734" marB="45734">
                    <a:noFill/>
                  </a:tcPr>
                </a:tc>
                <a:tc hMerge="1">
                  <a:txBody>
                    <a:bodyPr/>
                    <a:lstStyle/>
                    <a:p>
                      <a:endParaRPr lang="en-US"/>
                    </a:p>
                  </a:txBody>
                  <a:tcPr/>
                </a:tc>
                <a:tc>
                  <a:txBody>
                    <a:bodyPr/>
                    <a:lstStyle/>
                    <a:p>
                      <a:endParaRPr lang="en-US" sz="1800" dirty="0"/>
                    </a:p>
                  </a:txBody>
                  <a:tcPr marL="91437" marR="91437" marT="45734" marB="45734">
                    <a:noFill/>
                  </a:tcPr>
                </a:tc>
                <a:tc>
                  <a:txBody>
                    <a:bodyPr/>
                    <a:lstStyle/>
                    <a:p>
                      <a:endParaRPr lang="en-US" sz="1800" dirty="0"/>
                    </a:p>
                  </a:txBody>
                  <a:tcPr marL="91437" marR="91437" marT="45734" marB="45734">
                    <a:lnR w="12700" cap="flat" cmpd="sng" algn="ctr">
                      <a:solidFill>
                        <a:scrgbClr r="0" g="0" b="0"/>
                      </a:solidFill>
                      <a:prstDash val="solid"/>
                      <a:round/>
                      <a:headEnd type="none" w="med" len="med"/>
                      <a:tailEnd type="none" w="med" len="med"/>
                    </a:lnR>
                    <a:noFill/>
                  </a:tcPr>
                </a:tc>
                <a:tc gridSpan="12">
                  <a:txBody>
                    <a:bodyPr/>
                    <a:lstStyle/>
                    <a:p>
                      <a:pPr algn="ctr"/>
                      <a:r>
                        <a:rPr lang="en-US" sz="1800" dirty="0" smtClean="0"/>
                        <a:t>Calculate the caffeine toxicity</a:t>
                      </a:r>
                      <a:endParaRPr lang="en-US" sz="1800" dirty="0"/>
                    </a:p>
                  </a:txBody>
                  <a:tcPr marL="91437" marR="91437" marT="45734" marB="45734">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a:endParaRPr lang="en-US" dirty="0"/>
                    </a:p>
                  </a:txBody>
                  <a:tcPr>
                    <a:lnR w="12700" cap="flat" cmpd="sng" algn="ctr">
                      <a:solidFill>
                        <a:scrgbClr r="0" g="0" b="0"/>
                      </a:solidFill>
                      <a:prstDash val="solid"/>
                      <a:round/>
                      <a:headEnd type="none" w="med" len="med"/>
                      <a:tailEnd type="none" w="med" len="med"/>
                    </a:lnR>
                  </a:tcPr>
                </a:tc>
                <a:tc hMerge="1">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lnL w="12700" cap="flat" cmpd="sng" algn="ctr">
                      <a:solidFill>
                        <a:scrgbClr r="0" g="0" b="0"/>
                      </a:solidFill>
                      <a:prstDash val="solid"/>
                      <a:round/>
                      <a:headEnd type="none" w="med" len="med"/>
                      <a:tailEnd type="none" w="med" len="med"/>
                    </a:lnL>
                  </a:tcPr>
                </a:tc>
                <a:tc hMerge="1">
                  <a:txBody>
                    <a:bodyPr/>
                    <a:lstStyle/>
                    <a:p>
                      <a:endParaRPr lang="en-US" dirty="0"/>
                    </a:p>
                  </a:txBody>
                  <a:tcPr/>
                </a:tc>
                <a:tc>
                  <a:txBody>
                    <a:bodyPr/>
                    <a:lstStyle/>
                    <a:p>
                      <a:endParaRPr lang="en-US" sz="1800" dirty="0"/>
                    </a:p>
                  </a:txBody>
                  <a:tcPr marL="91437" marR="91437" marT="45734" marB="45734">
                    <a:lnL w="12700" cap="flat" cmpd="sng" algn="ctr">
                      <a:solidFill>
                        <a:scrgbClr r="0" g="0" b="0"/>
                      </a:solidFill>
                      <a:prstDash val="solid"/>
                      <a:round/>
                      <a:headEnd type="none" w="med" len="med"/>
                      <a:tailEnd type="none" w="med" len="med"/>
                    </a:lnL>
                    <a:noFill/>
                  </a:tcPr>
                </a:tc>
                <a:tc>
                  <a:txBody>
                    <a:bodyPr/>
                    <a:lstStyle/>
                    <a:p>
                      <a:endParaRPr lang="en-US" sz="1800" dirty="0"/>
                    </a:p>
                  </a:txBody>
                  <a:tcPr marL="91437" marR="91437" marT="45734" marB="45734">
                    <a:noFill/>
                  </a:tcPr>
                </a:tc>
                <a:tc>
                  <a:txBody>
                    <a:bodyPr/>
                    <a:lstStyle/>
                    <a:p>
                      <a:endParaRPr lang="en-US" sz="1800" dirty="0"/>
                    </a:p>
                  </a:txBody>
                  <a:tcPr marL="91437" marR="91437" marT="45734" marB="45734">
                    <a:noFill/>
                  </a:tcPr>
                </a:tc>
                <a:tc>
                  <a:txBody>
                    <a:bodyPr/>
                    <a:lstStyle/>
                    <a:p>
                      <a:endParaRPr lang="en-US" sz="1800" dirty="0"/>
                    </a:p>
                  </a:txBody>
                  <a:tcPr marL="91437" marR="91437" marT="45734" marB="45734">
                    <a:noFill/>
                  </a:tcPr>
                </a:tc>
                <a:tc>
                  <a:txBody>
                    <a:bodyPr/>
                    <a:lstStyle/>
                    <a:p>
                      <a:endParaRPr lang="en-US" sz="1800" dirty="0"/>
                    </a:p>
                  </a:txBody>
                  <a:tcPr marL="91437" marR="91437" marT="45734" marB="45734">
                    <a:noFill/>
                  </a:tcPr>
                </a:tc>
                <a:tc>
                  <a:txBody>
                    <a:bodyPr/>
                    <a:lstStyle/>
                    <a:p>
                      <a:endParaRPr lang="en-US" sz="1800" dirty="0"/>
                    </a:p>
                  </a:txBody>
                  <a:tcPr marL="91437" marR="91437" marT="45734" marB="45734">
                    <a:noFill/>
                  </a:tcPr>
                </a:tc>
                <a:tc>
                  <a:txBody>
                    <a:bodyPr/>
                    <a:lstStyle/>
                    <a:p>
                      <a:endParaRPr lang="en-US" sz="1800"/>
                    </a:p>
                  </a:txBody>
                  <a:tcPr marL="91437" marR="91437" marT="45734" marB="45734">
                    <a:noFill/>
                  </a:tcPr>
                </a:tc>
                <a:tc>
                  <a:txBody>
                    <a:bodyPr/>
                    <a:lstStyle/>
                    <a:p>
                      <a:endParaRPr lang="en-US" sz="1800" dirty="0"/>
                    </a:p>
                  </a:txBody>
                  <a:tcPr marL="91437" marR="91437" marT="45734" marB="45734">
                    <a:noFill/>
                  </a:tcPr>
                </a:tc>
                <a:tc>
                  <a:txBody>
                    <a:bodyPr/>
                    <a:lstStyle/>
                    <a:p>
                      <a:endParaRPr lang="en-US" sz="1800" dirty="0"/>
                    </a:p>
                  </a:txBody>
                  <a:tcPr marL="91437" marR="91437" marT="45734" marB="45734">
                    <a:noFill/>
                  </a:tcPr>
                </a:tc>
                <a:tc>
                  <a:txBody>
                    <a:bodyPr/>
                    <a:lstStyle/>
                    <a:p>
                      <a:endParaRPr lang="en-US" sz="1800" dirty="0"/>
                    </a:p>
                  </a:txBody>
                  <a:tcPr marL="91437" marR="91437" marT="45734" marB="45734">
                    <a:noFill/>
                  </a:tcPr>
                </a:tc>
                <a:tc>
                  <a:txBody>
                    <a:bodyPr/>
                    <a:lstStyle/>
                    <a:p>
                      <a:endParaRPr lang="en-US" sz="1800" dirty="0"/>
                    </a:p>
                  </a:txBody>
                  <a:tcPr marL="91437" marR="91437" marT="45734" marB="45734">
                    <a:noFill/>
                  </a:tcPr>
                </a:tc>
                <a:tc>
                  <a:txBody>
                    <a:bodyPr/>
                    <a:lstStyle/>
                    <a:p>
                      <a:endParaRPr lang="en-US" sz="1800" dirty="0"/>
                    </a:p>
                  </a:txBody>
                  <a:tcPr marL="91437" marR="91437" marT="45734" marB="45734">
                    <a:noFill/>
                  </a:tcPr>
                </a:tc>
              </a:tr>
              <a:tr h="370950">
                <a:tc>
                  <a:txBody>
                    <a:bodyPr/>
                    <a:lstStyle/>
                    <a:p>
                      <a:endParaRPr lang="en-US" sz="1000" dirty="0"/>
                    </a:p>
                  </a:txBody>
                  <a:tcPr marL="91437" marR="91437" marT="45734" marB="45734">
                    <a:noFill/>
                  </a:tcPr>
                </a:tc>
                <a:tc>
                  <a:txBody>
                    <a:bodyPr/>
                    <a:lstStyle/>
                    <a:p>
                      <a:endParaRPr lang="en-US" sz="1000"/>
                    </a:p>
                  </a:txBody>
                  <a:tcPr marL="91437" marR="91437" marT="45734" marB="45734">
                    <a:noFill/>
                  </a:tcPr>
                </a:tc>
                <a:tc gridSpan="2">
                  <a:txBody>
                    <a:bodyPr/>
                    <a:lstStyle/>
                    <a:p>
                      <a:endParaRPr lang="en-US" sz="1000" dirty="0"/>
                    </a:p>
                  </a:txBody>
                  <a:tcPr marL="91437" marR="91437" marT="45734" marB="45734">
                    <a:noFill/>
                  </a:tcPr>
                </a:tc>
                <a:tc hMerge="1">
                  <a:txBody>
                    <a:bodyPr/>
                    <a:lstStyle/>
                    <a:p>
                      <a:endParaRPr lang="en-US"/>
                    </a:p>
                  </a:txBody>
                  <a:tcPr/>
                </a:tc>
                <a:tc>
                  <a:txBody>
                    <a:bodyPr/>
                    <a:lstStyle/>
                    <a:p>
                      <a:endParaRPr lang="en-US" sz="1000"/>
                    </a:p>
                  </a:txBody>
                  <a:tcPr marL="91437" marR="91437" marT="45734" marB="45734">
                    <a:noFill/>
                  </a:tcPr>
                </a:tc>
                <a:tc>
                  <a:txBody>
                    <a:bodyPr/>
                    <a:lstStyle/>
                    <a:p>
                      <a:endParaRPr lang="en-US" sz="1000"/>
                    </a:p>
                  </a:txBody>
                  <a:tcPr marL="91437" marR="91437" marT="45734" marB="45734">
                    <a:lnB w="12700" cap="flat" cmpd="sng" algn="ctr">
                      <a:solidFill>
                        <a:scrgbClr r="0" g="0" b="0"/>
                      </a:solidFill>
                      <a:prstDash val="solid"/>
                      <a:round/>
                      <a:headEnd type="none" w="med" len="med"/>
                      <a:tailEnd type="none" w="med" len="med"/>
                    </a:lnB>
                    <a:noFill/>
                  </a:tcPr>
                </a:tc>
                <a:tc gridSpan="2">
                  <a:txBody>
                    <a:bodyPr/>
                    <a:lstStyle/>
                    <a:p>
                      <a:endParaRPr lang="en-US" sz="1000"/>
                    </a:p>
                  </a:txBody>
                  <a:tcPr marL="91437" marR="91437" marT="45734" marB="45734">
                    <a:lnB w="12700" cap="flat" cmpd="sng" algn="ctr">
                      <a:solidFill>
                        <a:scrgbClr r="0" g="0" b="0"/>
                      </a:solidFill>
                      <a:prstDash val="solid"/>
                      <a:round/>
                      <a:headEnd type="none" w="med" len="med"/>
                      <a:tailEnd type="none" w="med" len="med"/>
                    </a:lnB>
                    <a:noFill/>
                  </a:tcPr>
                </a:tc>
                <a:tc hMerge="1">
                  <a:txBody>
                    <a:bodyPr/>
                    <a:lstStyle/>
                    <a:p>
                      <a:endParaRPr lang="en-US"/>
                    </a:p>
                  </a:txBody>
                  <a:tcPr/>
                </a:tc>
                <a:tc>
                  <a:txBody>
                    <a:bodyPr/>
                    <a:lstStyle/>
                    <a:p>
                      <a:endParaRPr lang="en-US" sz="1000"/>
                    </a:p>
                  </a:txBody>
                  <a:tcPr marL="91437" marR="91437" marT="45734" marB="45734">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B w="12700" cap="flat" cmpd="sng" algn="ctr">
                      <a:solidFill>
                        <a:scrgbClr r="0" g="0" b="0"/>
                      </a:solidFill>
                      <a:prstDash val="solid"/>
                      <a:round/>
                      <a:headEnd type="none" w="med" len="med"/>
                      <a:tailEnd type="none" w="med" len="med"/>
                    </a:lnB>
                    <a:noFill/>
                  </a:tcPr>
                </a:tc>
                <a:tc>
                  <a:txBody>
                    <a:bodyPr/>
                    <a:lstStyle/>
                    <a:p>
                      <a:endParaRPr lang="en-US" sz="100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7" marR="91437" marT="45734" marB="45734">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B w="12700" cap="flat" cmpd="sng" algn="ctr">
                      <a:solidFill>
                        <a:scrgbClr r="0" g="0" b="0"/>
                      </a:solidFill>
                      <a:prstDash val="solid"/>
                      <a:round/>
                      <a:headEnd type="none" w="med" len="med"/>
                      <a:tailEnd type="none" w="med" len="med"/>
                    </a:lnB>
                    <a:noFill/>
                  </a:tcPr>
                </a:tc>
                <a:tc>
                  <a:txBody>
                    <a:bodyPr/>
                    <a:lstStyle/>
                    <a:p>
                      <a:endParaRPr lang="en-US" sz="1000"/>
                    </a:p>
                  </a:txBody>
                  <a:tcPr marL="91437" marR="91437" marT="45734" marB="45734">
                    <a:lnB w="12700" cap="flat" cmpd="sng" algn="ctr">
                      <a:solidFill>
                        <a:scrgbClr r="0" g="0" b="0"/>
                      </a:solidFill>
                      <a:prstDash val="solid"/>
                      <a:round/>
                      <a:headEnd type="none" w="med" len="med"/>
                      <a:tailEnd type="none" w="med" len="med"/>
                    </a:lnB>
                    <a:noFill/>
                  </a:tcPr>
                </a:tc>
                <a:tc>
                  <a:txBody>
                    <a:bodyPr/>
                    <a:lstStyle/>
                    <a:p>
                      <a:endParaRPr lang="en-US" sz="1000"/>
                    </a:p>
                  </a:txBody>
                  <a:tcPr marL="91437" marR="91437" marT="45734" marB="45734">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noFill/>
                  </a:tcPr>
                </a:tc>
                <a:tc>
                  <a:txBody>
                    <a:bodyPr/>
                    <a:lstStyle/>
                    <a:p>
                      <a:endParaRPr lang="en-US" sz="1000" dirty="0"/>
                    </a:p>
                  </a:txBody>
                  <a:tcPr marL="91437" marR="91437" marT="45734" marB="45734">
                    <a:noFill/>
                  </a:tcPr>
                </a:tc>
                <a:tc>
                  <a:txBody>
                    <a:bodyPr/>
                    <a:lstStyle/>
                    <a:p>
                      <a:endParaRPr lang="en-US" sz="1000" dirty="0"/>
                    </a:p>
                  </a:txBody>
                  <a:tcPr marL="91437" marR="91437" marT="45734" marB="45734">
                    <a:noFill/>
                  </a:tcPr>
                </a:tc>
                <a:tc>
                  <a:txBody>
                    <a:bodyPr/>
                    <a:lstStyle/>
                    <a:p>
                      <a:endParaRPr lang="en-US" sz="1000"/>
                    </a:p>
                  </a:txBody>
                  <a:tcPr marL="91437" marR="91437" marT="45734" marB="45734">
                    <a:noFill/>
                  </a:tcPr>
                </a:tc>
                <a:tc>
                  <a:txBody>
                    <a:bodyPr/>
                    <a:lstStyle/>
                    <a:p>
                      <a:endParaRPr lang="en-US" sz="1000"/>
                    </a:p>
                  </a:txBody>
                  <a:tcPr marL="91437" marR="91437" marT="45734" marB="45734">
                    <a:noFill/>
                  </a:tcPr>
                </a:tc>
                <a:tc>
                  <a:txBody>
                    <a:bodyPr/>
                    <a:lstStyle/>
                    <a:p>
                      <a:endParaRPr lang="en-US" sz="1000" dirty="0"/>
                    </a:p>
                  </a:txBody>
                  <a:tcPr marL="91437" marR="91437" marT="45734" marB="45734">
                    <a:noFill/>
                  </a:tcPr>
                </a:tc>
              </a:tr>
              <a:tr h="370950">
                <a:tc>
                  <a:txBody>
                    <a:bodyPr/>
                    <a:lstStyle/>
                    <a:p>
                      <a:endParaRPr lang="en-US" sz="1000" dirty="0"/>
                    </a:p>
                  </a:txBody>
                  <a:tcPr marL="91437" marR="91437" marT="45734" marB="45734">
                    <a:noFill/>
                  </a:tcPr>
                </a:tc>
                <a:tc>
                  <a:txBody>
                    <a:bodyPr/>
                    <a:lstStyle/>
                    <a:p>
                      <a:endParaRPr lang="en-US" sz="1000" dirty="0"/>
                    </a:p>
                  </a:txBody>
                  <a:tcPr marL="91437" marR="91437" marT="45734" marB="45734">
                    <a:lnB w="12700" cap="flat" cmpd="sng" algn="ctr">
                      <a:solidFill>
                        <a:scrgbClr r="0" g="0" b="0"/>
                      </a:solidFill>
                      <a:prstDash val="solid"/>
                      <a:round/>
                      <a:headEnd type="none" w="med" len="med"/>
                      <a:tailEnd type="none" w="med" len="med"/>
                    </a:lnB>
                    <a:noFill/>
                  </a:tcPr>
                </a:tc>
                <a:tc gridSpan="2">
                  <a:txBody>
                    <a:bodyPr/>
                    <a:lstStyle/>
                    <a:p>
                      <a:endParaRPr lang="en-US" sz="1000" dirty="0"/>
                    </a:p>
                  </a:txBody>
                  <a:tcPr marL="91437" marR="91437" marT="45734" marB="45734">
                    <a:lnB w="12700" cap="flat" cmpd="sng" algn="ctr">
                      <a:solidFill>
                        <a:scrgbClr r="0" g="0" b="0"/>
                      </a:solidFill>
                      <a:prstDash val="solid"/>
                      <a:round/>
                      <a:headEnd type="none" w="med" len="med"/>
                      <a:tailEnd type="none" w="med" len="med"/>
                    </a:lnB>
                    <a:noFill/>
                  </a:tcPr>
                </a:tc>
                <a:tc hMerge="1">
                  <a:txBody>
                    <a:bodyPr/>
                    <a:lstStyle/>
                    <a:p>
                      <a:endParaRPr lang="en-US"/>
                    </a:p>
                  </a:txBody>
                  <a:tcPr/>
                </a:tc>
                <a:tc>
                  <a:txBody>
                    <a:bodyPr/>
                    <a:lstStyle/>
                    <a:p>
                      <a:endParaRPr lang="en-US" sz="1000" dirty="0"/>
                    </a:p>
                  </a:txBody>
                  <a:tcPr marL="91437" marR="91437" marT="45734" marB="45734">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gridSpan="2">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n-US"/>
                    </a:p>
                  </a:txBody>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noFill/>
                  </a:tcPr>
                </a:tc>
                <a:tc>
                  <a:txBody>
                    <a:bodyPr/>
                    <a:lstStyle/>
                    <a:p>
                      <a:endParaRPr lang="en-US" sz="1000" dirty="0"/>
                    </a:p>
                  </a:txBody>
                  <a:tcPr marL="91437" marR="91437" marT="45734" marB="45734">
                    <a:noFill/>
                  </a:tcPr>
                </a:tc>
                <a:tc>
                  <a:txBody>
                    <a:bodyPr/>
                    <a:lstStyle/>
                    <a:p>
                      <a:endParaRPr lang="en-US" sz="1000" dirty="0"/>
                    </a:p>
                  </a:txBody>
                  <a:tcPr marL="91437" marR="91437" marT="45734" marB="45734">
                    <a:noFill/>
                  </a:tcPr>
                </a:tc>
              </a:tr>
              <a:tr h="640272">
                <a:tc>
                  <a:txBody>
                    <a:bodyPr/>
                    <a:lstStyle/>
                    <a:p>
                      <a:pPr algn="ctr"/>
                      <a:endParaRPr lang="en-US" sz="1200" dirty="0"/>
                    </a:p>
                  </a:txBody>
                  <a:tcPr marL="91437" marR="91437" marT="45734" marB="45734" anchor="ctr">
                    <a:lnR w="12700" cap="flat" cmpd="sng" algn="ctr">
                      <a:solidFill>
                        <a:scrgbClr r="0" g="0" b="0"/>
                      </a:solidFill>
                      <a:prstDash val="solid"/>
                      <a:round/>
                      <a:headEnd type="none" w="med" len="med"/>
                      <a:tailEnd type="none" w="med" len="med"/>
                    </a:lnR>
                    <a:noFill/>
                  </a:tcPr>
                </a:tc>
                <a:tc gridSpan="8">
                  <a:txBody>
                    <a:bodyPr/>
                    <a:lstStyle/>
                    <a:p>
                      <a:pPr algn="ctr"/>
                      <a:r>
                        <a:rPr lang="en-US" sz="1200" dirty="0" smtClean="0"/>
                        <a:t>Get</a:t>
                      </a:r>
                      <a:r>
                        <a:rPr lang="en-US" sz="1200" baseline="0" dirty="0" smtClean="0"/>
                        <a:t> user info and validate</a:t>
                      </a:r>
                    </a:p>
                    <a:p>
                      <a:pPr algn="ctr"/>
                      <a:endParaRPr lang="en-US" sz="1200" dirty="0"/>
                    </a:p>
                  </a:txBody>
                  <a:tcPr marL="91437" marR="91437"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a:txBody>
                    <a:bodyPr/>
                    <a:lstStyle/>
                    <a:p>
                      <a:pPr algn="ctr"/>
                      <a:endParaRPr lang="en-US" sz="1200" dirty="0"/>
                    </a:p>
                  </a:txBody>
                  <a:tcPr marL="91437" marR="91437" marT="45734" marB="45734" anchor="ctr">
                    <a:lnL w="12700" cap="flat" cmpd="sng" algn="ctr">
                      <a:solidFill>
                        <a:scrgbClr r="0" g="0" b="0"/>
                      </a:solidFill>
                      <a:prstDash val="solid"/>
                      <a:round/>
                      <a:headEnd type="none" w="med" len="med"/>
                      <a:tailEnd type="none" w="med" len="med"/>
                    </a:lnL>
                    <a:noFill/>
                  </a:tcPr>
                </a:tc>
                <a:tc>
                  <a:txBody>
                    <a:bodyPr/>
                    <a:lstStyle/>
                    <a:p>
                      <a:pPr algn="ctr"/>
                      <a:endParaRPr lang="en-US" sz="1200" dirty="0"/>
                    </a:p>
                  </a:txBody>
                  <a:tcPr marL="91437" marR="91437" marT="45734" marB="45734" anchor="ctr">
                    <a:noFill/>
                  </a:tcPr>
                </a:tc>
                <a:tc>
                  <a:txBody>
                    <a:bodyPr/>
                    <a:lstStyle/>
                    <a:p>
                      <a:pPr algn="ctr"/>
                      <a:endParaRPr lang="en-US" sz="1200" dirty="0"/>
                    </a:p>
                  </a:txBody>
                  <a:tcPr marL="91437" marR="91437" marT="45734" marB="45734" anchor="ctr">
                    <a:noFill/>
                  </a:tcPr>
                </a:tc>
                <a:tc>
                  <a:txBody>
                    <a:bodyPr/>
                    <a:lstStyle/>
                    <a:p>
                      <a:pPr algn="ctr"/>
                      <a:endParaRPr lang="en-US" sz="1200" dirty="0"/>
                    </a:p>
                  </a:txBody>
                  <a:tcPr marL="91437" marR="91437" marT="45734" marB="45734" anchor="ctr">
                    <a:lnR w="12700" cap="flat" cmpd="sng" algn="ctr">
                      <a:solidFill>
                        <a:scrgbClr r="0" g="0" b="0"/>
                      </a:solidFill>
                      <a:prstDash val="solid"/>
                      <a:round/>
                      <a:headEnd type="none" w="med" len="med"/>
                      <a:tailEnd type="none" w="med" len="med"/>
                    </a:lnR>
                    <a:noFill/>
                  </a:tcPr>
                </a:tc>
                <a:tc gridSpan="6">
                  <a:txBody>
                    <a:bodyPr/>
                    <a:lstStyle/>
                    <a:p>
                      <a:pPr algn="ctr"/>
                      <a:r>
                        <a:rPr lang="en-US" sz="1200" dirty="0" smtClean="0"/>
                        <a:t>Calculate lethal dose</a:t>
                      </a:r>
                      <a:endParaRPr lang="en-US" sz="1200" dirty="0"/>
                    </a:p>
                  </a:txBody>
                  <a:tcPr marL="91437" marR="91437"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endParaRPr lang="en-US" sz="1200" dirty="0"/>
                    </a:p>
                  </a:txBody>
                  <a:tcPr marL="91437" marR="91437" marT="45734" marB="45734" anchor="ctr">
                    <a:lnL w="12700" cap="flat" cmpd="sng" algn="ctr">
                      <a:solidFill>
                        <a:scrgbClr r="0" g="0" b="0"/>
                      </a:solidFill>
                      <a:prstDash val="solid"/>
                      <a:round/>
                      <a:headEnd type="none" w="med" len="med"/>
                      <a:tailEnd type="none" w="med" len="med"/>
                    </a:lnL>
                    <a:noFill/>
                  </a:tcPr>
                </a:tc>
                <a:tc>
                  <a:txBody>
                    <a:bodyPr/>
                    <a:lstStyle/>
                    <a:p>
                      <a:pPr algn="ctr"/>
                      <a:endParaRPr lang="en-US" sz="1200" dirty="0"/>
                    </a:p>
                  </a:txBody>
                  <a:tcPr marL="91437" marR="91437" marT="45734" marB="45734" anchor="ctr">
                    <a:noFill/>
                  </a:tcPr>
                </a:tc>
                <a:tc>
                  <a:txBody>
                    <a:bodyPr/>
                    <a:lstStyle/>
                    <a:p>
                      <a:pPr algn="ctr"/>
                      <a:endParaRPr lang="en-US" sz="1200" dirty="0"/>
                    </a:p>
                  </a:txBody>
                  <a:tcPr marL="91437" marR="91437" marT="45734" marB="45734" anchor="ctr">
                    <a:noFill/>
                  </a:tcPr>
                </a:tc>
                <a:tc>
                  <a:txBody>
                    <a:bodyPr/>
                    <a:lstStyle/>
                    <a:p>
                      <a:pPr algn="ctr"/>
                      <a:endParaRPr lang="en-US" sz="1200" dirty="0"/>
                    </a:p>
                  </a:txBody>
                  <a:tcPr marL="91437" marR="91437" marT="45734" marB="45734" anchor="ctr">
                    <a:noFill/>
                  </a:tcPr>
                </a:tc>
                <a:tc>
                  <a:txBody>
                    <a:bodyPr/>
                    <a:lstStyle/>
                    <a:p>
                      <a:pPr algn="ctr"/>
                      <a:endParaRPr lang="en-US" sz="1200" dirty="0"/>
                    </a:p>
                  </a:txBody>
                  <a:tcPr marL="91437" marR="91437" marT="45734" marB="45734" anchor="ctr">
                    <a:lnB w="12700" cmpd="sng">
                      <a:noFill/>
                    </a:lnB>
                    <a:noFill/>
                  </a:tcPr>
                </a:tc>
                <a:tc>
                  <a:txBody>
                    <a:bodyPr/>
                    <a:lstStyle/>
                    <a:p>
                      <a:pPr algn="ctr"/>
                      <a:endParaRPr lang="en-US" sz="1200" dirty="0"/>
                    </a:p>
                  </a:txBody>
                  <a:tcPr marL="91437" marR="91437" marT="45734" marB="45734" anchor="ctr">
                    <a:lnR w="12700" cap="flat" cmpd="sng" algn="ctr">
                      <a:solidFill>
                        <a:scrgbClr r="0" g="0" b="0"/>
                      </a:solidFill>
                      <a:prstDash val="solid"/>
                      <a:round/>
                      <a:headEnd type="none" w="med" len="med"/>
                      <a:tailEnd type="none" w="med" len="med"/>
                    </a:lnR>
                    <a:lnB w="12700" cmpd="sng">
                      <a:noFill/>
                    </a:lnB>
                    <a:noFill/>
                  </a:tcPr>
                </a:tc>
                <a:tc gridSpan="6">
                  <a:txBody>
                    <a:bodyPr/>
                    <a:lstStyle/>
                    <a:p>
                      <a:pPr algn="ctr"/>
                      <a:r>
                        <a:rPr lang="en-US" sz="1200" dirty="0" smtClean="0"/>
                        <a:t>Output data</a:t>
                      </a:r>
                      <a:endParaRPr lang="en-US" sz="1200" dirty="0"/>
                    </a:p>
                  </a:txBody>
                  <a:tcPr marL="91437" marR="91437"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endParaRPr lang="en-US" sz="1200" dirty="0"/>
                    </a:p>
                  </a:txBody>
                  <a:tcPr marL="91437" marR="91437" marT="45734" marB="45734" anchor="ctr">
                    <a:lnL w="12700" cap="flat" cmpd="sng" algn="ctr">
                      <a:solidFill>
                        <a:scrgbClr r="0" g="0" b="0"/>
                      </a:solidFill>
                      <a:prstDash val="solid"/>
                      <a:round/>
                      <a:headEnd type="none" w="med" len="med"/>
                      <a:tailEnd type="none" w="med" len="med"/>
                    </a:lnL>
                    <a:lnB w="12700" cmpd="sng">
                      <a:noFill/>
                    </a:lnB>
                    <a:noFill/>
                  </a:tcPr>
                </a:tc>
                <a:tc>
                  <a:txBody>
                    <a:bodyPr/>
                    <a:lstStyle/>
                    <a:p>
                      <a:pPr algn="ctr"/>
                      <a:endParaRPr lang="en-US" sz="1200" dirty="0"/>
                    </a:p>
                  </a:txBody>
                  <a:tcPr marL="91437" marR="91437" marT="45734" marB="45734" anchor="ctr">
                    <a:lnB w="12700" cmpd="sng">
                      <a:noFill/>
                    </a:lnB>
                    <a:noFill/>
                  </a:tcPr>
                </a:tc>
                <a:tc>
                  <a:txBody>
                    <a:bodyPr/>
                    <a:lstStyle/>
                    <a:p>
                      <a:endParaRPr lang="en-US" sz="1800" dirty="0"/>
                    </a:p>
                  </a:txBody>
                  <a:tcPr marL="91437" marR="91437" marT="45734" marB="45734">
                    <a:lnB w="12700" cmpd="sng">
                      <a:noFill/>
                    </a:lnB>
                    <a:noFill/>
                  </a:tcPr>
                </a:tc>
              </a:tr>
              <a:tr h="370950">
                <a:tc>
                  <a:txBody>
                    <a:bodyPr/>
                    <a:lstStyle/>
                    <a:p>
                      <a:endParaRPr lang="en-US" sz="1000" dirty="0"/>
                    </a:p>
                  </a:txBody>
                  <a:tcPr marL="91437" marR="91437" marT="45734" marB="45734">
                    <a:noFill/>
                  </a:tcPr>
                </a:tc>
                <a:tc gridSpan="2">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n-US" sz="1000" dirty="0"/>
                    </a:p>
                  </a:txBody>
                  <a:tcPr marL="91438" marR="91438" marT="45729" marB="45729">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800" dirty="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gridSpan="2">
                  <a:txBody>
                    <a:bodyPr/>
                    <a:lstStyle/>
                    <a:p>
                      <a:endParaRPr lang="en-US" sz="1000"/>
                    </a:p>
                  </a:txBody>
                  <a:tcPr marL="91437" marR="91437" marT="45734" marB="45734">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n-US" sz="1000"/>
                    </a:p>
                  </a:txBody>
                  <a:tcPr marL="91438" marR="91438" marT="45729" marB="45729">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800" dirty="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7" marR="91437" marT="45734" marB="45734">
                    <a:noFill/>
                  </a:tcPr>
                </a:tc>
                <a:tc>
                  <a:txBody>
                    <a:bodyPr/>
                    <a:lstStyle/>
                    <a:p>
                      <a:endParaRPr lang="en-US" sz="1000"/>
                    </a:p>
                  </a:txBody>
                  <a:tcPr marL="91437" marR="91437" marT="45734" marB="45734">
                    <a:noFill/>
                  </a:tcPr>
                </a:tc>
                <a:tc>
                  <a:txBody>
                    <a:bodyPr/>
                    <a:lstStyle/>
                    <a:p>
                      <a:endParaRPr lang="en-US" sz="1000" dirty="0"/>
                    </a:p>
                  </a:txBody>
                  <a:tcPr marL="91437" marR="91437" marT="45734" marB="45734">
                    <a:noFill/>
                  </a:tcPr>
                </a:tc>
                <a:tc>
                  <a:txBody>
                    <a:bodyPr/>
                    <a:lstStyle/>
                    <a:p>
                      <a:endParaRPr lang="en-US" sz="1000"/>
                    </a:p>
                  </a:txBody>
                  <a:tcPr marL="91437" marR="91437" marT="45734" marB="45734">
                    <a:lnB w="12700" cap="flat" cmpd="sng" algn="ctr">
                      <a:solidFill>
                        <a:scrgbClr r="0" g="0" b="0"/>
                      </a:solidFill>
                      <a:prstDash val="solid"/>
                      <a:round/>
                      <a:headEnd type="none" w="med" len="med"/>
                      <a:tailEnd type="none" w="med" len="med"/>
                    </a:lnB>
                    <a:noFill/>
                  </a:tcPr>
                </a:tc>
                <a:tc>
                  <a:txBody>
                    <a:bodyPr/>
                    <a:lstStyle/>
                    <a:p>
                      <a:endParaRPr lang="en-US" sz="100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7" marR="91437" marT="45734" marB="45734">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7" marR="91437" marT="45734" marB="45734">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a:p>
                  </a:txBody>
                  <a:tcPr marL="91437" marR="91437" marT="45734" marB="45734">
                    <a:lnB w="12700" cap="flat" cmpd="sng" algn="ctr">
                      <a:solidFill>
                        <a:scrgbClr r="0" g="0" b="0"/>
                      </a:solidFill>
                      <a:prstDash val="solid"/>
                      <a:round/>
                      <a:headEnd type="none" w="med" len="med"/>
                      <a:tailEnd type="none" w="med" len="med"/>
                    </a:lnB>
                    <a:noFill/>
                  </a:tcPr>
                </a:tc>
                <a:tc>
                  <a:txBody>
                    <a:bodyPr/>
                    <a:lstStyle/>
                    <a:p>
                      <a:endParaRPr lang="en-US" sz="1000"/>
                    </a:p>
                  </a:txBody>
                  <a:tcPr marL="91437" marR="91437" marT="45734" marB="45734">
                    <a:lnB w="12700" cap="flat" cmpd="sng" algn="ctr">
                      <a:solidFill>
                        <a:scrgbClr r="0" g="0" b="0"/>
                      </a:solidFill>
                      <a:prstDash val="solid"/>
                      <a:round/>
                      <a:headEnd type="none" w="med" len="med"/>
                      <a:tailEnd type="none" w="med" len="med"/>
                    </a:lnB>
                    <a:noFill/>
                  </a:tcPr>
                </a:tc>
                <a:tc>
                  <a:txBody>
                    <a:bodyPr/>
                    <a:lstStyle/>
                    <a:p>
                      <a:endParaRPr lang="en-US" sz="1000"/>
                    </a:p>
                  </a:txBody>
                  <a:tcPr marL="91437" marR="91437" marT="45734" marB="45734">
                    <a:noFill/>
                  </a:tcPr>
                </a:tc>
                <a:tc>
                  <a:txBody>
                    <a:bodyPr/>
                    <a:lstStyle/>
                    <a:p>
                      <a:endParaRPr lang="en-US" sz="1000"/>
                    </a:p>
                  </a:txBody>
                  <a:tcPr marL="91437" marR="91437" marT="45734" marB="45734">
                    <a:lnR w="12700" cmpd="sng">
                      <a:noFill/>
                    </a:lnR>
                    <a:noFill/>
                  </a:tcPr>
                </a:tc>
                <a:tc>
                  <a:txBody>
                    <a:bodyPr/>
                    <a:lstStyle/>
                    <a:p>
                      <a:endParaRPr lang="en-US" sz="1800" dirty="0"/>
                    </a:p>
                  </a:txBody>
                  <a:tcPr marL="91437" marR="91437" marT="45734" marB="4573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1800"/>
                    </a:p>
                  </a:txBody>
                  <a:tcPr marL="91437" marR="91437" marT="45734" marB="45734">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91437" marR="91437" marT="45734" marB="45734">
                    <a:lnL w="12700" cmpd="sng">
                      <a:noFill/>
                    </a:lnL>
                    <a:lnR w="12700" cmpd="sng">
                      <a:noFill/>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91437" marR="91437" marT="45734" marB="45734">
                    <a:lnL w="12700" cmpd="sng">
                      <a:noFill/>
                    </a:lnL>
                    <a:lnR w="12700" cmpd="sng">
                      <a:noFill/>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91437" marR="91437" marT="45734" marB="45734">
                    <a:lnL w="12700" cmpd="sng">
                      <a:noFill/>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91437" marR="91437" marT="45734" marB="45734">
                    <a:lnL w="12700" cap="flat" cmpd="sng" algn="ctr">
                      <a:no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91437" marR="91437" marT="45734" marB="45734">
                    <a:lnL w="12700" cmpd="sng">
                      <a:noFill/>
                    </a:lnL>
                    <a:lnR w="12700" cmpd="sng">
                      <a:noFill/>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91437" marR="91437" marT="45734" marB="45734">
                    <a:lnL w="12700" cmpd="sng">
                      <a:noFill/>
                    </a:lnL>
                    <a:lnR w="12700" cmpd="sng">
                      <a:noFill/>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91437" marR="91437" marT="45734" marB="45734">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91437" marR="91437" marT="45734" marB="45734">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91437" marR="91437" marT="45734" marB="45734">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950">
                <a:tc>
                  <a:txBody>
                    <a:bodyPr/>
                    <a:lstStyle/>
                    <a:p>
                      <a:endParaRPr lang="en-US" sz="1000" dirty="0"/>
                    </a:p>
                  </a:txBody>
                  <a:tcPr marL="91437" marR="91437" marT="45734" marB="45734">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noFill/>
                  </a:tcPr>
                </a:tc>
                <a:tc gridSpan="2">
                  <a:txBody>
                    <a:bodyPr/>
                    <a:lstStyle/>
                    <a:p>
                      <a:endParaRPr lang="en-US" sz="1000" dirty="0"/>
                    </a:p>
                  </a:txBody>
                  <a:tcPr marL="91437" marR="91437" marT="45734" marB="45734">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n-US" sz="1000" dirty="0"/>
                    </a:p>
                  </a:txBody>
                  <a:tcPr marL="91438" marR="91438" marT="45729" marB="45729">
                    <a:lnT w="12700" cap="flat" cmpd="sng" algn="ctr">
                      <a:solidFill>
                        <a:scrgbClr r="0" g="0" b="0"/>
                      </a:solidFill>
                      <a:prstDash val="solid"/>
                      <a:round/>
                      <a:headEnd type="none" w="med" len="med"/>
                      <a:tailEnd type="none" w="med" len="med"/>
                    </a:lnT>
                    <a:noFill/>
                  </a:tcPr>
                </a:tc>
                <a:tc>
                  <a:txBody>
                    <a:bodyPr/>
                    <a:lstStyle/>
                    <a:p>
                      <a:endParaRPr lang="en-US" sz="1800"/>
                    </a:p>
                  </a:txBody>
                  <a:tcPr marL="91437" marR="91437"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7" marR="91437" marT="45734" marB="45734">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gridSpan="2">
                  <a:txBody>
                    <a:bodyPr/>
                    <a:lstStyle/>
                    <a:p>
                      <a:endParaRPr lang="en-US" sz="1000" dirty="0"/>
                    </a:p>
                  </a:txBody>
                  <a:tcPr marL="91437" marR="91437" marT="45734" marB="45734">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n-US" sz="1000" dirty="0"/>
                    </a:p>
                  </a:txBody>
                  <a:tcPr marL="91438" marR="91438" marT="45729" marB="45729">
                    <a:lnT w="12700" cap="flat" cmpd="sng" algn="ctr">
                      <a:solidFill>
                        <a:scrgbClr r="0" g="0" b="0"/>
                      </a:solidFill>
                      <a:prstDash val="solid"/>
                      <a:round/>
                      <a:headEnd type="none" w="med" len="med"/>
                      <a:tailEnd type="none" w="med" len="med"/>
                    </a:lnT>
                    <a:noFill/>
                  </a:tcPr>
                </a:tc>
                <a:tc>
                  <a:txBody>
                    <a:bodyPr/>
                    <a:lstStyle/>
                    <a:p>
                      <a:endParaRPr lang="en-US" sz="1800"/>
                    </a:p>
                  </a:txBody>
                  <a:tcPr marL="91437" marR="91437"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7" marR="91437" marT="45734" marB="45734">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noFill/>
                  </a:tcPr>
                </a:tc>
                <a:tc>
                  <a:txBody>
                    <a:bodyPr/>
                    <a:lstStyle/>
                    <a:p>
                      <a:endParaRPr lang="en-US" sz="1000" dirty="0"/>
                    </a:p>
                  </a:txBody>
                  <a:tcPr marL="91437" marR="91437" marT="45734" marB="45734">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7" marR="91437" marT="45734" marB="45734">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7" marR="91437" marT="45734" marB="45734">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T w="12700" cap="flat" cmpd="sng" algn="ctr">
                      <a:solidFill>
                        <a:scrgbClr r="0" g="0" b="0"/>
                      </a:solidFill>
                      <a:prstDash val="solid"/>
                      <a:round/>
                      <a:headEnd type="none" w="med" len="med"/>
                      <a:tailEnd type="none" w="med" len="med"/>
                    </a:lnT>
                    <a:noFill/>
                  </a:tcPr>
                </a:tc>
                <a:tc>
                  <a:txBody>
                    <a:bodyPr/>
                    <a:lstStyle/>
                    <a:p>
                      <a:endParaRPr lang="en-US" sz="1000" dirty="0"/>
                    </a:p>
                  </a:txBody>
                  <a:tcPr marL="91437" marR="91437" marT="45734" marB="45734">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noFill/>
                  </a:tcPr>
                </a:tc>
                <a:tc>
                  <a:txBody>
                    <a:bodyPr/>
                    <a:lstStyle/>
                    <a:p>
                      <a:endParaRPr lang="en-US" sz="1000" dirty="0"/>
                    </a:p>
                  </a:txBody>
                  <a:tcPr marL="91437" marR="91437" marT="45734" marB="45734">
                    <a:lnR w="12700" cmpd="sng">
                      <a:noFill/>
                    </a:lnR>
                    <a:noFill/>
                  </a:tcPr>
                </a:tc>
                <a:tc>
                  <a:txBody>
                    <a:bodyPr/>
                    <a:lstStyle/>
                    <a:p>
                      <a:endParaRPr lang="en-US" sz="1800" dirty="0"/>
                    </a:p>
                  </a:txBody>
                  <a:tcPr marL="91437" marR="91437" marT="45734" marB="45734">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91437" marR="91437" marT="45734" marB="45734">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91437" marR="91437" marT="45734" marB="45734">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800"/>
                    </a:p>
                  </a:txBody>
                  <a:tcPr marL="91437" marR="91437" marT="45734" marB="45734">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91437" marR="91437" marT="45734" marB="45734">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91437" marR="91437" marT="45734" marB="45734">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800"/>
                    </a:p>
                  </a:txBody>
                  <a:tcPr marL="91437" marR="91437" marT="45734" marB="45734">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91437" marR="91437" marT="45734" marB="45734">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91437" marR="91437" marT="45734" marB="45734">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800"/>
                    </a:p>
                  </a:txBody>
                  <a:tcPr marL="91437" marR="91437" marT="45734" marB="45734">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91437" marR="91437" marT="45734" marB="45734">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005968">
                <a:tc gridSpan="3">
                  <a:txBody>
                    <a:bodyPr/>
                    <a:lstStyle/>
                    <a:p>
                      <a:pPr algn="ctr"/>
                      <a:r>
                        <a:rPr lang="en-US" sz="1200" dirty="0" smtClean="0"/>
                        <a:t>Get mouse weight</a:t>
                      </a:r>
                      <a:endParaRPr lang="en-US" sz="1200" dirty="0"/>
                    </a:p>
                  </a:txBody>
                  <a:tcPr marL="91437" marR="91437"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pPr algn="ctr"/>
                      <a:endParaRPr lang="en-US" sz="1200" dirty="0"/>
                    </a:p>
                  </a:txBody>
                  <a:tcPr marL="91438" marR="91438" marT="45729" marB="45729"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endParaRPr lang="en-US" sz="1800"/>
                    </a:p>
                  </a:txBody>
                  <a:tcPr marL="91437" marR="91437"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3">
                  <a:txBody>
                    <a:bodyPr/>
                    <a:lstStyle/>
                    <a:p>
                      <a:pPr algn="ctr"/>
                      <a:r>
                        <a:rPr lang="en-US" sz="1200" dirty="0" smtClean="0"/>
                        <a:t>Get drinker</a:t>
                      </a:r>
                    </a:p>
                    <a:p>
                      <a:pPr algn="ctr"/>
                      <a:r>
                        <a:rPr lang="en-US" sz="1200" dirty="0" smtClean="0"/>
                        <a:t>weight</a:t>
                      </a:r>
                      <a:endParaRPr lang="en-US" sz="1200" dirty="0"/>
                    </a:p>
                  </a:txBody>
                  <a:tcPr marL="91437" marR="91437"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pPr algn="ctr"/>
                      <a:endParaRPr lang="en-US" sz="1200" dirty="0"/>
                    </a:p>
                  </a:txBody>
                  <a:tcPr marL="91438" marR="91438" marT="45729" marB="45729"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a:txBody>
                    <a:bodyPr/>
                    <a:lstStyle/>
                    <a:p>
                      <a:endParaRPr lang="en-US" sz="1800" dirty="0"/>
                    </a:p>
                  </a:txBody>
                  <a:tcPr marL="91437" marR="91437"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2">
                  <a:txBody>
                    <a:bodyPr/>
                    <a:lstStyle/>
                    <a:p>
                      <a:pPr algn="ctr"/>
                      <a:r>
                        <a:rPr lang="en-US" sz="1200" dirty="0" smtClean="0"/>
                        <a:t>Get</a:t>
                      </a:r>
                      <a:r>
                        <a:rPr lang="en-US" sz="1200" baseline="0" dirty="0" smtClean="0"/>
                        <a:t> lethal dose</a:t>
                      </a:r>
                    </a:p>
                    <a:p>
                      <a:pPr algn="ctr"/>
                      <a:r>
                        <a:rPr lang="en-US" sz="1200" baseline="0" dirty="0" smtClean="0"/>
                        <a:t>For</a:t>
                      </a:r>
                    </a:p>
                    <a:p>
                      <a:pPr algn="ctr"/>
                      <a:r>
                        <a:rPr lang="en-US" sz="1200" baseline="0" dirty="0" smtClean="0"/>
                        <a:t>mouse</a:t>
                      </a:r>
                      <a:endParaRPr lang="en-US" sz="1200" dirty="0"/>
                    </a:p>
                  </a:txBody>
                  <a:tcPr marL="91437" marR="91437"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a:txBody>
                    <a:bodyPr/>
                    <a:lstStyle/>
                    <a:p>
                      <a:pPr algn="ctr"/>
                      <a:endParaRPr lang="en-US" sz="1200" dirty="0"/>
                    </a:p>
                  </a:txBody>
                  <a:tcPr marL="91437" marR="91437"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2">
                  <a:txBody>
                    <a:bodyPr/>
                    <a:lstStyle/>
                    <a:p>
                      <a:pPr algn="ctr"/>
                      <a:r>
                        <a:rPr lang="en-US" sz="800" dirty="0" smtClean="0"/>
                        <a:t>Calculate</a:t>
                      </a:r>
                      <a:r>
                        <a:rPr lang="en-US" sz="800" baseline="0" dirty="0" smtClean="0"/>
                        <a:t> the grams of caffeine per can</a:t>
                      </a:r>
                      <a:endParaRPr lang="en-US" sz="800" dirty="0"/>
                    </a:p>
                  </a:txBody>
                  <a:tcPr marL="91437" marR="91437"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a:txBody>
                    <a:bodyPr/>
                    <a:lstStyle/>
                    <a:p>
                      <a:pPr algn="ctr"/>
                      <a:endParaRPr lang="en-US" sz="800" dirty="0"/>
                    </a:p>
                  </a:txBody>
                  <a:tcPr marL="91437" marR="91437"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2">
                  <a:txBody>
                    <a:bodyPr/>
                    <a:lstStyle/>
                    <a:p>
                      <a:pPr algn="ctr"/>
                      <a:r>
                        <a:rPr lang="en-US" sz="800" dirty="0" smtClean="0"/>
                        <a:t>Calculate</a:t>
                      </a:r>
                      <a:r>
                        <a:rPr lang="en-US" sz="800" baseline="0" dirty="0" smtClean="0"/>
                        <a:t> the lethal dose for a drinker</a:t>
                      </a:r>
                      <a:endParaRPr lang="en-US" sz="800" dirty="0"/>
                    </a:p>
                  </a:txBody>
                  <a:tcPr marL="91437" marR="91437"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a:txBody>
                    <a:bodyPr/>
                    <a:lstStyle/>
                    <a:p>
                      <a:pPr algn="ctr"/>
                      <a:endParaRPr lang="en-US" sz="800" dirty="0"/>
                    </a:p>
                  </a:txBody>
                  <a:tcPr marL="91437" marR="91437"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2">
                  <a:txBody>
                    <a:bodyPr/>
                    <a:lstStyle/>
                    <a:p>
                      <a:pPr algn="ctr"/>
                      <a:r>
                        <a:rPr lang="en-US" sz="800" dirty="0" smtClean="0"/>
                        <a:t>Calculate</a:t>
                      </a:r>
                      <a:r>
                        <a:rPr lang="en-US" sz="800" baseline="0" dirty="0" smtClean="0"/>
                        <a:t> the lethal number of cans</a:t>
                      </a:r>
                      <a:endParaRPr lang="en-US" sz="800" dirty="0"/>
                    </a:p>
                  </a:txBody>
                  <a:tcPr marL="91437" marR="91437"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a:txBody>
                    <a:bodyPr/>
                    <a:lstStyle/>
                    <a:p>
                      <a:pPr algn="ctr"/>
                      <a:endParaRPr lang="en-US" sz="800" dirty="0"/>
                    </a:p>
                  </a:txBody>
                  <a:tcPr marL="91437" marR="91437"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noFill/>
                  </a:tcPr>
                </a:tc>
                <a:tc gridSpan="2">
                  <a:txBody>
                    <a:bodyPr/>
                    <a:lstStyle/>
                    <a:p>
                      <a:pPr algn="ctr"/>
                      <a:r>
                        <a:rPr lang="en-US" sz="800" dirty="0" smtClean="0"/>
                        <a:t>Calculate the safe</a:t>
                      </a:r>
                      <a:r>
                        <a:rPr lang="en-US" sz="800" baseline="0" dirty="0" smtClean="0"/>
                        <a:t> amount</a:t>
                      </a:r>
                      <a:endParaRPr lang="en-US" sz="800" dirty="0"/>
                    </a:p>
                  </a:txBody>
                  <a:tcPr marL="91437" marR="91437" marT="45734" marB="4573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tc>
                <a:tc>
                  <a:txBody>
                    <a:bodyPr/>
                    <a:lstStyle/>
                    <a:p>
                      <a:pPr algn="ctr"/>
                      <a:endParaRPr lang="en-US" sz="800" dirty="0"/>
                    </a:p>
                  </a:txBody>
                  <a:tcPr marL="91437" marR="91437" marT="45734" marB="45734" anchor="ct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noFill/>
                  </a:tcPr>
                </a:tc>
                <a:tc gridSpan="2">
                  <a:txBody>
                    <a:bodyPr/>
                    <a:lstStyle/>
                    <a:p>
                      <a:endParaRPr lang="en-US" sz="1800" dirty="0"/>
                    </a:p>
                  </a:txBody>
                  <a:tcPr marL="91437" marR="91437"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tc>
                  <a:txBody>
                    <a:bodyPr/>
                    <a:lstStyle/>
                    <a:p>
                      <a:endParaRPr lang="en-US" sz="1800" dirty="0"/>
                    </a:p>
                  </a:txBody>
                  <a:tcPr marL="91437" marR="91437"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2">
                  <a:txBody>
                    <a:bodyPr/>
                    <a:lstStyle/>
                    <a:p>
                      <a:endParaRPr lang="en-US" sz="1800" dirty="0"/>
                    </a:p>
                  </a:txBody>
                  <a:tcPr marL="91437" marR="91437"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tc>
                  <a:txBody>
                    <a:bodyPr/>
                    <a:lstStyle/>
                    <a:p>
                      <a:endParaRPr lang="en-US" sz="1800" dirty="0"/>
                    </a:p>
                  </a:txBody>
                  <a:tcPr marL="91437" marR="91437"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2">
                  <a:txBody>
                    <a:bodyPr/>
                    <a:lstStyle/>
                    <a:p>
                      <a:endParaRPr lang="en-US" sz="1800" dirty="0"/>
                    </a:p>
                  </a:txBody>
                  <a:tcPr marL="91437" marR="91437"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tc>
                  <a:txBody>
                    <a:bodyPr/>
                    <a:lstStyle/>
                    <a:p>
                      <a:endParaRPr lang="en-US" sz="1800" dirty="0"/>
                    </a:p>
                  </a:txBody>
                  <a:tcPr marL="91437" marR="91437"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2">
                  <a:txBody>
                    <a:bodyPr/>
                    <a:lstStyle/>
                    <a:p>
                      <a:endParaRPr lang="en-US" sz="1800" dirty="0"/>
                    </a:p>
                  </a:txBody>
                  <a:tcPr marL="91437" marR="91437"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tr>
            </a:tbl>
          </a:graphicData>
        </a:graphic>
      </p:graphicFrame>
      <p:pic>
        <p:nvPicPr>
          <p:cNvPr id="6" name="Picture 5"/>
          <p:cNvPicPr>
            <a:picLocks noChangeAspect="1"/>
          </p:cNvPicPr>
          <p:nvPr/>
        </p:nvPicPr>
        <p:blipFill>
          <a:blip r:embed="rId3"/>
          <a:stretch>
            <a:fillRect/>
          </a:stretch>
        </p:blipFill>
        <p:spPr>
          <a:xfrm>
            <a:off x="1600200" y="152400"/>
            <a:ext cx="6370872" cy="749873"/>
          </a:xfrm>
          <a:prstGeom prst="rect">
            <a:avLst/>
          </a:prstGeom>
        </p:spPr>
      </p:pic>
    </p:spTree>
    <p:extLst>
      <p:ext uri="{BB962C8B-B14F-4D97-AF65-F5344CB8AC3E}">
        <p14:creationId xmlns:p14="http://schemas.microsoft.com/office/powerpoint/2010/main" val="1719167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Custom 1">
      <a:dk1>
        <a:sysClr val="windowText" lastClr="000000"/>
      </a:dk1>
      <a:lt1>
        <a:sysClr val="window" lastClr="FFFFFF"/>
      </a:lt1>
      <a:dk2>
        <a:srgbClr val="44546A"/>
      </a:dk2>
      <a:lt2>
        <a:srgbClr val="E7E6E6"/>
      </a:lt2>
      <a:accent1>
        <a:srgbClr val="5B9BD5"/>
      </a:accent1>
      <a:accent2>
        <a:srgbClr val="FEE599"/>
      </a:accent2>
      <a:accent3>
        <a:srgbClr val="A5A5A5"/>
      </a:accent3>
      <a:accent4>
        <a:srgbClr val="FFC000"/>
      </a:accent4>
      <a:accent5>
        <a:srgbClr val="4472C4"/>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1305</Words>
  <Application>Microsoft Office PowerPoint</Application>
  <PresentationFormat>On-screen Show (4:3)</PresentationFormat>
  <Paragraphs>337</Paragraphs>
  <Slides>15</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Aharoni</vt:lpstr>
      <vt:lpstr>Arial</vt:lpstr>
      <vt:lpstr>Calibri</vt:lpstr>
      <vt:lpstr>Cambria</vt:lpstr>
      <vt:lpstr>Courier New</vt:lpstr>
      <vt:lpstr>Garamond</vt:lpstr>
      <vt:lpstr>Tahoma</vt:lpstr>
      <vt:lpstr>Times New Roman</vt:lpstr>
      <vt:lpstr>Trebuchet MS</vt:lpstr>
      <vt:lpstr>Wingdings 3</vt:lpstr>
      <vt:lpstr>Facet</vt:lpstr>
      <vt:lpstr>PowerPoint Presentation</vt:lpstr>
      <vt:lpstr>Introduction</vt:lpstr>
      <vt:lpstr>Variables – nouns - data</vt:lpstr>
      <vt:lpstr>More Variables</vt:lpstr>
      <vt:lpstr>Calculations</vt:lpstr>
      <vt:lpstr>PowerPoint Presentation</vt:lpstr>
      <vt:lpstr>PowerPoint Presentation</vt:lpstr>
      <vt:lpstr>PowerPoint Presentation</vt:lpstr>
      <vt:lpstr>PowerPoint Presentation</vt:lpstr>
      <vt:lpstr>PowerPoint Presentation</vt:lpstr>
      <vt:lpstr>PowerPoint Presentation</vt:lpstr>
      <vt:lpstr>Hand Tracing a Program</vt:lpstr>
      <vt:lpstr>PowerPoint Presentation</vt:lpstr>
      <vt:lpstr>New Hand-Trace Example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2015-08-19T21:45:20Z</dcterms:created>
  <dcterms:modified xsi:type="dcterms:W3CDTF">2016-06-04T20:13:42Z</dcterms:modified>
</cp:coreProperties>
</file>