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62" r:id="rId3"/>
    <p:sldId id="261" r:id="rId4"/>
    <p:sldId id="260" r:id="rId5"/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/>
    <p:restoredTop sz="94761"/>
  </p:normalViewPr>
  <p:slideViewPr>
    <p:cSldViewPr snapToGrid="0" snapToObjects="1">
      <p:cViewPr varScale="1">
        <p:scale>
          <a:sx n="146" d="100"/>
          <a:sy n="146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7B293-1B16-DD4B-BA8D-C09F8F39ED5F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1901C-958B-7941-969A-EB2A6556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0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1901C-958B-7941-969A-EB2A65564F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8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825B-F358-6F4B-ABEB-B212491EA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6A07E-F257-5744-8CA8-B8E9D7B34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C4738-EF4C-8E43-8A45-74F8212A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4783-D49A-E14E-A0B2-A958482289F8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69F49-F85E-154E-B674-8FCA50A5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E543F-D9FF-5746-A0E3-BE3CABAA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6511-1FE3-9A40-BD1B-36CB460F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5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CD81-18CE-1148-89B0-5DCEE499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3A378-B886-CE44-929B-6E87A9567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66033-5811-2741-BF3B-9700F7DA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4783-D49A-E14E-A0B2-A958482289F8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DB8ED-CBAB-F14C-9323-1F85882A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D203-3AF0-A646-BC5F-BB316591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6511-1FE3-9A40-BD1B-36CB460F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2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E07ED-91AA-0A43-ACEC-9CBFD7EE8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3E07F-39B8-1741-8B31-3FE749281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56DC6-771E-E64B-A43D-1C90D310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4783-D49A-E14E-A0B2-A958482289F8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0961-62F4-6F48-8EAB-0905DBE2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67FDF-C6E1-714E-90F0-FB0D27F8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6511-1FE3-9A40-BD1B-36CB460F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7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5A25-8DF4-C144-804D-0F2F75A2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1635-0D04-D547-9E29-5FFF17E1E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785DD-4FEE-4E49-A920-04E28B9D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4783-D49A-E14E-A0B2-A958482289F8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5FB2F-A100-1744-AFE5-EA21C936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2872A-CE4E-494F-B4C0-F9EDB501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6511-1FE3-9A40-BD1B-36CB460F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4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1771-7476-E24D-9A3B-B10E8F73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C593-A2DB-AB4C-854D-2A22EA04F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DA695-0D9A-A74D-AF38-6AB3B181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4783-D49A-E14E-A0B2-A958482289F8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42AA-5D93-9E47-8C7D-D92E3C40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B187-29D2-234C-B9E3-C084F230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6511-1FE3-9A40-BD1B-36CB460F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1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72E1-A745-0543-B8E3-9FD58600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E1A1A-EDEA-8C4F-8DFE-CCC803A53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9EF3B-3C85-3649-B772-493D34331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E3700-44E9-8E43-ABB5-C7DE31E0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4783-D49A-E14E-A0B2-A958482289F8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89372-92A7-A340-9741-0686C0F1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7C9D7-5388-9744-8714-7D4E540F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6511-1FE3-9A40-BD1B-36CB460F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E63E-A20C-DA4E-83EC-2C625CA8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ED67D-FDD4-214A-8BF7-35DD0BAD6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4151D-9E36-FA44-A0A4-5CBE031BA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F140D-FE8D-6940-BE4D-FB0DBFE3A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3C4E9-3AAF-5748-B6E7-6C9934804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52E10-F550-8740-A170-1F18EB37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4783-D49A-E14E-A0B2-A958482289F8}" type="datetimeFigureOut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3D222-9D32-B44F-8420-F2A48EC0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6D1F8-F6CC-984D-824D-35C405BE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6511-1FE3-9A40-BD1B-36CB460F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9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DEAF-B02B-CE45-B612-012C09F1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3D5E8-613F-5C4C-8195-3151F9B9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4783-D49A-E14E-A0B2-A958482289F8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928F2-89D4-854A-AA00-893C0C06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B18D9-7E9F-B449-8EF3-2631ACF5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6511-1FE3-9A40-BD1B-36CB460F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0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87918-2142-824F-B4B4-A6759CE1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4783-D49A-E14E-A0B2-A958482289F8}" type="datetimeFigureOut">
              <a:rPr lang="en-US" smtClean="0"/>
              <a:t>11/4/19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A87B7-4733-B845-AA80-F60B6546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C0C44-6ACB-B647-9BDD-FDAABD73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6511-1FE3-9A40-BD1B-36CB460F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8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BAD6-ADD7-554D-873F-4AC17D62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66DC5-554D-5145-9A9C-3D5BEA9A2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EDF05-01DF-8F40-9BBE-4C7DB42BB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8E3BB-332F-2C4B-976C-A152E4B7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4783-D49A-E14E-A0B2-A958482289F8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37114-8322-D847-BFE8-9C62CF4D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4D51B-3671-D844-B89D-5EDDCE5C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6511-1FE3-9A40-BD1B-36CB460F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8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1D3C-324C-5A46-9B04-977C0CBF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22FCE-BA6F-064C-AC09-3E92B3527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9C83C-069F-034A-9C3F-0F8256E5A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ADCD8-6383-1D4C-BBED-2E40A0FF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4783-D49A-E14E-A0B2-A958482289F8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30D7B-EA30-4543-9E4C-4CDA3531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B8DA1-AD9D-9F46-868E-9CFA6D2A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6511-1FE3-9A40-BD1B-36CB460F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7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81B3A-F35A-4742-96BC-CF3E847D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53511-9887-F24B-A8BB-E3AF5CDB3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F74D0-F5D8-934D-8310-49C13865D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4783-D49A-E14E-A0B2-A958482289F8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0A457-9E46-AA4A-81A6-4F49FAE23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8314D-A4C3-EB42-A2D3-55210A720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66511-1FE3-9A40-BD1B-36CB460F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1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ECA62E-E4F6-2148-ABB7-83CE3F042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340"/>
            <a:ext cx="12192000" cy="6625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F0B96-AB46-DD4D-992C-613A2BE41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8268" y="2273808"/>
            <a:ext cx="533400" cy="1981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3D9570-E7A5-0346-85A9-D3F928307652}"/>
              </a:ext>
            </a:extLst>
          </p:cNvPr>
          <p:cNvSpPr txBox="1"/>
          <p:nvPr/>
        </p:nvSpPr>
        <p:spPr>
          <a:xfrm>
            <a:off x="400594" y="235131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Number: 11</a:t>
            </a:r>
          </a:p>
        </p:txBody>
      </p:sp>
    </p:spTree>
    <p:extLst>
      <p:ext uri="{BB962C8B-B14F-4D97-AF65-F5344CB8AC3E}">
        <p14:creationId xmlns:p14="http://schemas.microsoft.com/office/powerpoint/2010/main" val="244729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8C2260-D63E-6E4B-8497-1CA709964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340"/>
            <a:ext cx="12192000" cy="6625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105C63-25C5-7A4F-8EA5-6BB3AF3BF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538" y="2154682"/>
            <a:ext cx="622300" cy="2146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B7152B-B934-FC4D-ABE4-EE3CEB6913E1}"/>
              </a:ext>
            </a:extLst>
          </p:cNvPr>
          <p:cNvSpPr txBox="1"/>
          <p:nvPr/>
        </p:nvSpPr>
        <p:spPr>
          <a:xfrm>
            <a:off x="400594" y="235131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Number: 12</a:t>
            </a:r>
          </a:p>
        </p:txBody>
      </p:sp>
    </p:spTree>
    <p:extLst>
      <p:ext uri="{BB962C8B-B14F-4D97-AF65-F5344CB8AC3E}">
        <p14:creationId xmlns:p14="http://schemas.microsoft.com/office/powerpoint/2010/main" val="47172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CABFE8-6C76-7D45-99A3-D0EE055FB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340"/>
            <a:ext cx="12192000" cy="6625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AA3207-5213-524D-9FD7-43C1D4429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4938" y="2081276"/>
            <a:ext cx="571500" cy="2311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DC8AFE-277B-C145-8499-BED6CF5D90A3}"/>
              </a:ext>
            </a:extLst>
          </p:cNvPr>
          <p:cNvSpPr txBox="1"/>
          <p:nvPr/>
        </p:nvSpPr>
        <p:spPr>
          <a:xfrm>
            <a:off x="400594" y="235131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Number: 13</a:t>
            </a:r>
          </a:p>
        </p:txBody>
      </p:sp>
    </p:spTree>
    <p:extLst>
      <p:ext uri="{BB962C8B-B14F-4D97-AF65-F5344CB8AC3E}">
        <p14:creationId xmlns:p14="http://schemas.microsoft.com/office/powerpoint/2010/main" val="333920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DE32E1D-64EE-D148-9272-A1FB771BF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340"/>
            <a:ext cx="12192000" cy="6625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82AC0E-9CB9-C947-82E9-272D67EE0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424" y="1955800"/>
            <a:ext cx="558800" cy="2489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B6F608-A99D-A64A-AC0F-B6F1DFFCE75C}"/>
              </a:ext>
            </a:extLst>
          </p:cNvPr>
          <p:cNvSpPr txBox="1"/>
          <p:nvPr/>
        </p:nvSpPr>
        <p:spPr>
          <a:xfrm>
            <a:off x="400594" y="235131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Number: 14</a:t>
            </a:r>
          </a:p>
        </p:txBody>
      </p:sp>
    </p:spTree>
    <p:extLst>
      <p:ext uri="{BB962C8B-B14F-4D97-AF65-F5344CB8AC3E}">
        <p14:creationId xmlns:p14="http://schemas.microsoft.com/office/powerpoint/2010/main" val="159246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2B80-83EF-B54A-9322-33BE0B792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425CB-7EE4-554B-A40A-06712F61C8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34D8D-3AFA-F04A-847A-A57C0888D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032"/>
            <a:ext cx="12149027" cy="6601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064251-B9D0-3D4E-9116-5401977F3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0300" y="1598168"/>
            <a:ext cx="584200" cy="269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99C90B-F583-204B-917A-4B2E851B73B2}"/>
              </a:ext>
            </a:extLst>
          </p:cNvPr>
          <p:cNvSpPr txBox="1"/>
          <p:nvPr/>
        </p:nvSpPr>
        <p:spPr>
          <a:xfrm>
            <a:off x="400594" y="235131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Number: 15</a:t>
            </a:r>
          </a:p>
        </p:txBody>
      </p:sp>
    </p:spTree>
    <p:extLst>
      <p:ext uri="{BB962C8B-B14F-4D97-AF65-F5344CB8AC3E}">
        <p14:creationId xmlns:p14="http://schemas.microsoft.com/office/powerpoint/2010/main" val="361073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D1540D0-C908-274F-A606-0039FA54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340"/>
            <a:ext cx="12192000" cy="6625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D953F5-6488-6A4B-AF1E-E3760C010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3724" y="1792732"/>
            <a:ext cx="584200" cy="2870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C11CA2-6473-AC40-A243-5066B4AC646F}"/>
              </a:ext>
            </a:extLst>
          </p:cNvPr>
          <p:cNvSpPr txBox="1"/>
          <p:nvPr/>
        </p:nvSpPr>
        <p:spPr>
          <a:xfrm>
            <a:off x="400594" y="235131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Number: 16</a:t>
            </a:r>
          </a:p>
        </p:txBody>
      </p:sp>
    </p:spTree>
    <p:extLst>
      <p:ext uri="{BB962C8B-B14F-4D97-AF65-F5344CB8AC3E}">
        <p14:creationId xmlns:p14="http://schemas.microsoft.com/office/powerpoint/2010/main" val="209072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5F8CAD-0B1A-1946-B228-FC57349E9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340"/>
            <a:ext cx="12192000" cy="6625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D35030-6DF4-D244-B11A-B3EACBF74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238" y="1630680"/>
            <a:ext cx="596900" cy="304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93520C-C8C0-4A41-945D-5FBD3BEB043F}"/>
              </a:ext>
            </a:extLst>
          </p:cNvPr>
          <p:cNvSpPr txBox="1"/>
          <p:nvPr/>
        </p:nvSpPr>
        <p:spPr>
          <a:xfrm>
            <a:off x="400594" y="235131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Number: 17</a:t>
            </a:r>
          </a:p>
        </p:txBody>
      </p:sp>
    </p:spTree>
    <p:extLst>
      <p:ext uri="{BB962C8B-B14F-4D97-AF65-F5344CB8AC3E}">
        <p14:creationId xmlns:p14="http://schemas.microsoft.com/office/powerpoint/2010/main" val="413631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FDE224-9ADB-0B48-8FAF-08CC519D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340"/>
            <a:ext cx="12192000" cy="6625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BE660D-6770-8249-A456-D128BA271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374" y="1615694"/>
            <a:ext cx="596900" cy="3187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D6B286-9CB3-874D-9C8E-73A1766DA576}"/>
              </a:ext>
            </a:extLst>
          </p:cNvPr>
          <p:cNvSpPr txBox="1"/>
          <p:nvPr/>
        </p:nvSpPr>
        <p:spPr>
          <a:xfrm>
            <a:off x="400594" y="235131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Number: 18</a:t>
            </a:r>
          </a:p>
        </p:txBody>
      </p:sp>
    </p:spTree>
    <p:extLst>
      <p:ext uri="{BB962C8B-B14F-4D97-AF65-F5344CB8AC3E}">
        <p14:creationId xmlns:p14="http://schemas.microsoft.com/office/powerpoint/2010/main" val="111639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33</Words>
  <Application>Microsoft Macintosh PowerPoint</Application>
  <PresentationFormat>Widescreen</PresentationFormat>
  <Paragraphs>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qit</dc:creator>
  <cp:lastModifiedBy>qit</cp:lastModifiedBy>
  <cp:revision>3</cp:revision>
  <dcterms:created xsi:type="dcterms:W3CDTF">2019-11-04T23:40:28Z</dcterms:created>
  <dcterms:modified xsi:type="dcterms:W3CDTF">2019-11-05T00:20:38Z</dcterms:modified>
</cp:coreProperties>
</file>