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15.73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19.93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50.12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17.46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44.02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12.3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51.5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32:4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11245 24575,'25'-35'0,"-3"3"0,10-1 0,1-1 0,3-8 0,0 0 0,-3 7 0,-7 3 0,-1 13 0,-6-5 0,-2 11 0,-5-5 0,0 7 0,-6-1 0,4 0 0,-9 1 0,4-1 0,1 6 0,-5-4 0,9 8 0,-9-8 0,9 9 0,-3-10 0,4 10 0,1-9 0,-1 8 0,1-8 0,-1 9 0,0-4 0,1 0 0,-1 3 0,1-8 0,-1 4 0,1-6 0,5-5 0,2-2 0,6-1 0,-1-3 0,1 3 0,0-5 0,0 0 0,7-1 0,1 0 0,0 0 0,6 0 0,-6 0 0,1 0 0,4-1 0,-11 2 0,4-1 0,-6 7 0,-6-5 0,5 10 0,-5-4 0,0 6 0,-2 0 0,1 0 0,-5 0 0,10 0 0,-10 0 0,4 0 0,-5 6 0,5-5 0,-4 5 0,10-7 0,-10 1 0,11 0 0,-6 0 0,1 0 0,11-7 0,-9 0 0,11-2 0,-7-2 0,10-2 0,-7 4 0,8-8 0,-11 15 0,-1-4 0,1 0 0,0 4 0,0-10 0,0 10 0,-1-4 0,1 0 0,0 4 0,0-4 0,-6 6 0,4 0 0,-10 0 0,4 5 0,-5-3 0,-1 4 0,1-1 0,-1-3 0,0 9 0,1-10 0,-1 10 0,1-4 0,-1 0 0,1 3 0,-1-8 0,1 9 0,-1-9 0,0 8 0,1-8 0,-1 9 0,1-10 0,-1 10 0,1-4 0,-1 5 0,0-5 0,1 4 0,-1-5 0,1 6 0,-1 0 0,1-5 0,-1 4 0,1-4 0,-1 0 0,0-2 0,1-4 0,-1 4 0,-4-3 0,3 4 0,-4-1 0,6 2 0,-6 0 0,4 4 0,-4-5 0,1 1 0,3 4 0,-4-4 0,1 0 0,3 3 0,-4-8 0,6 9 0,-6-9 0,-1 3 0,-5-4 0,0 4 0,0 2 0</inkml:trace>
  <inkml:trace contextRef="#ctx0" brushRef="#br0" timeOffset="2422">2723 9193 24575,'34'-33'0,"16"-26"0,-13 19 0,2-5-892,11-15 0,0 2 892,12-14 0,-12 20 0,1 2 0,10-17 0,-11 27 0,2-1 0,-16-2 0,-2 5 576,23 0-576,-16-9 295,-19 17-295,19-2 0,-19-6 0,3 18 913,-7-5-913,-4 0 0,9 0 0,-9 6 0,9-4 0,-9-3 0,9-1 0,-3-5 0,5 13 0,-6-5 0,5 10 0,-5-9 0,6 9 0,0 2 0,-1 0 0,1 5 0,0 0 0,0 2 0,6 5 0,3-6 0,6 4 0,-7-4 0,6 0 0,-6 5 0,8-11 0,-1 10 0,0-10 0,0 5 0,0-1 0,-6-3 0,4 3 0,-4-5 0,6 0 0,-7 0 0,6-1 0,-6 1 0,8 0 0,-8 0 0,5-1 0,-11 2 0,5-1 0,-8 0 0,1 1 0,0-1 0,-6 1 0,10-12 0,-9 10 0,5-16 0,-8 17 0,-5-5 0,0 1 0,0 9 0,-1-8 0,1 9 0,-1-4 0,1-1 0,-1 6 0,-4-5 0,3 5 0,-9-6 0,4 1 0,0 4 0,-4-3 0,10 9 0,-10-9 0,9 8 0,-9-8 0,9 9 0,-3-4 0,4 5 0,1-6 0,-1 5 0,1-9 0,-1 9 0,-5-10 0,4 10 0,-3-9 0,-1 3 0,4-4 0,-8-1 0,8 6 0,-4 1 0,1-1 0,3 0 0,-9-6 0,9 6 0,-9-4 0,10 8 0,-5-3 0,0 0 0,-1 4 0,-5-4 0</inkml:trace>
  <inkml:trace contextRef="#ctx0" brushRef="#br0" timeOffset="4448">5734 6957 24575,'0'-24'0,"0"-4"0,22-38 0,22-1-522,-14 16 0,2 2 522,25-12 0,-21 13 0,0 0 0,24-13 0,-22 16 0,1-2 0,-6 5 0,0 2 0,29-26 0,-15-1 0,-1 14 229,5-1-229,-11-4 0,12 11 0,9-14-604,6-4 604,-26 31 0,0 0 0,2-9 0,1 1 0,-3 8 0,0 0 0,2-4 0,-2 1-110,24-18 110,3 0 0,-15 10 0,1 0 503,-11 9-503,-3 2 83,-14 14-83,0 2 825,-9 6-825,1 5 118,-5 2-118,4 5 0,-6-5 0,1 4 0,-1-10 0,7 4 0,0-5 0,14-7 0,-5 5 0,11-11 0,-11 5 0,11 0 0,-11 1 0,11 0 0,-11 5 0,4-5 0,-6 7 0,0 5 0,0-5 0,0 5 0,-6 1 0,-2-5 0,0 4 0,-4-5 0,5 5 0,-7-3 0,0 4 0,1-1 0,5-3 0,-4 3 0,11-5 0,-6-1 0,7 1 0,0-1 0,0 1 0,0-1 0,4-10 0,-2 13 0,-3-11 0,-7 15 0,0-6 0,-4 5 0,11-4 0,-12 4 0,12 1 0,-11-5 0,4 5 0,-6-6 0,1 1 0,-1 4 0,1-3 0,-1 9 0,1-4 0,-1-1 0,-5 0 0,0-6 0,-6 6 0,0 1 0</inkml:trace>
  <inkml:trace contextRef="#ctx0" brushRef="#br0" timeOffset="9570">8847 4364 24575,'31'-6'0,"12"-16"0,-7-1 0,28-21 0,-33 17 0,42-25 0,-42 22 0,34-15 0,-28 12 0,11 3 0,-5-11 0,-3 12 0,2-5 0,-8 1 0,5 5 0,-11-11 0,20 2 0,-24 3 0,16-1 0,-20 3 0,5 6 0,2-13 0,-2 12 0,-5-4 0,-3 12 0,1 1 0,-5 6 0,4 0 0,-5-6 0,6 5 0,-5-5 0,10 6 0,-10 0 0,11 0 0,-11 0 0,10 0 0,-4 0 0,6-1 0,-1 1 0,1-1 0,0 0 0,0 1 0,7-1 0,1 0 0,0 0 0,6-1 0,-6-5 0,15 4 0,-6-5 0,14 6 0,-14-6 0,14 5 0,-6-12 0,0 6 0,-2-1 0,-8 2 0,0 7 0,0-1 0,-6-4 0,4 9 0,-11-8 0,11 10 0,-11 0 0,11-5 0,-4 4 0,6-5 0,-7 5 0,6-4 0,-6 5 0,1-1 0,-3-3 0,-6 9 0,0-9 0,0 10 0,-1-5 0,0 6 0,-5-5 0,-2 4 0,-6-4 0,0 5 0,1 0 0,-1 0 0,-4-6 0,3 5 0,-4-4 0,6 5 0,-1 0 0,0 0 0,1 0 0,-1 0 0,1 0 0,-1 0 0,1 0 0,-1 0 0,1 0 0,-1 0 0,0 0 0,-9 0 0,1 0 0,-8 0 0</inkml:trace>
  <inkml:trace contextRef="#ctx0" brushRef="#br0" timeOffset="37096">16574 1129 24575,'19'-5'0,"28"-17"0,-23 0 0,40-22 0,-28 16 0,22-8 0,-16 9 0,6-1 0,-15 2 0,6 5 0,-6-3 0,0 9 0,6-4 0,-6 0 0,1 4 0,4-10 0,-11 11 0,4-5 0,-6 6 0,0 1 0,-6 0 0,4-1 0,-10 2 0,4-1 0,1 5 0,-5-3 0,4 9 0,0-10 0,-4 9 0,11-9 0,-11 5 0,4-1 0,0-4 0,-4 10 0,5-5 0,-7 1 0,1 4 0,-1-4 0,0 0 0,1 3 0,-1-3 0,1 0 0,-1 4 0,1-10 0,-1 5 0,0 0 0,1-5 0,-1 10 0,7-4 0,-5 0 0,4 3 0,-6-8 0,7 9 0,-5-10 0,10 10 0,-10-9 0,4 9 0,-5-10 0,-1 10 0,1-9 0,-1 8 0,1-8 0,-1 9 0,6-9 0,1 3 0,0-5 0,0 5 0,-7-3 0,6 9 0,-4-10 0,5 10 0,-7-9 0,7 8 0,0-8 0,1 3 0,-1 0 0,-1-3 0,-4 8 0,4-8 0,-5 8 0,-1-8 0,1 9 0,-1-10 0,0 10 0,1-9 0,-1 9 0,1-10 0,4 5 0,-3-6 0,4 6 0,-6-4 0,0 8 0,1-8 0,-1 9 0,1-4 0,-1-1 0,1 5 0,-1-9 0,6 3 0,-4 0 0,5-3 0,-1 8 0,-4-8 0,4 9 0,-5-9 0,-1 3 0,1 1 0,-1-5 0,1 10 0,-1-9 0,0 9 0,6-10 0,-4 10 0,-2-9 0,-1 8 0,-3-3 0,4 5 0,1 0 0,-1 0 0,-5-5 0,5 4 0,-5-4 0,5 5 0,1 0 0,-1 0 0,1 0 0,-1 0 0,0 0 0,1 0 0,-1 0 0,1 0 0,-1 0 0,1 0 0,-1 0 0,1 0 0,-1 0 0,6 0 0,2 0 0,6 0 0,0 0 0,-6 0 0,4 0 0,-4 0 0,6 0 0,0 0 0,-7 0 0,6 0 0,-11 0 0,4 0 0,-6 0 0,1 0 0,-1 0 0,1 0 0,-1 0 0,1 0 0,-1 0 0,0 0 0,1 0 0,-1 0 0,1 0 0,-1 0 0,1 0 0,-1 0 0,1 0 0,-1 0 0,0 0 0,1 0 0,5 0 0,-4 0 0,10 0 0,-10 0 0,11 0 0,-11 0 0,10 0 0,-4 0 0,6 0 0,-1 0 0,1 0 0,7 0 0,-6 0 0,13 0 0,-13 0 0,13 0 0,-6 0 0,15 0 0,-5 0 0,12 0 0,-5 0 0,8 0 0,-8 0 0,-2 0 0,-8 0 0,0-6 0,-7 4 0,-1-4 0,-7 6 0,0 0 0,-1 0 0,1 0 0,7 0 0,-6 0 0,6 0 0,-7 0 0,0 0 0,0 0 0,-7 0 0,6 0 0,-11 0 0,4 0 0,-6 0 0,1 0 0,-1 0 0,7 0 0,-5 0 0,10 0 0,-4-5 0,6 3 0,6-3 0,-4 5 0,4 0 0,12 0 0,-14 0 0,21 0 0,-17 0 0,8 0 0,-1 0 0,0 0 0,0 0 0,-6 0 0,-3 0 0,-6 0 0,0 0 0,-6 0 0,4 0 0,-10 0 0,4 0 0,-5 0 0,-1 0 0,1 0 0,-1 0 0,1 0 0,-1 0 0,0-6 0,1 5 0,-1-4 0,1 5 0,-1 0 0,1 0 0,-1 0 0,1 0 0,-1 0 0,0 0 0,1 0 0,-1 0 0,7 0 0,-5-5 0,4 4 0,-6-5 0,1 6 0,-1 0 0,1 0 0,-1 0 0,7 0 0,-6 0 0,12 0 0,-11 0 0,10 0 0,-10 0 0,9 0 0,-9 0 0,4 0 0,-6 0 0,1 0 0,5 0 0,2 0 0,0 0 0,4 0 0,-10 0 0,4 0 0,1 0 0,-5 0 0,4 0 0,-6 0 0,1 0 0,-1 0 0,1 0 0,-1 0 0,1 0 0,-1 0 0,0 0 0,1 0 0,-1 0 0,1 0 0,-1 0 0,1 0 0,-1 0 0,0 0 0,-4-5 0,3 4 0,-9-9 0,4 8 0,-5-3 0</inkml:trace>
  <inkml:trace contextRef="#ctx0" brushRef="#br0" timeOffset="54264">11909 2516 24575,'0'-12'0,"0"1"0,0-7 0,0 5 0,0-4 0,0 5 0,0 1 0,0-1 0,0 0 0,0-5 0,0 4 0,5-5 0,-4 7 0,4-1 0,0 1 0,-4-1 0,10 1 0,-10-1 0,4 0 0,-5 1 0,5-7 0,-3 5 0,8-4 0,-8 5 0,8 1 0,-9-7 0,9 5 0,-9-10 0,10 4 0,-10 0 0,10-5 0,-4 5 0,0 0 0,4-4 0,-4 4 0,6-6 0,-1-7 0,1-2 0,1-14 0,0 6 0,5-6 0,-3 0 0,3 12 0,0-10 0,-5 19 0,5-11 0,-6 17 0,-1-3 0,-1 12 0,-4 0 0,3 1 0,-4-1 0,6 1 0,-1-1 0,0 0 0,1 1 0,0-7 0,-1 5 0,2-10 0,-2 10 0,7-11 0,-5 11 0,17-11 0,-15 5 0,15-7 0,-10 1 0,5 0 0,-6 0 0,4 6 0,-9-5 0,3 11 0,-5-5 0,0 7 0,-1-1 0,1 0 0,-1 1 0,1-1 0,-6 1 0,4-1 0,-3-5 0,4 4 0,-4-5 0,4 0 0,-5 5 0,6-4 0,0-6 0,-1 9 0,0-9 0,1 12 0,-1-1 0,-4 1 0,3-1 0,-4 0 0,1 1 0,3 4 0,-4-3 0,5 9 0,-4-10 0,3 10 0,-4-4 0,6 5 0,-6-5 0,4 4 0,-3-5 0,4 1 0,1 4 0,-1-4 0,0 5 0,1 0 0,-1 0 0,1 0 0,4 0 0,-3 0 0,9 0 0,-9 0 0,5 0 0,-7 0 0,1 0 0,-1 0 0,0 0 0,1 0 0,-1 0 0,1 0 0,5 0 0,-4 0 0,4 5 0,-5 1 0,0 12 0,-1-5 0,-4 10 0,3-10 0,-3 10 0,5-10 0,0 10 0,-1-10 0,2 11 0,-2-11 0,1 4 0,0 0 0,0-4 0,-1 5 0,6-2 0,-4-3 0,3 3 0,-4-4 0,-1-1 0,0 1 0,1-1 0,-1 1 0,1-1 0,-1 0 0,7 1 0,-5 0 0,4 0 0,-6-1 0,1 1 0,5 0 0,-4-1 0,10 1 0,-4-5 0,6 4 0,0-4 0,0 0 0,11 4 0,-2-10 0,3 10 0,-5-10 0,0 11 0,-6-11 0,13 11 0,-13-5 0,13 1 0,-13 3 0,13-10 0,-13 10 0,6-10 0,-7 5 0,0-1 0,0-3 0,-1 3 0,1-5 0,7 0 0,-6 0 0,6 0 0,0 0 0,1 0 0,0 0 0,17 6 0,-21-5 0,21 5 0,-24-6 0,6 0 0,-7 5 0,0-3 0,-1 3 0,1-5 0,0 0 0,0 0 0,0 0 0,-1 0 0,1 0 0,-6 0 0,4 0 0,-10 0 0,11 0 0,-11 0 0,10 0 0,-4 0 0,6 0 0,10 0 0,-7 0 0,8 0 0,-11 0 0,-1 0 0,-5 0 0,5 0 0,-6 0 0,7 0 0,-6 0 0,4 0 0,-4 0 0,6 0 0,-6 0 0,4 0 0,-4 0 0,6 0 0,0 0 0,-6 0 0,4 0 0,-4 0 0,0 0 0,4-5 0,-10 3 0,10-3 0,-10 5 0,10-6 0,-4 5 0,0-5 0,-1 6 0,-1-6 0,2 5 0,0-5 0,-2 1 0,6 4 0,-3-10 0,4 10 0,-7-5 0,-6 6 0,1-5 0,-1 4 0,1-4 0,-1 5 0,1 0 0,-1 0 0,0 0 0,1-5 0,-1 3 0,1-3 0,-1 5 0,1 0 0,-1 0 0,1 0 0,-1 0 0,0 0 0,1 0 0,-1 0 0,1 0 0,-1 0 0,1 0 0,-1 0 0,0 0 0,1-5 0,-1 4 0,1-10 0,-1 10 0,1-4 0,-1 5 0,-5-5 0,5 4 0,-5-5 0,5 6 0,1 0 0,-1-5 0,1 4 0,-1-4 0,-4 0 0,3 3 0,-9-8 0,4 9 0,-5-4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36.96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47.79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59.92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14.15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49.2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2:42.1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23:5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10283 24575,'33'26'0,"4"11"0,7 17 0,21 18 0,-23-17-414,-7-15 1,0-1 413,12 16 0,9 22 0,-3-14 0,-8-2 0,1-2 0,5-13 272,-4 6-272,4-7 137,-6 6-137,-9-7 0,7 7 0,-15-11 418,13 3-418,-13-9 0,5-1 0,-14-9 0,5 1 0,-11-6 0,4-1 0,-5-7 0,5 1 0,-4-1 0,5 7 0,-6-5 0,-1 4 0,7 1 0,-5 1 0,11 6 0,-11-7 0,10 6 0,-10-11 0,11 10 0,-6-10 0,13 22 0,-5-13 0,4 14 0,-5-12 0,1 8 0,-7-5 0,5 4 0,-10-6 0,10 0 0,-11 0 0,5-6 0,0 4 0,-5-4 0,5 6 0,1 6 0,1 3 0,0-1 0,7 13 0,-7-10 0,9 19 0,-2-13 0,1 14 0,-1-14 0,1 6 0,10 10 0,-9-20 0,10 19 0,-20-31 0,6 13 0,-5-13 0,0 6 0,3-7 0,-9-1 0,4-5 0,-6-1 0,-1-7 0,0 1 0,1-1 0,-1 0 0,1 1 0,-1-1 0,1 1 0,-1-1 0,1 1 0,-1 5 0,1-4 0,0 4 0,5 1 0,7 0 0,-3 7 0,7-1 0,-14-5 0,9 4 0,-10-10 0,10 11 0,-10-6 0,11 2 0,-10 3 0,3-10 0,1 5 0,-5 0 0,5-5 0,-6 10 0,0-10 0,0 11 0,0-11 0,0 10 0,-1-10 0,2 10 0,-2-10 0,1 10 0,0-4 0,1 6 0,-1 0 0,6 11 0,-4-9 0,-2 9 0,-1-11 0,-4 0 0,0 0 0,4-7 0,-4 6 0,-1-11 0,5 10 0,-10-10 0,10 4 0,-10-5 0,9-1 0,-8 1 0,8-1 0,-9 0 0,4 1 0,0-1 0,2 1 0,4-1 0,1 1 0,-6-1 0,4-5 0,-9 5 0,9-5 0,-8 5 0,8-4 0,-9 3 0,4-4 0,0 1 0,-3 3 0,3-4 0,-5 6 0,5-1 0,-4 0 0,4-4 0,-5-2 0</inkml:trace>
  <inkml:trace contextRef="#ctx0" brushRef="#br0" timeOffset="5048">976 7568 24575,'-19'0'0,"-4"6"0,-4 14 0,5 1 0,-16 13 0,16-9 0,-9 1 0,11-1 0,-3-6 0,9 4 0,-4-9 0,6 3 0,0-5 0,1-1 0,-1 0 0,1 1 0,-1-1 0,1 1 0,-1-1 0,0 1 0,1-1 0,-1 1 0,1-1 0,-1 0 0,1-4 0,4 3 0,-3-4 0,3 6 0,-4-1 0,-1 1 0,6-1 0,-4 0 0,3 1 0,-4-1 0,-1 1 0,0-1 0,1 1 0,-1-1 0,1-5 0,4 5 0,2-5 0,0 5 0,4 1 0,-10-1 0,10 1 0,-9-1 0,9 1 0,-10-1 0,10 0 0,-9 1 0,8-1 0,-3 1 0,5-1 0,0 1 0,-5-1 0,4 1 0,-10-1 0,10 0 0,-9 1 0,9-1 0,-10 1 0,5-1 0,-6 6 0,6-5 0,-4 5 0,8-6 0,-3 1 0,0-1 0,4 7 0,-10 0 0,4 7 0,0 0 0,-4 0 0,4 0 0,0-1 0,-4 1 0,9 0 0,-9 0 0,10 0 0,-5 0 0,1-1 0,3 8 0,-9-6 0,4 6 0,0-7 0,-4 0 0,4 11 0,0-9 0,-3 3 0,8-7 0,-3-10 0,5 5 0,0-1 0,0-4 0,0 10 0,-5-10 0,4 5 0,-4-7 0,-1 0 0,5 1 0,-4-1 0,0-4 0,4 3 0,-5-4 0,6 6 0,0-1 0,0 1 0,0-1 0,0 0 0,0 1 0,0-1 0,0 1 0,0-1 0,0 1 0,0-1 0,0 0 0,0 1 0,0-1 0,0 1 0,0-1 0,0 1 0,0-1 0,0 1 0,0-1 0,0 0 0,0 1 0,0-1 0,0 1 0,0-1 0,0 1 0,0-1 0,0 0 0,0 1 0,0-1 0,0 1 0,0-1 0,0 1 0,0-6 0,0-1 0</inkml:trace>
  <inkml:trace contextRef="#ctx0" brushRef="#br0" timeOffset="10064">351 8583 24575,'40'0'0,"0"0"0,26 0 0,-11 0 0,29 0 0,15 0-846,-23 0 846,-18 0 0,0 0 0,12 0 145,17 0-145,-19 0 0,-2 0 0,-16 0 0,-2 0 0,-21 5 635,3-3-635,-17 8 66,5-4-66,-12 6 0,4-1 0,-8 0 0,3 1 0,0-1 0,2 7 0,4-5 0,1 4 0,0 0 0,-1-4 0,7 5 0,1-6 0,6 6 0,-6-5 0,4 11 0,-4-11 0,6 10 0,-6-3 0,4 4 0,-3 1 0,4 0 0,1 0 0,8 8 0,-6-12 0,13 12 0,-7-13 0,8 7 0,-1-6 0,8-2 0,2 2 0,-1-6 0,7 12 0,-6-11 0,0 10 0,31 2 0,-32 1 0,32 0 0,-31-3 0,8-10 0,-1 5 0,-7-8 0,14 9 0,-12-6 0,14 5 0,-8-6 0,8-1 0,3 1 0,-1 0 0,7 0 0,-16 0 0,16 0 0,-15-1 0,6 1 0,-8-1 0,-1 1 0,1-1 0,25 7 0,-19-5 0,19 4 0,-17-5 0,12 0 0,-7-6 0,22-2 0,-22 0 0,25-5 0,-17 11 0,8-4 0,-11 6 0,1 1 0,0-8 0,-8 5 0,5-4 0,-14-1 0,15 5 0,-7-11-310,-15 1 0,2 1 310,30-4 0,14 0 0,-15 0 0,-4 0 0,9 0 0,-3 0 0,-9 0 0,0 0-40,0 0 40,-9 0 0,24 0 0,-28 0 0,19 0 0,-33 0 0,6 0 0,-21 0 0,11 0 618,-12 0-618,-1 0 42,-1 0-42,-7 0 0,-1 0 0,8 0 0,-5 0 0,4 0 0,-6 0 0,0 0 0,-6 0 0,4 0 0,-4 0 0,6 0 0,-1 0 0,1 0 0,0 0 0,11 0 0,-9 0 0,9 0 0,-11 0 0,0 0 0,0 0 0,-6 0 0,4 0 0,-10 5 0,4-4 0,1 4 0,-6-5 0,12 0 0,-11 0 0,4 0 0,0 0 0,-4 0 0,5 0 0,-7 0 0,1 0 0,-1 0 0,1 0 0,-1 0 0,0 0 0,1 0 0,-1 0 0,1 0 0,-1 0 0,1 0 0,-1 0 0,0 0 0,1 0 0,-1 0 0,1 0 0,-1 0 0,1 0 0,-1 0 0,1 0 0,-1 0 0,0-5 0,1 4 0,-1-10 0,1 10 0,-1-9 0,1 9 0,-1-10 0,0 10 0,1-4 0,-1 0 0,1 3 0,-1-3 0,1 0 0,-1 4 0,1-4 0,-1 0 0,0 3 0,1-8 0,-1 9 0,1-4 0,-6-1 0,4 5 0,-3-4 0,-1 0 0,4 4 0,-4-10 0,6 10 0,-1-4 0,-4 0 0,-2 3 0,-5-3 0</inkml:trace>
  <inkml:trace contextRef="#ctx0" brushRef="#br0" timeOffset="15262">1169 7297 24575,'24'0'0,"11"0"0,8 0 0,12 0 0,-19-6 0,10-1 0,-5-7 0,-6-4 0,11 3 0,-12-10 0,6 10 0,0-4 0,-6 6 0,4-1 0,-11 1 0,4 1 0,-6-1 0,0 0 0,0 1 0,-6 0 0,4-1 0,-10 2 0,10-2 0,-4 1 0,6 5 0,0-4 0,-1 4 0,1 0 0,7 2 0,-6-1 0,6 5 0,0-5 0,-6 6 0,13-6 0,-6 4 0,7-4 0,1 0 0,-1-1 0,0-7 0,0 1 0,1-1 0,-1 7 0,-7-5 0,6 5 0,-19 0 0,11-5 0,-13 11 0,7-10 0,-6 9 0,4-9 0,3 10 0,1-10 0,4 9 0,1-3 0,-6-1 0,13 5 0,-6-5 0,1 6 0,4 0 0,-11 0 0,11 0 0,-4 0 0,-1 0 0,6 0 0,-6 0 0,7 0 0,0 0 0,1 0 0,-1 0 0,0 0 0,-6 0 0,4 0 0,-11 0 0,4 0 0,-6 0 0,5 0 0,-4 0 0,-2 0 0,-1 0 0,-4 0 0,0 0 0,-2 0 0,1 0 0,-5 0 0,10 0 0,-10 0 0,4 0 0,-5 0 0,-1 0 0,1 0 0,-1-5 0,1 4 0,5-10 0,-4 10 0,10-10 0,-4 4 0,6 0 0,6-5 0,-4 5 0,29-12 0,-18 4 0,20-5 0,-24 7 0,4 0 0,-4 0 0,6-1 0,-7 7 0,6-5 0,-13 5 0,13-7 0,-13 2 0,13-2 0,-13 2 0,6-1 0,-7 0 0,0 1 0,-6 0 0,4-1 0,-10 7 0,10-6 0,-10 11 0,10-10 0,-4 10 0,11-11 0,-4 11 0,4-5 0,-5 6 0,7-6 0,-6 5 0,13-5 0,-6 0 0,7 4 0,0-4 0,1 0 0,-8 5 0,6-11 0,-6 10 0,0-4 0,6 0 0,-13 5 0,6-5 0,-7 0 0,0 5 0,-1-5 0,-5 1 0,5 4 0,-6-4 0,7 5 0,-6-5 0,4 3 0,-4-3 0,0 5 0,5-5 0,-6-2 0,6 0 0,0 2 0,-5 0 0,4 4 0,-4-10 0,0 10 0,4-11 0,-10 11 0,11-5 0,-6 1 0,1 3 0,-1-3 0,-1-1 0,2 5 0,6-5 0,-6 1 0,4 4 0,-4-10 0,0 10 0,-2-10 0,0 10 0,-4-4 0,5 5 0,-2-6 0,-3 5 0,3-4 0,-4 5 0,-1 0 0,1 0 0,-1 0 0,1 0 0,-1 0 0,0 0 0,1 0 0,-1 0 0,1 0 0,-1 0 0,1 0 0,-1 0 0,1 0 0,-1 0 0,0 0 0,1 0 0,-1 0 0,1 0 0,-1 0 0,1 0 0,-1 0 0,0 0 0,1 0 0,-1 5 0,1-4 0,-1 4 0,1 1 0,-1-5 0,-5 4 0,0-5 0</inkml:trace>
  <inkml:trace contextRef="#ctx0" brushRef="#br0" timeOffset="20108">4752 2629 24575,'0'40'0,"0"8"0,0 2 0,0-7 0,0 11 0,0-2 0,0 8 0,-13 6 0,-3-9 0,-6 1 0,-5-8 0,6-2 0,-6-8 0,6 0 0,-4 1 0,4-1 0,0-7 0,-3-1 0,4 0 0,1-12 0,-6 10 0,12-11 0,-11 0 0,10 5 0,-3-11 0,5 5 0,0-7 0,0 0 0,6 1 0,-4-1 0,3 1 0,-10 0 0,4-6 0,-5 5 0,7-10 0,-7 10 0,5-10 0,-4 10 0,5-5 0,0 5 0,1 1 0,4-1 0,-3 1 0,4-1 0,-6 1 0,6-1 0,-5 0 0,5 1 0,-6-1 0,0 7 0,1-5 0,-2 10 0,2-10 0,-7 10 0,4-4 0,-4 6 0,6-6 0,0 4 0,0-10 0,5 10 0,-8-5 0,12 1 0,-12-3 0,13 2 0,-8-5 0,9 4 0,-4-5 0,-1-1 0,5 0 0,-4 1 0,5-1 0,0 1 0,0-1 0,0 1 0,0-1 0,0 6 0,0-4 0,0 11 0,0-11 0,0 10 0,0-4 0,0 0 0,0 4 0,0 3 0,5 11 0,3 5 0,4-5 0,2 2 0,-2-6 0,1 0 0,1 6 0,-1-6 0,0 1 0,0 4 0,-1-11 0,-4 4 0,3 1 0,-4-5 0,6 4 0,-6 1 0,4-6 0,-4 6 0,0-7 0,-2-6 0,1 4 0,-5-10 0,5 10 0,-1-10 0,-4 16 0,4-9 0,0 10 0,-3-6 0,3-5 0,-5 5 0,0-6 0,0 7 0,0 0 0,6 0 0,-5 0 0,5-1 0,-6 1 0,0 0 0,0 0 0,0 0 0,0 0 0,0-1 0,0 1 0,0 0 0,0-6 0,0 4 0,0-10 0,0 10 0,0 1 0,0-4 0,0 9 0,0-16 0,5 10 0,-3-10 0,3 4 0,-5 1 0,5-5 0,-3 4 0,3 0 0,-5-4 0,5 5 0,-4-1 0,4-4 0,0 4 0,-4 1 0,5-5 0,-6 4 0,0-5 0,0-1 0,5 0 0,-4 1 0,4-1 0,-5 1 0,5-1 0,-4 1 0,4-1 0,0 0 0,-3 1 0,8 4 0,-4-3 0,1 4 0,3-6 0,-9 1 0,9-6 0,-9 4 0,10-9 0,-10 9 0,9-8 0,-9 8 0,10-9 0,-10 9 0,9-3 0,-9 4 0,9 1 0,-8-1 0,3 0 0,-5 1 0,5-1 0,-4 1 0,4-1 0,-5 1 0,0-1 0,0 1 0,0-1 0,0 0 0,0 1 0,0-1 0,0 1 0,0-6 0,0-1 0</inkml:trace>
  <inkml:trace contextRef="#ctx0" brushRef="#br0" timeOffset="28978">5041 2313 24575,'0'-33'0,"11"-6"0,12 4 0,4 1 0,7-5 0,-8 5 0,1-6 0,5 5 0,3 2 0,-2 7 0,6 0 0,-13 1 0,6-1 0,-1 0 0,-4 6 0,5-4 0,-8 10 0,1-10 0,-6 11 0,4-5 0,-10 6 0,11 0 0,-11 0 0,10 0 0,-4-6 0,6 4 0,-7-3 0,6 4 0,-5-5 0,5 5 0,-5-5 0,-1 0 0,0 5 0,-5-5 0,4 6 0,1 0 0,-5-6 0,5 5 0,-1-5 0,-4 6 0,11 5 0,-12-3 0,6 4 0,-1-6 0,-4 0 0,10 5 0,-4-4 0,6 4 0,-6-5 0,4 5 0,-4-9 0,6 8 0,7-11 0,-6 7 0,6-1 0,0 0 0,-6 0 0,13 0 0,-13 0 0,13 0 0,-6-6 0,18-2 0,-8 0 0,2 3 0,-7 4 0,-4 1 0,-1 0 0,5 6 0,-11-5 0,11 11 0,-4-10 0,-1 3 0,6 1 0,-6-5 0,7 11 0,1-5 0,-1 6 0,-7-6 0,6 5 0,-13-5 0,6 6 0,0 0 0,-6 0 0,13 0 0,-13 0 0,24 0 0,-21 0 0,21 0 0,-24 0 0,6 0 0,-7 0 0,-1 0 0,-5 0 0,5 0 0,-6 0 0,7 0 0,0 0 0,-6 0 0,4 0 0,-4 0 0,0 0 0,4 0 0,-10 0 0,10 0 0,-4 0 0,6-5 0,0 3 0,0-3 0,0-1 0,10-1 0,-7 0 0,8-4 0,-5 4 0,-4-6 0,11 0 0,-4 0 0,-1 5 0,6-4 0,-13 0 0,6-3 0,-7-3 0,0 6 0,-1 5 0,1-4 0,0 4 0,-6-6 0,4 1 0,-4 0 0,6-1 0,0 1 0,-7 0 0,6-1 0,-5-4 0,11-2 0,-10-6 0,3 6 0,-11 2 0,5 5 0,-4 0 0,4 0 0,-5 0 0,5 6 0,-4-4 0,10 3 0,-4 0 0,0-3 0,4 3 0,-4-5 0,6-1 0,0 0 0,0 1 0,-1 5 0,1-4 0,-6 4 0,4-5 0,-10 0 0,11 5 0,-5-3 0,-1 3 0,6 0 0,-11-3 0,10 3 0,-10 1 0,9-10 0,-9 8 0,4-9 0,-6 6 0,0-1 0,1 0 0,-1 1 0,1 4 0,-6-3 0,4 4 0,-3-6 0,-1 1 0,4 4 0,-9-3 0,10 9 0,-5-10 0,5 10 0,-4-9 0,3 8 0,-9-8 0,4 4 0,0-1 0,-3-3 0,3 4 0,-5-6 0,5 0 0,-4 1 0,9 4 0,-3 2 0,-1 0 0,4 4 0,-4-4 0,1 0 0,3-2 0,-4-4 0,6 4 0,-6-3 0,4 9 0,-3-5 0,-1 1 0,4-1 0,-3-1 0,-1-3 0,4 9 0,-9-9 0,9 8 0,-3-8 0,-1 4 0,-1-6 0,0 6 0,-3-5 0,-2 10 0,-2-4 0,-3 5 0</inkml:trace>
  <inkml:trace contextRef="#ctx0" brushRef="#br0" timeOffset="30995">4898 2286 24575,'11'0'0,"1"0"0,-1 0 0,1 0 0,-1 0 0,-5-5 0,5 3 0,-10-8 0,9 4 0,-4-1 0,1-3 0,3 9 0,-9-10 0,4 5 0,-5-6 0,0 1 0,5 4 0,-3-3 0,8 9 0,-9-10 0,4 10 0,-5-4 0</inkml:trace>
  <inkml:trace contextRef="#ctx0" brushRef="#br0" timeOffset="33728">4362 6586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7:48.7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506A-BDC0-6245-9B53-7267FADBB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7DE1E-8115-0744-9008-6B62D0A5E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A7734-0E0D-3944-BF5B-D356DD6A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544B-8EF3-BF49-9CEF-39313766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5AFB-06EF-8346-BD6D-84371988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2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957B-93CC-634B-B028-5A442A6E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A4402-F713-B24B-8AED-0EB0A292B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929D-0ACE-C246-83E6-09A65F40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ED779-013B-C84C-B98F-69F9307F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AAE9-C128-9347-AB15-3156CA0D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2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1C9C1-AE0A-334C-A56D-846CDA41A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4A9DE-0B49-2C42-BC4C-953728316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24A1-B430-4948-91CD-AA6DF51B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B96A3-EE2F-9249-B3FB-4787AE55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F837-B996-C640-9C3A-5CFF470F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9EFB-FD26-D346-834E-3FF8D5E5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65B0-9D04-EB49-B6AD-ABF45D47B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36FB5-6AFD-6E4D-BDED-23C966A1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9A4DB-CC9B-AB4A-AB95-A91BBF63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D01DB-BA25-9049-8DDB-26E923E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5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2CB9-6F83-B846-BE46-1309AA74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C6DF2-D699-D642-9101-7A7284F04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5687-0828-D14D-83B9-296CEA01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046C8-7EF7-7F45-93CD-73EFC563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5C6E-ADF6-FB48-9ADC-657EC06D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6219-E6CE-C84B-8EF0-3EAB531D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3339-552E-8C45-B81A-8E0020F95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691A8-A34B-2A43-93C1-4DE114F47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6BCD-ADA6-EF45-AC02-5C3BF554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51219-290F-854E-9EE6-2EED7F8F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35B98-BB5C-E341-BDD7-5B8F9351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6EDC-2F5E-DF42-ADD7-ABA9EB4F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24DCA-6E9D-784E-BBBE-4806187DC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5AFB7-C698-994C-B001-0A1079544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53B30-8AA7-234D-819E-0DAE0A98C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76F42-9C2C-5A44-8F5B-B04E0E5C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304BC-8A36-FE43-BF20-040F2ED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3AC77-D2AB-7443-900E-0CE30903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8D3BB-0547-4849-9FAC-86ED969B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2EDA-8685-ED4C-A81C-BF0DCE44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70DF6-7700-4447-8329-95F475C8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EE81B-59CB-F145-93AA-36491502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D3A97-8BF8-7847-921F-4E3CD5EA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7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5870A-F4EA-2B49-9E1C-770A408B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BA57F-983E-AE4F-ADD6-FE987F0D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6D2B2-448A-3B4E-A4B4-EE849DF0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0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2A34-E876-1040-81BD-5D0F3622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3D26-25C2-FC48-8516-5718013E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035D-A09A-8A42-9FF1-4EA1FB830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00120-1EEE-7F4D-B07F-CA1E9772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5ACAD-618C-A744-9A0B-E4E669DE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69428-8880-394F-812E-FB27B717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5062-85DD-C746-AD08-D38A5A0E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397C7-0FCC-1046-82EB-01275A433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ACD29-555D-FA4D-B61B-72CE58782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E8734-4D25-4241-9820-D37F27B6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C9426-9814-D344-955B-A994F42D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38C66-CBD5-8041-9C50-C6C49A3F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8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29138-6632-7849-8E85-1F18F361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CF361-31E8-A540-A2CC-7C14B7A60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B7588-2A49-E94D-8EDE-D1F50C276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36AD-19D0-AA44-A17A-14FAD116E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38A89-CBB3-9C41-AC89-00BEDD807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2.png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.png"/><Relationship Id="rId7" Type="http://schemas.openxmlformats.org/officeDocument/2006/relationships/customXml" Target="../ink/ink13.xm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3.png"/><Relationship Id="rId5" Type="http://schemas.openxmlformats.org/officeDocument/2006/relationships/customXml" Target="../ink/ink11.xml"/><Relationship Id="rId10" Type="http://schemas.openxmlformats.org/officeDocument/2006/relationships/customXml" Target="../ink/ink16.xml"/><Relationship Id="rId4" Type="http://schemas.openxmlformats.org/officeDocument/2006/relationships/customXml" Target="../ink/ink10.xml"/><Relationship Id="rId9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14:cNvPr>
              <p14:cNvContentPartPr/>
              <p14:nvPr/>
            </p14:nvContentPartPr>
            <p14:xfrm>
              <a:off x="2897100" y="3330452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3460" y="32228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14:cNvPr>
              <p14:cNvContentPartPr/>
              <p14:nvPr/>
            </p14:nvContentPartPr>
            <p14:xfrm>
              <a:off x="5966620" y="73692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2980" y="62928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E36337-429B-D642-805B-A5D38AFA3757}"/>
              </a:ext>
            </a:extLst>
          </p:cNvPr>
          <p:cNvSpPr txBox="1"/>
          <p:nvPr/>
        </p:nvSpPr>
        <p:spPr>
          <a:xfrm>
            <a:off x="6273800" y="736920"/>
            <a:ext cx="8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ZAP28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71708-C465-0A49-BFFD-CEDA7DE8B731}"/>
              </a:ext>
            </a:extLst>
          </p:cNvPr>
          <p:cNvSpPr txBox="1"/>
          <p:nvPr/>
        </p:nvSpPr>
        <p:spPr>
          <a:xfrm>
            <a:off x="4251170" y="142957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F0BAD-13A9-C049-B3CB-96C546D3147E}"/>
              </a:ext>
            </a:extLst>
          </p:cNvPr>
          <p:cNvSpPr txBox="1"/>
          <p:nvPr/>
        </p:nvSpPr>
        <p:spPr>
          <a:xfrm>
            <a:off x="2133600" y="314578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14:cNvPr>
              <p14:cNvContentPartPr/>
              <p14:nvPr/>
            </p14:nvContentPartPr>
            <p14:xfrm>
              <a:off x="4206580" y="161424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2940" y="1506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14:cNvPr>
              <p14:cNvContentPartPr/>
              <p14:nvPr/>
            </p14:nvContentPartPr>
            <p14:xfrm>
              <a:off x="4846315" y="299494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315" y="28873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A97E0BE-4E91-9342-9959-B4F3C2415BFC}"/>
              </a:ext>
            </a:extLst>
          </p:cNvPr>
          <p:cNvSpPr txBox="1"/>
          <p:nvPr/>
        </p:nvSpPr>
        <p:spPr>
          <a:xfrm>
            <a:off x="4907119" y="279983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JOSRIDGE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14:cNvPr>
              <p14:cNvContentPartPr/>
              <p14:nvPr/>
            </p14:nvContentPartPr>
            <p14:xfrm>
              <a:off x="5302560" y="423336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560" y="4125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AE4AEA4-C1E6-B445-AC56-BF0FD7EC174D}"/>
              </a:ext>
            </a:extLst>
          </p:cNvPr>
          <p:cNvSpPr txBox="1"/>
          <p:nvPr/>
        </p:nvSpPr>
        <p:spPr>
          <a:xfrm>
            <a:off x="5397638" y="404869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J214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14:cNvPr>
              <p14:cNvContentPartPr/>
              <p14:nvPr/>
            </p14:nvContentPartPr>
            <p14:xfrm>
              <a:off x="2489520" y="429024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5520" y="41826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E920475-FEAD-0D4C-A83C-10B94D38FBA8}"/>
              </a:ext>
            </a:extLst>
          </p:cNvPr>
          <p:cNvSpPr txBox="1"/>
          <p:nvPr/>
        </p:nvSpPr>
        <p:spPr>
          <a:xfrm>
            <a:off x="1809633" y="41063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14:cNvPr>
              <p14:cNvContentPartPr/>
              <p14:nvPr/>
            </p14:nvContentPartPr>
            <p14:xfrm>
              <a:off x="3514780" y="5896240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0780" y="57886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7DF31E-E561-5E4E-B589-391841BF43C1}"/>
              </a:ext>
            </a:extLst>
          </p:cNvPr>
          <p:cNvSpPr txBox="1"/>
          <p:nvPr/>
        </p:nvSpPr>
        <p:spPr>
          <a:xfrm>
            <a:off x="3527480" y="5731140"/>
            <a:ext cx="8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VOLPK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14:cNvPr>
              <p14:cNvContentPartPr/>
              <p14:nvPr/>
            </p14:nvContentPartPr>
            <p14:xfrm>
              <a:off x="2484100" y="729520"/>
              <a:ext cx="3439800" cy="5055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5100" y="720880"/>
                <a:ext cx="3457440" cy="50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68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14:cNvPr>
              <p14:cNvContentPartPr/>
              <p14:nvPr/>
            </p14:nvContentPartPr>
            <p14:xfrm>
              <a:off x="880860" y="5889574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860" y="57819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D33F2D-A166-C14E-BAE8-6C6CE7115506}"/>
              </a:ext>
            </a:extLst>
          </p:cNvPr>
          <p:cNvSpPr txBox="1"/>
          <p:nvPr/>
        </p:nvSpPr>
        <p:spPr>
          <a:xfrm>
            <a:off x="889000" y="56990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14:cNvPr>
              <p14:cNvContentPartPr/>
              <p14:nvPr/>
            </p14:nvContentPartPr>
            <p14:xfrm>
              <a:off x="1775460" y="5147254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460" y="5039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D5F4E34-B301-5F4F-B4D8-EE9D55CFED22}"/>
              </a:ext>
            </a:extLst>
          </p:cNvPr>
          <p:cNvSpPr txBox="1"/>
          <p:nvPr/>
        </p:nvSpPr>
        <p:spPr>
          <a:xfrm>
            <a:off x="1765300" y="49567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14:cNvPr>
              <p14:cNvContentPartPr/>
              <p14:nvPr/>
            </p14:nvContentPartPr>
            <p14:xfrm>
              <a:off x="2864100" y="435525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0100" y="424761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21D709-FC7B-B544-B23E-849602885890}"/>
              </a:ext>
            </a:extLst>
          </p:cNvPr>
          <p:cNvSpPr txBox="1"/>
          <p:nvPr/>
        </p:nvSpPr>
        <p:spPr>
          <a:xfrm>
            <a:off x="2870200" y="41774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14:cNvPr>
              <p14:cNvContentPartPr/>
              <p14:nvPr/>
            </p14:nvContentPartPr>
            <p14:xfrm>
              <a:off x="3992700" y="3422134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9060" y="331449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7B09A4B-2EA5-AA4E-9921-7193CBE73005}"/>
              </a:ext>
            </a:extLst>
          </p:cNvPr>
          <p:cNvSpPr txBox="1"/>
          <p:nvPr/>
        </p:nvSpPr>
        <p:spPr>
          <a:xfrm>
            <a:off x="3987800" y="32443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14:cNvPr>
              <p14:cNvContentPartPr/>
              <p14:nvPr/>
            </p14:nvContentPartPr>
            <p14:xfrm>
              <a:off x="5111580" y="2793934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940" y="268629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D82A65-132D-7540-86E0-6EB78629021E}"/>
              </a:ext>
            </a:extLst>
          </p:cNvPr>
          <p:cNvSpPr txBox="1"/>
          <p:nvPr/>
        </p:nvSpPr>
        <p:spPr>
          <a:xfrm>
            <a:off x="5111580" y="26092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14:cNvPr>
              <p14:cNvContentPartPr/>
              <p14:nvPr/>
            </p14:nvContentPartPr>
            <p14:xfrm>
              <a:off x="6792780" y="2236294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8780" y="212829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E890C3B-FE2E-6442-B32D-C8B3258B528A}"/>
              </a:ext>
            </a:extLst>
          </p:cNvPr>
          <p:cNvSpPr txBox="1"/>
          <p:nvPr/>
        </p:nvSpPr>
        <p:spPr>
          <a:xfrm>
            <a:off x="6792780" y="20516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14:cNvPr>
              <p14:cNvContentPartPr/>
              <p14:nvPr/>
            </p14:nvContentPartPr>
            <p14:xfrm>
              <a:off x="8886120" y="1821400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120" y="17134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E68D3F2-5A4C-E84D-B23E-6D835A1ECE0B}"/>
              </a:ext>
            </a:extLst>
          </p:cNvPr>
          <p:cNvSpPr txBox="1"/>
          <p:nvPr/>
        </p:nvSpPr>
        <p:spPr>
          <a:xfrm>
            <a:off x="8886120" y="16367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14:cNvPr>
              <p14:cNvContentPartPr/>
              <p14:nvPr/>
            </p14:nvContentPartPr>
            <p14:xfrm>
              <a:off x="879940" y="1772440"/>
              <a:ext cx="7970400" cy="4048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1300" y="1763440"/>
                <a:ext cx="7988040" cy="40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671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qit</dc:creator>
  <cp:lastModifiedBy>qit</cp:lastModifiedBy>
  <cp:revision>4</cp:revision>
  <dcterms:created xsi:type="dcterms:W3CDTF">2019-10-25T21:15:06Z</dcterms:created>
  <dcterms:modified xsi:type="dcterms:W3CDTF">2019-10-25T22:20:25Z</dcterms:modified>
</cp:coreProperties>
</file>