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89600" y="1768680"/>
            <a:ext cx="54997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89600" y="1768680"/>
            <a:ext cx="54997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E31BDD7-7305-4667-BBF0-3DC4C246B46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rcRect l="27595" t="7262" r="27952" b="3259"/>
          <a:stretch/>
        </p:blipFill>
        <p:spPr>
          <a:xfrm rot="3000">
            <a:off x="156600" y="-1012320"/>
            <a:ext cx="9622440" cy="10800720"/>
          </a:xfrm>
          <a:prstGeom prst="rect">
            <a:avLst/>
          </a:prstGeom>
          <a:ln>
            <a:noFill/>
          </a:ln>
        </p:spPr>
      </p:pic>
      <p:sp>
        <p:nvSpPr>
          <p:cNvPr id="42" name="TextShape 3"/>
          <p:cNvSpPr txBox="1"/>
          <p:nvPr/>
        </p:nvSpPr>
        <p:spPr>
          <a:xfrm>
            <a:off x="2011680" y="640080"/>
            <a:ext cx="22611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Merged clusters - 12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2019-11-18T23:44:06Z</dcterms:created>
  <dc:creator/>
  <dc:description/>
  <dc:language>en-US</dc:language>
  <cp:lastModifiedBy/>
  <dcterms:modified xsi:type="dcterms:W3CDTF">2019-11-19T00:01:24Z</dcterms:modified>
  <cp:revision>3</cp:revision>
  <dc:subject/>
  <dc:title/>
</cp:coreProperties>
</file>