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15.7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15.7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57.90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22 22 7395,'-12'0'58,"3"0"1,11 0-59,5 0 0,5-9 0,9-3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0:00.93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208 190 8134,'-12'0'-286,"-6"-9"1359,15 6-918,-6-6 1,18 9 0,3 2 0,2 3-73,0 2 0,0 9 1,7-2-271,0 5 0,-9 2 0,-5 0-3,-5 0 0,-2 7 0,0 0 0,-2 0-1,-5 2 1,-5-4 0,-9 7 0,0-3 117,0-4 0,0-3 0,0-2 0,0-2 103,0-5 1,7-3 368,0-4-265,0 5 0,5 7 0,6-3-60,8-2 1,11-9-1,-4 4-2,0 0 1,6-4-87,-4 9 0,-4 0 0,-3 7 2,-5 0 0,-2 0 1,-2-2-1,-5-3 12,-7-2 0,2-7 0,-2 5 1,-2-3-12,-3-4 0,5 4 1,0-2-358,-2-2-54,-3-3 1,7-11 80,5-5 1,12-5 0,7-2 340,6 0 0,-1 0 0,13 0 0</inkml:trace>
  <inkml:trace contextRef="#ctx0" brushRef="#br0" timeOffset="363">817 1 7943,'-9'21'-257,"-5"0"0,-12 0 0,-2 2 424,2 5 1,-4 5-1,0 9 1,-1 2-28,1 5 1,2-4-1,7 4 1,0-5-65,0-2 1,9 0-1,5 0 1,5-2-69,2-5 0,2-5 0,5-9 1,7-2-50,5-5 0,2-3 0,0-6 0,0 2 28,0-2 1,0-5 0,0-7 0,0-5-56,0 0 0,-2-6 0,-3 6 0,-4-2 45,-3 0 0,-2 0 1,-7-7 25,0 0 0,-2 2 0,-3 3 0,-4 4-2,-3 3 1,-2 2-1,-7 5 1,0-3-51,0-2 1,7 0 0,0 7-184,-2 0 1,4 0 0,0-2-223,3-5 454,11 4 0,19-15 0,12 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32.42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1281 1 7555,'-21'9'-329,"0"5"0,0 5 432,0 2 0,-9 11 0,-5 10 0,-5 10 0,-2 4 100,0 0 0,0 2 0,-2 10 0,-3 2-191,-2-3 1,-7 6-1,5-1 1,0 0 95,-1 1 1,-4-3 0,5-7 0,0 0-39,-1 0 0,3-3 0,7-4 0,0-9-33,0-10 1,3 1 0,1-10 0,6-3-102,1-1 1,3-4 0,7-1-551,0-5 336,10-5 1,1-18 0,10-5-1,5-5 19,9-1 0,0-11 259,14-4 0,14-14 0,2-4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32.8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21 584 7959,'-11'-12'-130,"1"19"0,10 16 1,3 8-1,1 8 215,3 8 0,10 7 1,-3 9-1,4 2 13,3 5 1,-2 2 0,-3 5 0,-4-7 38,-3-4 1,8-6-1,-6-4 1,3-9-1,0-10 0,0-9 0,7-14 206,0-7-236,0-4 0,0-6 0,3-6 1,4-14-24,7-17 0,14-21 1,7-18-1,-25 36 0,1 0-128,2-2 0,2-1 0,1-9 0,0 0 1,6 0-1,1 0 0,-1-1 0,0 0-81,-1 3 0,0 1 1,5 0-1,-1 2 0,-6 5 1,0 1-1,-2 2 1,1 0 46,-2 1 1,0 3-1,33-23 1,-9 0-1,-5 10-156,-7 11 1,-7 1 0,-7 13 0,-7 5-97,-5 5 0,-9 11 0,-2 0-471,-3 10 801,-11 7 0,7 4 0,-10 5 0,-2 5 0,-5-3 0,-2-4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33.1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84 605 7908,'-21'21'117,"0"0"1,7 2 0,3 5-161,1 7 0,3 5 0,7 2 0,3 0-181,4 0 0,4-12 0,13-7 1,4-9 328,7-5 0,11-2 1,3-9-1,-2-5-123,-3-7 1,5-14 0,0-9 0,-2-10 3,-3-9 0,-2-4 1,0-3-1,-2 0 27,-5 0 1,-12 0-1,-11 0 1,-3 2 51,-4 5 1,-12-2 0,-9 9 0,-8 2 30,-4 3 0,-11 11 1,-1 7-1,-7 8-3,1 4 1,1 9-1,1 0 1,-3 8-57,-2 4 0,3 9 0,8-2 0,6 5-87,1 2 1,3 0 0,7-3-1,0-1-1309,0-3 1359,10 0 0,1 7 0,10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34.1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1 7865,'-18'14'0,"1"2"-129,3 7 1,3 10-1,-6 16 1,6 7 60,1 5 1,-4 11 0,5 3 0,0-1 117,-1-4 1,1 0 0,4-7 0,-2-9 69,3-8 0,-1-15 0,0-8 398,-2-7-405,0-11 0,7-5 1,0-14-1,0-7-82,0-7 1,10-14-1,4-14 1,4-7-243,3-7 1,7 5 0,3-5 0,-1 7 126,0 7 1,8 5 0,-6 11 0,1 5 76,-5 7 1,-5 7-1,-2 7 23,0 7 1,-2 14 0,-5 9 0,-5 10 66,1 9 0,-8 12 1,5 4-1,-5 3 37,-2 4 0,0 0 0,0-2 0,0-7-80,0-4 1,0-6 0,0-4-1,0-7 52,0-5 1,0-9-82,0 0 0,0-11 0,0-3-24,0-12 1,3-14 0,4-4-1,4-2-40,1-6 1,7-1-1,-5-3 1,4 0 30,3 0 0,0 0 1,0 2-1,0 3 29,0 2 0,2 9 0,3-2 0,2 5 21,-2 2 1,4 7 0,0 2-1,1 3-5,-1 4 0,-2 3 1,-7 2-1,0 2-20,0 5 1,-2 5-1,-3 9 1,-4 0 3,-3 0 1,5 2 0,-7 3 0,-2 4-43,-3 3 1,-2 2 0,0 7 0,0 0-186,0 0 1,0-7-1,2-3 1,3 1-161,2 0 0,7-8 0,-5 3 380,3-5 0,2-2 0,7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34.55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567 190 7823,'-21'-33'-90,"0"-4"1,-2 11-125,-5 7 0,2 1 1,-7 8-1,3 1 0,4 0 243,3 4 0,2-4 1,0 2-1,0 2-134,0 3 0,0 2 0,0 2 122,0 5 0,0 7 0,0 14 1,0 5 165,0-1 1,2 15 0,3-5 0,2 5 11,-2 4 1,-1-7 0,3 3 46,7-10-186,5 3 1,2-17-1,0 5-11,0-4 1,16-13-1,5-4 1,3-4-152,-1-3 0,7-10 1,3-6-1,2-7-69,0-5 1,0-7-1,5 4 1,-3 1 79,-2 0 1,-9 2-1,2 7 218,-5 0-15,-2 0 0,-7 11 1,-2 10 28,-3 12 1,-2 7 0,-7 2-1,0 2-99,0 5 0,0-5 0,0 5 0,0-4-273,0-3 1,0 0-124,0 0 0,9-10 126,5-4 0,5-7 1,2-7 231,0-7 0,-9-4 0,6-13 0,-6-1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34.7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0 295 7823,'14'0'89,"0"0"148,2 0 0,3 0 1,2 2-1,2 3-94,5 2 0,5 0 0,11-7 0,3 2-208,2 5 1,7-5 0,-2 5 0,2-4-167,2-3 1,5-3 0,-12-1 0,1-3 25,-1 2 1,-2-7 0,-7-2-1,-2-2-10,-5 2 0,2-5 0,-9 5 0,-2-4 47,-3-3 0,-4 0 1,-5 0-1,-7 0 168,-5 0 0,-11 0 0,-5 0 0,-24-10 0,-6-1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34.9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1 7823,'-14'0'-16,"0"0"1,9 9 0,-2 5 21,5 5 0,-5 4 0,0 5 0,2 7 0,3 5 42,2 2 1,-2 7 0,-3 2 0,-4 0-75,-3 1 0,5 6 0,-5-2 1,1 2-9,-1-2 1,7 0-1,-2-11 1,5-8-112,2-4 0,2-1 0,3-8 1,7-6-70,6 1 0,1-10 1,16-2-1,2-2 214,3 2 0,2-5 0,0 8 0,0-10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35.2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483 1 7823,'-21'0'-40,"-9"0"0,-5 0 138,-5 0 0,-2 9 0,0 5 0,0 7-53,0 7 0,2 5 1,3 11-1,4 3-84,3 2 1,9 14-1,9-7 1,3-3-6,4 1 0,3-17 1,4 5-1,5-4 26,7-6 1,19-4 0,7-14-1,2-7-86,4-5 0,10-4 0,3-5 0,6-9-54,5-10 1,2 1-1,-4-13 1,2-4-165,-2-4 1,-3-13 321,-2 3 0,0-14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36.9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35.6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271 1 7911,'-19'2'136,"5"5"0,-2 14 285,9 14 0,-9 21-417,2 7 1,4 12 0,3-1 0,5 6-157,2 6 1,-7 12 0,3-48-1,1 0 1,0 4 0,-1 2 125,0 3 0,-1 1 0,0-3 0,-2 0 0,-3 0 0,-1-2 1,1-2-1,1-1 33,-5 46 1,-4-14-1,6-14 1,0-7 87,5-7 1,3-7 0,-1-14 0,-2-7 35,2-5 1,5-11-119,7-5 0,-2-26 0,11-16 0,8-16-74,8-10 1,8-20 0,4-8-1,-20 42 1,1-1 25,3-2 1,0 2-1,1 4 1,1 1 0,-1 1-1,0 0 1,22-28 77,-6 12 0,6 9 1,-14 14-1,-2 9 129,-2 10 1,-5 7 0,-7 11 0,0 7 2,0 12 0,-7 10 0,0 13 0,0 5-60,-2 7 1,4 5 0,-9 4 0,-2 3-124,-3 2 1,-2 0-1,0-8 1,0 1-126,0 0 0,0-9 0,0-5 0,0-7-202,0-7 1,0 2 0,-2-9 0,-3-2 334,-2-3 0,-9-11 0,4-3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15.7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36.9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47.7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59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14.1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4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2:42.1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23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10283 24575,'33'26'0,"4"11"0,7 17 0,21 18 0,-23-17-414,-7-15 1,0-1 413,12 16 0,9 22 0,-3-14 0,-8-2 0,1-2 0,5-13 272,-4 6-272,4-7 137,-6 6-137,-9-7 0,7 7 0,-15-11 418,13 3-418,-13-9 0,5-1 0,-14-9 0,5 1 0,-11-6 0,4-1 0,-5-7 0,5 1 0,-4-1 0,5 7 0,-6-5 0,-1 4 0,7 1 0,-5 1 0,11 6 0,-11-7 0,10 6 0,-10-11 0,11 10 0,-6-10 0,13 22 0,-5-13 0,4 14 0,-5-12 0,1 8 0,-7-5 0,5 4 0,-10-6 0,10 0 0,-11 0 0,5-6 0,0 4 0,-5-4 0,5 6 0,1 6 0,1 3 0,0-1 0,7 13 0,-7-10 0,9 19 0,-2-13 0,1 14 0,-1-14 0,1 6 0,10 10 0,-9-20 0,10 19 0,-20-31 0,6 13 0,-5-13 0,0 6 0,3-7 0,-9-1 0,4-5 0,-6-1 0,-1-7 0,0 1 0,1-1 0,-1 0 0,1 1 0,-1-1 0,1 1 0,-1-1 0,1 1 0,-1 5 0,1-4 0,0 4 0,5 1 0,7 0 0,-3 7 0,7-1 0,-14-5 0,9 4 0,-10-10 0,10 11 0,-10-6 0,11 2 0,-10 3 0,3-10 0,1 5 0,-5 0 0,5-5 0,-6 10 0,0-10 0,0 11 0,0-11 0,0 10 0,-1-10 0,2 10 0,-2-10 0,1 10 0,0-4 0,1 6 0,-1 0 0,6 11 0,-4-9 0,-2 9 0,-1-11 0,-4 0 0,0 0 0,4-7 0,-4 6 0,-1-11 0,5 10 0,-10-10 0,10 4 0,-10-5 0,9-1 0,-8 1 0,8-1 0,-9 0 0,4 1 0,0-1 0,2 1 0,4-1 0,1 1 0,-6-1 0,4-5 0,-9 5 0,9-5 0,-8 5 0,8-4 0,-9 3 0,4-4 0,0 1 0,-3 3 0,3-4 0,-5 6 0,5-1 0,-4 0 0,4-4 0,-5-2 0</inkml:trace>
  <inkml:trace contextRef="#ctx0" brushRef="#br0" timeOffset="5048">976 7568 24575,'-19'0'0,"-4"6"0,-4 14 0,5 1 0,-16 13 0,16-9 0,-9 1 0,11-1 0,-3-6 0,9 4 0,-4-9 0,6 3 0,0-5 0,1-1 0,-1 0 0,1 1 0,-1-1 0,1 1 0,-1-1 0,0 1 0,1-1 0,-1 1 0,1-1 0,-1 0 0,1-4 0,4 3 0,-3-4 0,3 6 0,-4-1 0,-1 1 0,6-1 0,-4 0 0,3 1 0,-4-1 0,-1 1 0,0-1 0,1 1 0,-1-1 0,1-5 0,4 5 0,2-5 0,0 5 0,4 1 0,-10-1 0,10 1 0,-9-1 0,9 1 0,-10-1 0,10 0 0,-9 1 0,8-1 0,-3 1 0,5-1 0,0 1 0,-5-1 0,4 1 0,-10-1 0,10 0 0,-9 1 0,9-1 0,-10 1 0,5-1 0,-6 6 0,6-5 0,-4 5 0,8-6 0,-3 1 0,0-1 0,4 7 0,-10 0 0,4 7 0,0 0 0,-4 0 0,4 0 0,0-1 0,-4 1 0,9 0 0,-9 0 0,10 0 0,-5 0 0,1-1 0,3 8 0,-9-6 0,4 6 0,0-7 0,-4 0 0,4 11 0,0-9 0,-3 3 0,8-7 0,-3-10 0,5 5 0,0-1 0,0-4 0,0 10 0,-5-10 0,4 5 0,-4-7 0,-1 0 0,5 1 0,-4-1 0,0-4 0,4 3 0,-5-4 0,6 6 0,0-1 0,0 1 0,0-1 0,0 0 0,0 1 0,0-1 0,0 1 0,0-1 0,0 1 0,0-1 0,0 0 0,0 1 0,0-1 0,0 1 0,0-1 0,0 1 0,0-1 0,0 1 0,0-1 0,0 0 0,0 1 0,0-1 0,0 1 0,0-1 0,0 1 0,0-1 0,0 0 0,0 1 0,0-1 0,0 1 0,0-1 0,0 1 0,0-6 0,0-1 0</inkml:trace>
  <inkml:trace contextRef="#ctx0" brushRef="#br0" timeOffset="10064">351 8583 24575,'40'0'0,"0"0"0,26 0 0,-11 0 0,29 0 0,15 0-846,-23 0 846,-18 0 0,0 0 0,12 0 145,17 0-145,-19 0 0,-2 0 0,-16 0 0,-2 0 0,-21 5 635,3-3-635,-17 8 66,5-4-66,-12 6 0,4-1 0,-8 0 0,3 1 0,0-1 0,2 7 0,4-5 0,1 4 0,0 0 0,-1-4 0,7 5 0,1-6 0,6 6 0,-6-5 0,4 11 0,-4-11 0,6 10 0,-6-3 0,4 4 0,-3 1 0,4 0 0,1 0 0,8 8 0,-6-12 0,13 12 0,-7-13 0,8 7 0,-1-6 0,8-2 0,2 2 0,-1-6 0,7 12 0,-6-11 0,0 10 0,31 2 0,-32 1 0,32 0 0,-31-3 0,8-10 0,-1 5 0,-7-8 0,14 9 0,-12-6 0,14 5 0,-8-6 0,8-1 0,3 1 0,-1 0 0,7 0 0,-16 0 0,16 0 0,-15-1 0,6 1 0,-8-1 0,-1 1 0,1-1 0,25 7 0,-19-5 0,19 4 0,-17-5 0,12 0 0,-7-6 0,22-2 0,-22 0 0,25-5 0,-17 11 0,8-4 0,-11 6 0,1 1 0,0-8 0,-8 5 0,5-4 0,-14-1 0,15 5 0,-7-11-310,-15 1 0,2 1 310,30-4 0,14 0 0,-15 0 0,-4 0 0,9 0 0,-3 0 0,-9 0 0,0 0-40,0 0 40,-9 0 0,24 0 0,-28 0 0,19 0 0,-33 0 0,6 0 0,-21 0 0,11 0 618,-12 0-618,-1 0 42,-1 0-42,-7 0 0,-1 0 0,8 0 0,-5 0 0,4 0 0,-6 0 0,0 0 0,-6 0 0,4 0 0,-4 0 0,6 0 0,-1 0 0,1 0 0,0 0 0,11 0 0,-9 0 0,9 0 0,-11 0 0,0 0 0,0 0 0,-6 0 0,4 0 0,-10 5 0,4-4 0,1 4 0,-6-5 0,12 0 0,-11 0 0,4 0 0,0 0 0,-4 0 0,5 0 0,-7 0 0,1 0 0,-1 0 0,1 0 0,-1 0 0,0 0 0,1 0 0,-1 0 0,1 0 0,-1 0 0,1 0 0,-1 0 0,0 0 0,1 0 0,-1 0 0,1 0 0,-1 0 0,1 0 0,-1 0 0,1 0 0,-1 0 0,0-5 0,1 4 0,-1-10 0,1 10 0,-1-9 0,1 9 0,-1-10 0,0 10 0,1-4 0,-1 0 0,1 3 0,-1-3 0,1 0 0,-1 4 0,1-4 0,-1 0 0,0 3 0,1-8 0,-1 9 0,1-4 0,-6-1 0,4 5 0,-3-4 0,-1 0 0,4 4 0,-4-10 0,6 10 0,-1-4 0,-4 0 0,-2 3 0,-5-3 0</inkml:trace>
  <inkml:trace contextRef="#ctx0" brushRef="#br0" timeOffset="15262">1169 7297 24575,'24'0'0,"11"0"0,8 0 0,12 0 0,-19-6 0,10-1 0,-5-7 0,-6-4 0,11 3 0,-12-10 0,6 10 0,0-4 0,-6 6 0,4-1 0,-11 1 0,4 1 0,-6-1 0,0 0 0,0 1 0,-6 0 0,4-1 0,-10 2 0,10-2 0,-4 1 0,6 5 0,0-4 0,-1 4 0,1 0 0,7 2 0,-6-1 0,6 5 0,0-5 0,-6 6 0,13-6 0,-6 4 0,7-4 0,1 0 0,-1-1 0,0-7 0,0 1 0,1-1 0,-1 7 0,-7-5 0,6 5 0,-19 0 0,11-5 0,-13 11 0,7-10 0,-6 9 0,4-9 0,3 10 0,1-10 0,4 9 0,1-3 0,-6-1 0,13 5 0,-6-5 0,1 6 0,4 0 0,-11 0 0,11 0 0,-4 0 0,-1 0 0,6 0 0,-6 0 0,7 0 0,0 0 0,1 0 0,-1 0 0,0 0 0,-6 0 0,4 0 0,-11 0 0,4 0 0,-6 0 0,5 0 0,-4 0 0,-2 0 0,-1 0 0,-4 0 0,0 0 0,-2 0 0,1 0 0,-5 0 0,10 0 0,-10 0 0,4 0 0,-5 0 0,-1 0 0,1 0 0,-1-5 0,1 4 0,5-10 0,-4 10 0,10-10 0,-4 4 0,6 0 0,6-5 0,-4 5 0,29-12 0,-18 4 0,20-5 0,-24 7 0,4 0 0,-4 0 0,6-1 0,-7 7 0,6-5 0,-13 5 0,13-7 0,-13 2 0,13-2 0,-13 2 0,6-1 0,-7 0 0,0 1 0,-6 0 0,4-1 0,-10 7 0,10-6 0,-10 11 0,10-10 0,-4 10 0,11-11 0,-4 11 0,4-5 0,-5 6 0,7-6 0,-6 5 0,13-5 0,-6 0 0,7 4 0,0-4 0,1 0 0,-8 5 0,6-11 0,-6 10 0,0-4 0,6 0 0,-13 5 0,6-5 0,-7 0 0,0 5 0,-1-5 0,-5 1 0,5 4 0,-6-4 0,7 5 0,-6-5 0,4 3 0,-4-3 0,0 5 0,5-5 0,-6-2 0,6 0 0,0 2 0,-5 0 0,4 4 0,-4-10 0,0 10 0,4-11 0,-10 11 0,11-5 0,-6 1 0,1 3 0,-1-3 0,-1-1 0,2 5 0,6-5 0,-6 1 0,4 4 0,-4-10 0,0 10 0,-2-10 0,0 10 0,-4-4 0,5 5 0,-2-6 0,-3 5 0,3-4 0,-4 5 0,-1 0 0,1 0 0,-1 0 0,1 0 0,-1 0 0,0 0 0,1 0 0,-1 0 0,1 0 0,-1 0 0,1 0 0,-1 0 0,1 0 0,-1 0 0,0 0 0,1 0 0,-1 0 0,1 0 0,-1 0 0,1 0 0,-1 0 0,0 0 0,1 0 0,-1 5 0,1-4 0,-1 4 0,1 1 0,-1-5 0,-5 4 0,0-5 0</inkml:trace>
  <inkml:trace contextRef="#ctx0" brushRef="#br0" timeOffset="20108">4752 2629 24575,'0'40'0,"0"8"0,0 2 0,0-7 0,0 11 0,0-2 0,0 8 0,-13 6 0,-3-9 0,-6 1 0,-5-8 0,6-2 0,-6-8 0,6 0 0,-4 1 0,4-1 0,0-7 0,-3-1 0,4 0 0,1-12 0,-6 10 0,12-11 0,-11 0 0,10 5 0,-3-11 0,5 5 0,0-7 0,0 0 0,6 1 0,-4-1 0,3 1 0,-10 0 0,4-6 0,-5 5 0,7-10 0,-7 10 0,5-10 0,-4 10 0,5-5 0,0 5 0,1 1 0,4-1 0,-3 1 0,4-1 0,-6 1 0,6-1 0,-5 0 0,5 1 0,-6-1 0,0 7 0,1-5 0,-2 10 0,2-10 0,-7 10 0,4-4 0,-4 6 0,6-6 0,0 4 0,0-10 0,5 10 0,-8-5 0,12 1 0,-12-3 0,13 2 0,-8-5 0,9 4 0,-4-5 0,-1-1 0,5 0 0,-4 1 0,5-1 0,0 1 0,0-1 0,0 1 0,0-1 0,0 6 0,0-4 0,0 11 0,0-11 0,0 10 0,0-4 0,0 0 0,0 4 0,0 3 0,5 11 0,3 5 0,4-5 0,2 2 0,-2-6 0,1 0 0,1 6 0,-1-6 0,0 1 0,0 4 0,-1-11 0,-4 4 0,3 1 0,-4-5 0,6 4 0,-6 1 0,4-6 0,-4 6 0,0-7 0,-2-6 0,1 4 0,-5-10 0,5 10 0,-1-10 0,-4 16 0,4-9 0,0 10 0,-3-6 0,3-5 0,-5 5 0,0-6 0,0 7 0,0 0 0,6 0 0,-5 0 0,5-1 0,-6 1 0,0 0 0,0 0 0,0 0 0,0 0 0,0-1 0,0 1 0,0 0 0,0-6 0,0 4 0,0-10 0,0 10 0,0 1 0,0-4 0,0 9 0,0-16 0,5 10 0,-3-10 0,3 4 0,-5 1 0,5-5 0,-3 4 0,3 0 0,-5-4 0,5 5 0,-4-1 0,4-4 0,0 4 0,-4 1 0,5-5 0,-6 4 0,0-5 0,0-1 0,5 0 0,-4 1 0,4-1 0,-5 1 0,5-1 0,-4 1 0,4-1 0,0 0 0,-3 1 0,8 4 0,-4-3 0,1 4 0,3-6 0,-9 1 0,9-6 0,-9 4 0,10-9 0,-10 9 0,9-8 0,-9 8 0,10-9 0,-10 9 0,9-3 0,-9 4 0,9 1 0,-8-1 0,3 0 0,-5 1 0,5-1 0,-4 1 0,4-1 0,-5 1 0,0-1 0,0 1 0,0-1 0,0 0 0,0 1 0,0-1 0,0 1 0,0-6 0,0-1 0</inkml:trace>
  <inkml:trace contextRef="#ctx0" brushRef="#br0" timeOffset="28978">5041 2313 24575,'0'-33'0,"11"-6"0,12 4 0,4 1 0,7-5 0,-8 5 0,1-6 0,5 5 0,3 2 0,-2 7 0,6 0 0,-13 1 0,6-1 0,-1 0 0,-4 6 0,5-4 0,-8 10 0,1-10 0,-6 11 0,4-5 0,-10 6 0,11 0 0,-11 0 0,10 0 0,-4-6 0,6 4 0,-7-3 0,6 4 0,-5-5 0,5 5 0,-5-5 0,-1 0 0,0 5 0,-5-5 0,4 6 0,1 0 0,-5-6 0,5 5 0,-1-5 0,-4 6 0,11 5 0,-12-3 0,6 4 0,-1-6 0,-4 0 0,10 5 0,-4-4 0,6 4 0,-6-5 0,4 5 0,-4-9 0,6 8 0,7-11 0,-6 7 0,6-1 0,0 0 0,-6 0 0,13 0 0,-13 0 0,13 0 0,-6-6 0,18-2 0,-8 0 0,2 3 0,-7 4 0,-4 1 0,-1 0 0,5 6 0,-11-5 0,11 11 0,-4-10 0,-1 3 0,6 1 0,-6-5 0,7 11 0,1-5 0,-1 6 0,-7-6 0,6 5 0,-13-5 0,6 6 0,0 0 0,-6 0 0,13 0 0,-13 0 0,24 0 0,-21 0 0,21 0 0,-24 0 0,6 0 0,-7 0 0,-1 0 0,-5 0 0,5 0 0,-6 0 0,7 0 0,0 0 0,-6 0 0,4 0 0,-4 0 0,0 0 0,4 0 0,-10 0 0,10 0 0,-4 0 0,6-5 0,0 3 0,0-3 0,0-1 0,10-1 0,-7 0 0,8-4 0,-5 4 0,-4-6 0,11 0 0,-4 0 0,-1 5 0,6-4 0,-13 0 0,6-3 0,-7-3 0,0 6 0,-1 5 0,1-4 0,0 4 0,-6-6 0,4 1 0,-4 0 0,6-1 0,0 1 0,-7 0 0,6-1 0,-5-4 0,11-2 0,-10-6 0,3 6 0,-11 2 0,5 5 0,-4 0 0,4 0 0,-5 0 0,5 6 0,-4-4 0,10 3 0,-4 0 0,0-3 0,4 3 0,-4-5 0,6-1 0,0 0 0,0 1 0,-1 5 0,1-4 0,-6 4 0,4-5 0,-10 0 0,11 5 0,-5-3 0,-1 3 0,6 0 0,-11-3 0,10 3 0,-10 1 0,9-10 0,-9 8 0,4-9 0,-6 6 0,0-1 0,1 0 0,-1 1 0,1 4 0,-6-3 0,4 4 0,-3-6 0,-1 1 0,4 4 0,-9-3 0,10 9 0,-5-10 0,5 10 0,-4-9 0,3 8 0,-9-8 0,4 4 0,0-1 0,-3-3 0,3 4 0,-5-6 0,5 0 0,-4 1 0,9 4 0,-3 2 0,-1 0 0,4 4 0,-4-4 0,1 0 0,3-2 0,-4-4 0,6 4 0,-6-3 0,4 9 0,-3-5 0,-1 1 0,4-1 0,-3-1 0,-1-3 0,4 9 0,-9-9 0,9 8 0,-3-8 0,-1 4 0,-1-6 0,0 6 0,-3-5 0,-2 10 0,-2-4 0,-3 5 0</inkml:trace>
  <inkml:trace contextRef="#ctx0" brushRef="#br0" timeOffset="30995">4898 2286 24575,'11'0'0,"1"0"0,-1 0 0,1 0 0,-1 0 0,-5-5 0,5 3 0,-10-8 0,9 4 0,-4-1 0,1-3 0,3 9 0,-9-10 0,4 5 0,-5-6 0,0 1 0,5 4 0,-3-3 0,8 9 0,-9-10 0,4 10 0,-5-4 0</inkml:trace>
  <inkml:trace contextRef="#ctx0" brushRef="#br0" timeOffset="33728">4362 6586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0:47.6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0 101 8283,'0'-21'-423,"0"0"1,0 0 146,0 0 0,3 9 0,1 8 0,6 6 1,-1 7 105,0 3 170,8 2 0,-6 7 0,10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47.7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3.07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43 462 18166,'0'-14'1068,"0"0"-2027,0-2 1,0 4 1085,0-2 1,-3 10-736,-4-3 0,5 7 884,-5 7 1,2 4 0,1 10 0,-3 0-282,2 0 0,3 7 1,2 0-1,2-2-142,5-3 1,2-2 0,8 0 0,-3 0-107,2 0 0,3-7 0,4-2 1,3-3 73,2-4 0,0-3 1,-5-2-1,3 0 96,2 0 0,-3-2 1,-8-3-1,-3-4 252,2-3 1,-7 5 0,1-7 230,-1-2 0,-7-3 1,5-2-1,-4 0-512,-3 0 1,0-7 0,0 0 0,0 3 34,0 1 1,-3 1 0,-4-3 0,-4-2 7,-1 3 1,-7 4 0,5 4 0,-4 3 76,-3-2 0,0 7 0,0 2 25,0 4 0,0 3 1,0 0-91,0 0 0,9 3 32,5 4 1,5-3 0,4 8-624,5-3 1,5-2-1,9-7 1,2 0 311,5 0 0,-2-2 1,9-5 400,2-7 1,3-5 0,2-2-1</inkml:trace>
  <inkml:trace contextRef="#ctx0" brushRef="#br0" timeOffset="421">988 252 13545,'-21'3'-403,"0"4"0,0 4 848,0 1 0,7 14 1,2-5-1,0 2-315,1 0 0,6-2 0,-2 3 1,5 1-199,2 3 1,0-7 0,2-7-164,5 3 0,5-1 0,9-2 88,0-7 0,0-5 0,-3-4 0,-1-3 308,-3-2 1,-3-9-1,6 2 1,-6-5 64,-1-2 1,4 0 0,-5 0 0,0 0-128,1 0 1,-3 0 0,-7 0 0,0 0-246,0 0 1,0 0 0,0 0 13,0 0 0,0 0 0,-3 3-82,-4 4 1,-4 4 0,-10 10 154,0 0 0,7 0 0,0 0-67,-3 0 1,6 0-145,-3 0 0,11 0 0,3 0 0,12 0 81,7 0 1,2 0-1,0 0 1</inkml:trace>
  <inkml:trace contextRef="#ctx0" brushRef="#br0" timeOffset="688">1492 210 11772,'-14'-14'-1851,"0"0"1934,9 10 1,5-6-1,14 10 1,5 0-154,2 0 1,0-7 0,2 0-1,3 3 101,2 1 0,0 3 0,-7 0 1</inkml:trace>
  <inkml:trace contextRef="#ctx0" brushRef="#br0" timeOffset="843">1513 441 12020,'-14'12'-171,"0"-5"380,9 5 0,-2-10 0,14 5-360,7-5 1,5-2 0,2 0 0,2-2-530,5-5 719,-5 5 1,17-26 0,-7 4-1</inkml:trace>
  <inkml:trace contextRef="#ctx0" brushRef="#br0" timeOffset="1189">1975 147 9485,'-10'21'723,"1"0"1,-5 0-1,7 0-647,5 0 0,-5 0 0,0 0 0,2 0-78,3 0 0,4 0-195,5 0 1,5-9 0,9-5-1,0-5 123,0-2 1,-3-2 0,1-5 156,2-7 1,0-7 0,9-5-1,-9-2 61,-2 3 1,-3-1-1,1 0 1,-6-2 53,-1 3 0,-3-1 1,-7 0-268,0-2 1,-3 0-1,-4 10 1,-7 1-222,-4 3 1,-3 10 0,0-3 95,0 4 1,0 3 0,0 3 166,0 4 1,0 4 19,0 10 0,11-2-122,10-5 1,10-5-1,11-9 1</inkml:trace>
  <inkml:trace contextRef="#ctx0" brushRef="#br0" timeOffset="1508">2416 42 12020,'21'0'-2341,"-10"3"2098,-4 4 0,-4 4 1,-3 10 501,0 0 0,0 7 0,0 0 1,0-2-129,0-3 1,0-2 0,0 0 0,0 0 8,0 0 0,0 0-147,0 0 0,9-9 1,5-3-1,5-2-131,2 0 1,0-2 0,0-10 234,0-2 0,0-9 0,0 2 1,0-2 85,0 2 0,-3-5 1,-1 5 169,-3-5 1,-10-2 0,3 0-305,-4 0 1,-3 0-1,-3 0-144,-4 0 1,-4 3-1,-10 1 1,0 6-35,0 1 0,0-6 0,0 4 0,0 1-360,0 4 0,0 2 341,0-2 1,7 5 0,4-5 166,8 4 0,7 3 1,16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9.42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3633 231 14791,'12'-14'-352,"-5"0"0,-5-2-333,-2-3 0,0 5 0,0 0 1,0-2 423,0-3 1,0-2 44,0 0 1,0 7-54,0 0 247,0 10 1,0-8 0,-2 7 25,-5-2 1,2 0 0,-9 7 0,-5 0 14,-6 0 0,-1 10 0,-9 1 0,-5 3 54,-6 0 1,-1 0-1,-11 7 1,-5 0 76,-5 0 1,-9 3-1,2 1 1,-2 3 3,-2-2 0,-14 4 0,9 1 0,-5-1-42,-4 0 0,4 5 0,41-19 0,0-1 0,0 0 0,1 2-22,-1 2 1,0 0-1,-1 0 1,0 1-1,-3 1 1,-1 0 0,1 0-1,1 0 12,3 0 0,-2 0 0,-4 3 0,-1 1 0,2 1 0,1 0 0,-2 0 0,0 1-12,1 2 1,-1 1 0,2-1 0,1 0 0,2 0 0,0 0 0,4-2 0,-1 0-73,3-2 1,0 1 0,1 3 0,0 1 0,-42 23 0,2 1-12,5-5 0,5-5 1,9-2-1,3 0-29,4 0 1,4-9 0,10-5 0,3-5-39,4-2 1,4 0 0,10-2 0,0-3 40,0-2 0,0-9 0,3 4 0,1-2-170,3 0 1,7 0 155,-7-7 1,10 0 0,-6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05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126 21 8627,'0'-11'-30,"0"1"0,3 10 1,1 3-1,3 4 1,-2 7 10,-3 4 0,-2 3 1,0 0-1,-2 3-54,-5 4 0,2-3 1,-9 10-1,0 2 139,3 3 0,-8 2 0,7 0 1,-2-2 4,0-5 1,7 2-1,-4-9 1,1-2 20,6-3 1,1-9-32,3 0 1,10-9 0,4 2 9,4-5 1,6-11 0,1-5-1,6-3-45,1 3 1,-4-2 0,5 7 0,0-1 1,-1 1 0,-4 2 0,5 7 0,0 0-71,-1 0 0,-4 7 0,5 0 1,-3 0-405,-4 2 1,4-6-1,-2 4 430,-2-5 0,6-11 1,1-3-1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8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105 411 7762,'-9'-12'-1015,"6"1"1026,-4 4 0,5 7 0,0-3 304,-5 8 1,4 11-1,-4 1 1,3 6-394,-3 5 0,4 9 1,-4-2-1,3 3 83,-3-3 0,4 4 1,-6-6-1,2 0-43,0-5 1,0-3 0,7 1-85,0 2 0,0-7 0,2-9 0,5-3-36,7-4 1,-2-3-1,2-4 1,2-3-38,3-2 195,2-9 0,0-5 0,0-12 0</inkml:trace>
  <inkml:trace contextRef="#ctx0" brushRef="#br0" timeOffset="341">378 579 8545,'0'21'-341,"0"0"1,0 0 0,0 0 0,2 0 381,5 0 1,-2 0 0,9 0 34,2 0 0,3-7 0,2-2-11,0-3 0,0-4 0,0-10 0,0-4-30,0-3 1,-7-4 0,0-10 0,0-4-11,-2-3 1,4 7 0,-9-4 0,-2 2 9,-3 0 1,-2 0 0,-2 7-18,-5 0 0,2 9 1,-9 5-1,-2 5-23,-3 2 1,-2 0 0,0 0-1,0 0-38,0 0 0,0 0 0,2 2 1,3 3-123,2 2 1,7 2-540,-7-2 608,9-4 0,5 4 96,14-14 0,5-5 0,2-9 0</inkml:trace>
  <inkml:trace contextRef="#ctx0" brushRef="#br0" timeOffset="517">882 411 8545,'0'12'177,"0"-3"1,0-11-383,0-5-717,0 4 922,0-6 0,9 18 0,3 3 0</inkml:trace>
  <inkml:trace contextRef="#ctx0" brushRef="#br0" timeOffset="662">903 537 8545,'-9'12'-182,"6"-3"1,-8-9 909,4 0-511,4 9-692,-6 3 0,18 0 0,5-5 0,5-5 475,2-2 0,0-9 0,0-3 0</inkml:trace>
  <inkml:trace contextRef="#ctx0" brushRef="#br0" timeOffset="1039">1302 348 8260,'0'14'-993,"-2"0"1080,-5 2 0,4 3 1,-6 2-1,2 2 38,0 5 0,0-2 1,7 7-1,0-1-2,0 1 0,0-7 0,0 4 0,0-2-64,0 0 1,7-7 0,2-9 0,3-3-96,4-4 0,3-3 1,2-4-1,0-5-23,0-7 1,0-14 0,2-7 15,5-5 1,-4-4 0,1-3-1,-6-2 1,-7 2 47,-3 3 1,-2 9-1,-7 2 1,0 3 53,0 4 0,-9 5 1,-5 7-1,-5 7-46,-2 5 1,0 2-1,0 0 1,-2 0-107,-5 0 0,4 9 0,-4 5 0,7 5-22,7 2 1,-2-7-390,9 0 1,2-9-490,12 2 993,14-14 0,12-5 0,9-9 0</inkml:trace>
  <inkml:trace contextRef="#ctx0" brushRef="#br0" timeOffset="1384">1911 33 8523,'0'-21'39,"0"9"1,-2 12 0,-3 17 0,-4 8 0,-1 10 0,-1 5-76,-1 2 0,5 7 0,-7 2 88,-2 3 1,4-5 0,0 7 0,1 0 0,1-2 70,1-5 1,2-5 0,7-4 0,0-5-6,0-7 0,2-7 0,5-7-70,7-7 0,5-5 0,4-7 0,3-6-68,2-10 0,2-14 0,-4 0 0,2-5 1,-2-2 1,-3 0 0,-2 2 0,-2 3 19,-5 2 1,-5 9 0,-9-2 33,0 5 1,-2 11 0,-8 5-1,-8 5-122,-8 2 1,-11 2 0,4 5-1,-2 5-154,0 0 1,2 4-1,-2-9 1,7-2-938,5-3 1178,11-2 0,-6 0 0,6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52.6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315 187 8450,'7'-21'-216,"3"0"-164,1 0 1,-6 7 0,2 0 459,-5-2 1,5 4 0,0-2 66,-2-2 1,0 6-1,-1 1 257,3 0-384,0 6 1,-7-4 0,0 14-96,0 7 1,0 12 0,-2 4-1,-3 3 81,-2 4 1,-9 12 0,2 7 0,-5 7 49,-2 7 1,-7 5 0,0 9 0,3 2 33,1 5 1,-4-2 0,14-40-1,0 0 1,-11 47-13,1-8 1,3 1 0,0-19 0,3-2-15,4-3 0,4-9 0,8-5 0,-3-4-30,-2-7 1,0-5 0,10 0 0,1-7 18,3-5 1,10-2 0,-3-2 0,4-3-1,3-2 1,3-9 0,4 4-1,7-2 27,4 0 0,3 0 1,3-7-1,1 0-20,3 0 0,7 0 0,-7 0 1,-2 0-1,-3 0 1,5 0-1,0 0 1,-5 0-34,-6 0 1,1 7-1,-6 0 1,0-2 7,-5-3 1,2 5 0,-2 0-61,-2-2 0,-3-3-269,-2-2 0,-9-2-68,-5-5 0,-5-5-154,-2-9 0,0 7 516,0 0 0,-9 9 0,-3-4 0</inkml:trace>
  <inkml:trace contextRef="#ctx0" brushRef="#br0" timeOffset="541">1071 1678 7826,'-21'0'206,"0"0"0,9 2-65,5 5 0,14-4 0,10 4-44,8-5 1,-1-2 0,6 0-105,0 0 89,-6 0 0,13 0 0,-9 2 0,-2 3 68,-3 2 0,5 7 0,-2-5 1,-5 3-64,-5 4 1,-4 3 0,2 2 0,-7 0 137,-5 0 1,-2 0 0,0 0 0,0 0 32,0 0 0,-9 7 0,-5 0 0,-5-5 13,-2-6 1,-7 1 0,0-6 0,0 2-69,-2 0 0,6-9 0,-6 4 0,2-2-140,0 0 0,0 0 0,7-7 0,0 0-261,0 0 0,0 0-720,0 0 870,0 0 49,9 0 0,12 0 0,12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03.28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1 169 8531,'0'-12'-558,"0"1"799,0 4 0,9 4-235,5-4 0,7-2-15,7 2 1,3 0 0,4 7-1,-7 2-72,-5 5 1,-2 5 0,0 9 0,-2 0 36,-5 0 1,4 0 0,-6 0 0,0 0 44,-5 0 0,-5 2 0,-2 3 0,-2 2 18,-5-2 0,-5 4 0,-9-2 0,0-2 10,0-3 0,0-2 0,0-2 0,0-3 19,0-2 0,0-9 1,0 4-1,0-2 126,0 0 0,7 0 254,0-7-332,9 0 0,-2 0-70,14 0 1,5 0-1,9 0 1,2 0-40,5 0 0,5 0 1,9 0-1,0 0-62,0 0 0,-2-7 1,-3-2-1,-2-1 15,2 1 0,1-5 0,-3 5 0,-5-1-432,0 1 1,-6-5-1,4 7-447,-5 2 939,-2 3 0,0-7 0,0-3 0</inkml:trace>
  <inkml:trace contextRef="#ctx0" brushRef="#br0" timeOffset="475">820 64 7523,'0'-9'229,"0"9"0,0 9 0,0 12 0,0 0-190,0 0 0,0 0 1,0 0-1,2 0-4,5 0 0,-2 0 1,9 0-1,0 0-2,-3 0 0,8-7 1,-7 0-1,2 2 78,0 3 1,-3 2 0,6 0 40,-3 0 1,-10 0 61,3 0 0,-4 0 0,-3 0-85,0 0 0,0-7 1,-3 0-132,-4 2 0,3-6 1,-10-1-1,-3-2-79,-1 0 1,-3 7 0,0-7-1,0 0 13,0 2 1,0-6 0,0 4 0,0-5-350,0-2 0,-7 7 1,0 0-1,2-2-361,3-3 0,9-4 778,0-5 0,0-14 0,-7-12 0</inkml:trace>
  <inkml:trace contextRef="#ctx0" brushRef="#br0" timeOffset="663">799 232 8499,'12'-9'42,"-1"4"1,-6-9 200,2-2 0,9-1 1,-2 1-1,5 2-14,2-2 1,0 4 0,2-2 0,3 0-49,2 2 1,7-4 0,-5 7 0,0-1-425,1 1 0,4 2 1,-5 7-1,0 0-333,1 0 0,-3 0 0,-7 0 0,0 0 576,0 0 0,0-9 0,0-3 0</inkml:trace>
  <inkml:trace contextRef="#ctx0" brushRef="#br0" timeOffset="908">1555 190 8417,'0'-12'308,"0"5"1,2 12-947,5 2 0,-2 2 638,9-2 0,0 5 0,7 9 0</inkml:trace>
  <inkml:trace contextRef="#ctx0" brushRef="#br0" timeOffset="1063">1597 442 8417,'-19'2'46,"5"5"222,-5-4 0,15 6 590,-10-9-1188,9 0 0,-4 2 89,9 5 0,9-4 0,5 4 1,5-5 240,2-2 0,9 0 0,3 0 0</inkml:trace>
  <inkml:trace contextRef="#ctx0" brushRef="#br0" timeOffset="1483">2101 148 8246,'0'12'-90,"0"6"0,0-1 1,0 6 189,0 5 0,-7 7 0,-3-5 1,1 3 21,0 4 0,2-4 0,7 0 0,0-3-67,0-4 1,0-10-98,0-2 0,9-9 1,5 2-1,5-7 38,2-7 0,0-5 0,0-9 0,0-2 10,0-5 0,0 2 0,0-7 0,-3 3 106,-4 4 0,3-4 1,-10 2 17,-3 2 0,-1 10 1,-6 4-82,-4 3 1,3 2-1,-10 7 1,-3 0-171,-1 0 0,-3 0 1,0 0 50,0 0 0,0 0-673,0 0 0,11-2 743,10-5 0,10-5 0,11-9 0</inkml:trace>
  <inkml:trace contextRef="#ctx0" brushRef="#br0" timeOffset="1902">2458 43 8417,'14'12'-33,"0"-5"0,-7-5 0,7-2 0,2 0 272,3 0 0,-5 0 0,0 0 0,2 0-152,3 0 1,2 2-1,0 5-72,0 7 0,-7 5 0,-3 2-104,-1 0 1,4 7 0,-7 2 0,-3 1 33,-1-1 1,-13 5-1,-1-5 1,-3 3 76,0 4 0,0-6 0,-7-3 0,2-5 36,5-2 1,-2 0 0,6 0 331,-1 0-274,6-9 1,-2-3 0,14-9 25,7 0 1,12 0 0,2-2 0,-3-3-19,-1-2 1,4-7 0,0 5 0,-3-1-134,-1 1 0,-3 0 1,0 4-1,0-2-548,0 2 0,-7 3-374,0 2 0,-7 0 931,7 0 0,0-9 0,7-3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26.82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148 208 8184,'-21'0'-819,"7"0"0,0-2 1377,-3-5 1388,8 4-1563,0-6 0,11 9-259,5 0 1,-2 2 0,9 3 0,2 4-113,3 3 1,2-7 0,-3 4 0,-1-2-141,-3 0 1,0 9 85,7-2 1,-10 5 35,-4 2 1,-4 0-1,-3 0 1,-3 0-65,-4 0 0,-4 0 1,-10 0-1,0 0-24,0 0 1,0 0-1,0 0 1,0-2 70,0-5 0,0 2 0,2-7 0,3 1 44,2-1 1,9 0 82,-2-2-10,5-4 1,11 6 0,5-9 0,5 0-43,2 0 0,2 7 1,3 0-1,4-2-8,3-3 0,-5 0 0,4 3 0,-1 2 24,-6-2 1,-1-1 0,-3 1 21,0 2 0,-10 9-47,-4-2 0,-4 5 1,-6 2-1,-4-2-46,-7-5 1,-4 4-1,-6-4 1,-1 3-71,-3-3 1,0-3-1,7-6-69,0 2 1,0 0-296,0-7 0,9-2 27,5-5 0,7-5 0,7-9 1,7 2-98,5 5 1,2-4-1,0 1 507,0-8 0,9 1 0,3-6 0</inkml:trace>
  <inkml:trace contextRef="#ctx0" brushRef="#br0" timeOffset="455">526 82 8122,'-10'0'606,"10"0"-494,12 0 0,9 0 0,5 0 0,2-2-87,-3-5 0,6 4 1,-3-6-1,0 2-19,2 0 0,-7-7 0,5 7 0,-4 2 53,-3 3 1,0-5-86,-1 0 1,-1 2 38,-5 12 0,-5 5 0,-9 9 0,-2 0 38,-5 0 0,-5 2 0,-6 3 0,1 4 18,4 3 1,1 2 0,-4 7 0,4 0-30,3 0 1,-5 0 0,4 0 0,1 0 2,0 0 0,-1-2 0,6-3 1,-3-4-23,2-3 1,3 0 0,-1-6 0,-1-1-55,-3-4 1,0-3-65,7 5-900,0-9 474,0-3 0,0-11 0,2-3 523,5-2 0,5-19 0,9 3 0</inkml:trace>
  <inkml:trace contextRef="#ctx0" brushRef="#br1" timeOffset="647">1197 229 11574,'0'-21'-942,"0"0"1405,0 9 1,3 3-1,4 9-762,7 0 0,-5 9 231,-2 5 1,5-4 0,-1-1-1</inkml:trace>
  <inkml:trace contextRef="#ctx0" brushRef="#br1" timeOffset="804">1281 460 9508,'-9'30'-71,"-3"-6"82,-9 4 0,0-5 0,3-2 63,4 0 1,4-7-496,10 0 1,3-2-1,4 2 398,7-7 0,4-24 0,3-6 0</inkml:trace>
  <inkml:trace contextRef="#ctx0" brushRef="#br0" timeOffset="1189">1638 82 8376,'-11'0'139,"4"0"-26,14 0 1,4 0-1,10 0 1,3 0-166,4 0 1,-5 0-1,5 2 1,-5 3 61,-2 2 1,0 2-1,0-2 11,0 7 0,-9-2 0,-5 2 1,-5 2-11,-2 3 1,-2 9-1,-5 2 1,-5 1 51,1-1 0,-13-2 0,8-7 0,0 0-9,-3 0 1,3 0 0,-1 0 8,3 0 1,10-7-75,-3 0 1,7-9 0,4 4-1,6-2-46,1 0 0,3-2 1,10-10-1,1-4-131,3-3 1,3 0 0,-6-4 0,3 2-155,-2-2 0,-3-1 1,-2 1-1,-2 2 342,-5-2 0,5-12 0,-8-5 0</inkml:trace>
  <inkml:trace contextRef="#ctx0" brushRef="#br0" timeOffset="1526">2184 40 8376,'19'-2'60,"-3"-3"1,-2-2 242,3 2 0,1 3 0,3 2-299,0 0 0,7 0 0,0 0 0,-2 0 32,-3 0 1,-2 7 0,0 2-139,0 3 1,-9 2 0,-5 7 77,-5 0 0,-2 7 0,-2 0 0,-5 0 89,-7 2 0,-5-4 0,-2 7 0,0-3-9,0-4 1,0-3 0,3-2 0,4 0 115,7 0 1,-3-7-101,3 0 0,3-2 1,11 2-1,7-7 1,4-7 0,6-5-1,1-4-93,3-3 1,10-2 0,-3-7-1,2 2-280,-2 5 1,2-2 0,-6 9 0,-1 2 300,0 3 0,-2-7 0,-7-3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16.2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271 841 8372,'-21'0'-94,"0"0"0,7 0 0,0 0-512,-2 0 0,4 0 1125,-2 0-322,10 0 1,-6-3 0,13-1-1,4-6-72,7-1 1,11 4 0,6-5 0,4 0-24,9 1 1,0 4-1,12-7 1,5 0 0,7 2 0,6-7 0,10 5 0,0-4-68,0-3 0,10 0 0,-46 10 0,2 1 0,1-1 1,0 1 18,2-1 1,-1 1 0,2-1 0,0 1 0,0-1-1,1 1 1,1 0 0,0 1 4,-1 2 0,0 0 0,-1-2 1,-1-1-1,0 3 0,-1 0 1,0-1-1,-1 0 29,47-6 0,-48 5 0,0-1 1,41-1-1,-2-3 5,-3 0 1,-9 7 0,-2-5 0,-3 0-40,-4 1 1,-5-1 0,-5-4-1,-4 4-60,-3 3 1,-2-5-1,-7 4 1,0 1 40,0 0 0,-7-5 0,-2 7-114,-3 2 106,-2-7 1,0 10 0,0-5-1,-2 2-7,-3-2 0,-2 5 0,0-5-89,0 5 1,-7 2 55,0 0 1,0-7 5,7 0 0,0 0 1,-2 4 0,-5-4 0,-3 5 1,-4-5-47,7 5 1,-2-5 0,2 0 0,0 0-39,-2-3 1,6 8-1,-6-7 1,2 2 35,0 0 1,0-3-1,7 6 127,0-3-100,-9 0 0,4 4 0,-7-1 1,3-3-21,4 2 1,-4 0-74,2-2-1100,-9 5 349,4-7 0,-11 11 871,-5 5 0,-14-5 0,-12 8 0</inkml:trace>
  <inkml:trace contextRef="#ctx0" brushRef="#br0" timeOffset="674">418 484 8213,'0'-21'-510,"0"0"1,3 2 749,4 5 1,-5 14-1,5 14 1,-7 5-340,-7 2 0,-5 7 1,-11 2-1,-3 0 50,-2 1 0,-7 4 0,5-7 0,0-3 74,-1-1 1,1-10-1,4 0 1,-2 0 62,3-3 1,1 6 0,3-8 278,0 3-78,0 2-240,10 7 0,4-3 0,11-1 0,6-6 15,1-1 1,6-3 0,8-7 0,6 2 26,1 5 1,3-5 0,7 5 0,0-4 4,0-3 0,7-3 1,3-1-1,-1-3-34,0 2 0,5 3 0,-7 2 1,-2 0-66,-3 0 0,-9 0 1,-2 0-1,-3 2-204,-4 5 1,-3-2-191,-2 9 0,-7-10-1044,0 3 1441,-9-4 0,4-22 0,-9-4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56.56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43 8545,'-14'-3'-487,"0"-4"-1,7 3 949,-7-10-319,10 9-151,-6-4 0,13 9 1,6 0-1,10 0 21,6 0 1,13 9 0,-3 3 0,4 2 18,3 0 1,10-3 0,4 6-1,4-3 4,3 2 1,7 3 0,3 2 0,-1 0 14,0 0 1,8 0-1,-1-3 1,7-1 15,5-3 0,-41-8 0,1 2 1,47 10-1,-46-9 0,1-1-13,3-1 0,0 0 0,-3-2 0,1 1 0,4 3 0,1-1 0,-2-2 1,0-1-43,-2 0 1,2 0 0,10-1-1,1-1 1,-6-3 0,0 0 0,3 0-1,1 2 20,-3 2 0,0-1 0,2-2 1,0 0-1,-4 3 0,0-1 0,-3 0 1,0-1-11,-2 2 1,-2-1 0,-3-1 0,-2 1 0,35 11 0,-4 2-4,-11 3 0,1 2 0,-14 0 0,3-3 17,-3-4 0,2 5 1,-7-5-1,1 2 2,-1-2 0,-2 3 0,-7-8 1,0 0 54,0 1 0,0 4 0,0-5 0,0 0 29,0 1 1,0-1 0,0-4 0,0 2-64,0-3 1,-7 6 0,-2-3-1,-3 0 47,-4 2 1,-3-7-1,-2 5 1,0-4-62,0-3 1,0 0 0,0 0-11,0 0 1,0 7 0,0 0 0,0-3-4,0-1 1,-5-3-1,3 0 1,4 0-41,1 0 1,-1 7 0,0 0 0,3-3-9,2-1 0,0-3 0,-7 0 0,0 0 20,0 0 0,0 0 0,0 0 0,0 0-9,0 0 0,-7 0 0,0 0-13,2 0 1,1 2 0,-1 3-118,-2 2 1,0 0-32,7-7 0,-9 2-465,-5 5-1302,-5-5 905,-2 8 0,-9-10 1029,-5 0 0,-5 0 0,-2 0 0</inkml:trace>
  <inkml:trace contextRef="#ctx0" brushRef="#br0" timeOffset="439">5124 652 8338,'-12'-21'-321,"-4"0"1076,9 0-716,-9 9 1,13 5-1,-1 12 25,8 2 0,1 9 1,9-4-1,2 2-14,3 0 0,2-3 0,0 6 0,0-3-9,0 2 1,7-4 0,0 2 0,-2 0 48,-3-3 0,5 6 1,0-8 14,-2 3 0,-10-8 0,-4 6-18,-3-1 0,-2-4 1,-9 6-59,-5-1 0,-5-1 1,-11-2-1,-3 5-74,-2-1 1,-9 8 0,2-5 0,-3 2-68,3-2 0,-4 5 0,6-7 1,-2 2-37,0 0 0,2-3 0,-2 3 0,7-4-95,5-1 1,2-4 0,0 6 0,0-1-390,0-6 632,9 8 0,-6 0 0,6 9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58.067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274 232 11108,'-21'0'-100,"0"0"0,0 7 0,2 2 177,5 3 0,-2 2 0,9 7 0,2 0-71,3 0 0,2 0 0,2 0 0,3 0-157,2 0 1,9 0 0,-2 0 0,5 0 170,2 0 0,0 0 0,0 0 0,0-3 66,0-4-62,0 5-144,-9-7 193,6 9 1,-13 0-1,7 0 76,-3 0 1,-2-7-1,-9-3-58,-5-1 0,-5 4 0,-9-7-167,0-3 0,0-1 0,0-3 0,0 0-377,0 0 0,-7-7 1,0-3-1,2 1-100,3 0 1,-5-8 0,0 3 0,2-4 552,3-3 0,2 0 0,0 0 0</inkml:trace>
  <inkml:trace contextRef="#ctx0" brushRef="#br1" timeOffset="165">106 463 8375,'21'-21'-19,"0"0"0,-7 7 1,0 0-1,2-3 265,3-1 0,2-1 0,0 5 0,0 7-214,0 5 0,7 2 0,0 0 0,-2 0-237,-3 0 0,5 0 1,0 0-1,0 0-73,2 0 0,1 2 0,6 3 0,-2 2 278,2-3 0,3-11 0,2-4 0</inkml:trace>
  <inkml:trace contextRef="#ctx0" brushRef="#br1" timeOffset="601">799 1 8467,'-12'0'240,"3"0"0,11 0 0,5 2-301,7 5 1,5-5 0,4 5 0,5-4-4,7-3 0,5 0 0,-1 0 1,-1 0 86,-3 0 0,-3 0 0,3 0 1,-7 0-86,-4 0 0,-3 0 208,0 0 0,-10 2-89,-4 5 1,-4 5-1,-6 11 1,-4 3 115,-7 2 1,-2 9 0,-3 0 0,3 8-58,0 4 1,-15 9-1,10-2 1,-2 5-96,0 2 1,4 0-1,3-3 1,2-4-99,-3-7 0,6 3 0,-1-6 1,3-6-39,4-10 1,-4 1 0,2-3-292,2-3-121,3-1 0,2-15-69,0-9 0,7-12 596,0-16 0,18 5 0,-1-7 0</inkml:trace>
  <inkml:trace contextRef="#ctx0" brushRef="#br1" timeOffset="794">1576 442 8467,'-12'-21'190,"3"7"1471,9 0-1915,0 0 0,2 2 0,5 7-369,7 10 1,-2 4 622,2 5 0,0 14 0,7-4 0</inkml:trace>
  <inkml:trace contextRef="#ctx0" brushRef="#br1" timeOffset="941">1555 757 8319,'-21'0'806,"0"0"0,9-3-1171,5-4 0,7 5-241,7-5 1,5 5 605,9 2 0,0 0 0,0 0 0</inkml:trace>
  <inkml:trace contextRef="#ctx0" brushRef="#br1" timeOffset="1300">1912 400 8372,'0'-12'413,"0"3"0,9 9 1,5 0-312,5 0 0,2 0 1,0 0-1,0 0-144,0 0 1,0 2 0,0 3 0,-3 4-50,-4 3 0,3 2 0,-10 7 0,-3 0 5,-1 0 0,-3 2 0,0 3 1,-3 4 78,-4 3 0,-4-5 0,-10 4 0,0-1 77,0-6 0,7-1 0,2-3 0,0-3 170,1-4 1,6 5-210,-2-5 1,7-5 0,7-2 0,7-4-63,5-3 0,4 0 1,3 0-1,2-3-83,-3-4 0,6 3 0,-1-10 0,0 0-275,1 2 1,-1-7 0,-4 5 0,2-4-159,-3-3 0,6 0 1,-3 0 546,-3 0 0,8-10 0,0-1 0</inkml:trace>
  <inkml:trace contextRef="#ctx0" brushRef="#br1" timeOffset="1600">2752 211 8372,'0'-21'400,"0"9"0,-3 3-173,-4 9 0,3 16 0,-10 5 1,-3 5-298,-1 4 1,-3 3 0,2 11 0,3 3 122,2 2 0,0 2 0,-5-4 1,3 4-7,2 3 1,7-8 0,-5 3 0,3-4 3,4-3 0,3-7 0,2-3 0,2-4 13,5-9 1,5 0 0,9-12 0,0-3-14,0-1 0,2-13 0,3-4 0,2-4-111,-3-3 1,-1 0-1,-3-3 1,0-1-110,0-3 0,-10 0 1,-4 7 104,-4 0 0,-6 2 0,-4 5 0,-7 7-110,-4 5 0,-13 2 0,-4 0 0,-2 0-41,2 0 0,-2 0 1,6 2-1,1 3 215,0 2 0,2 9 0,7-4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59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06.23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336 232 9489,'-14'0'-253,"0"0"0,0 0 0,-7 0 0</inkml:trace>
  <inkml:trace contextRef="#ctx0" brushRef="#br0" timeOffset="676">189 253 11330,'-21'0'-1098,"0"0"0,7 0 1463,0 0-351,10 0-121,-6-10 1,20 8 0,4-5 166,4 5 1,3 4 0,0 3 0,0 2-66,0-3 0,7 6 0,3-1 1,-1 3 4,0 4 0,8 3 0,-3 2 1,4 0 6,3 0 0,0 0 0,0-3 0,3-1 10,4-3 0,-5 0 0,7 7 0,1-3 6,4-4 1,-5 5 0,0-5 0,1 5 0,4 2 1,4-7-1,3 0 1,0 0 68,0-3 0,0 8 1,3-7-1,1 2-95,3 0 1,7-3-1,-4 6 1,1-6 54,6-1 1,-1 4 0,3-5 0,-3 0 22,0 1 0,12 4 0,-9-5 0,2 0-19,5 1 0,-8-1 0,-4-4 0,0 4-46,-2 3 1,4-5 0,-6 4-1,-1-1 3,0-6 1,1 6-1,-6-3 1,3-3-8,-2-1 1,4-1 0,1 3 0,-1 2-26,0-3 0,-2-1 0,-4-1 0,-1 3 24,-2 2 0,9 2 0,-13-4 0,-1 2-2,3-3 1,-8 6-1,1-3 1,0-3-29,-1-1 0,-6 4 1,4 0-1,-2-3 18,0-1 1,0-3 0,-7 0 0,0 0-48,0 0 0,0 0 0,0 0 0,0 0-29,0 0 1,0 0 0,0 0-1,0-3 23,0-4 1,0 5 0,0-5 0,-2 2 26,-5-2 1,2 5 0,-7-5-1,1 2 4,-1-2 0,5 5 0,-5-5 0,1 2-2,-1-2 1,5 5 0,-7-7 0,0 2 5,2 0 1,-6 0 0,6 4 0,-2-1 17,0-3 1,0 0 0,-7 4-1,0-1 53,0-3 1,0 0 0,0 7 12,0 0 1,0 0-161,0 0 1,-7 0 70,0 0-566,-9 0 1,2 0 594,-14 0 0,-5 0 0,-9 0 0</inkml:trace>
  <inkml:trace contextRef="#ctx0" brushRef="#br0" timeOffset="1447">609 106 9688,'0'-21'-751,"0"0"0,0 7 0,0 0 1944,0-3-413,0 8-774,0 0 0,-11 11 0,-8 5 1,-9 7 34,-5 5 1,-2 2-1,-7 0 1,0 0-24,0 0 0,3-7 0,1 0 0,6 0-27,1-3 1,-4 6 0,7-10 0,3 0 42,1 2 1,3-7 0,3 8 113,4-1 0,2-7 0,7 8 8,-2-1 1,0 3-89,7 9 0,-7 0 1,0 0 19,3 0 1,1 0-107,3 0 1,3-3 9,4-4 1,4 3 0,13-10 19,4-3 1,-5 1 0,7 0 0,-2 2-50,0-3 1,7 1-1,-7 0 1,-2 2-199,-3-3 0,-2 6 1,-2-1-315,-5 3 1,2-5 0,-6 7 512,1 2 1,-6-7-1,4 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13.78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10 8388,'-21'0'-157,"0"0"1,10-3 88,4-4 0,4 7 286,3 0 0,3 3 1,4 8-1,7 1-49,4 0 0,6-5 0,1 4 0,3-1-90,-2-6 1,0-1 0,-1-3 0,3 0-17,-2 0 1,0 0 0,-1 0-10,3 0 0,0 0 0,-7 0-46,0 0 1,-7 0 70,0 0 1,-9 2-99,2 5 0,-7-2 0,-5 9 49,-2 2 1,-7-4 0,5 2 0,-3 2 11,-4 3 0,-3-5 1,-2 0-23,0 2 0,0 3 0,0 2-13,0 0 0,7-7 1,3 0-6,1 2 1,-4-4-8,7 2 1,-2-7 7,2 7 1,5 0-60,-5 7 1,-3-7-2,3 0 1,-2-7-158,2 7-402,5-10 256,-8 6 1,13-10 0,4-3-67,7-4 1,4-2-1,3-7 1,0 2 425,0-3 0,10-1 0,1-3 0</inkml:trace>
  <inkml:trace contextRef="#ctx0" brushRef="#br0" timeOffset="567">882 283 7679,'0'-21'739,"0"0"0,0 0-647,0 0 0,0 7 0,-2 0 54,-5-3 1,2 8 0,-9 2-389,-2 5 1,4 2 0,-2 0 67,-2 0 0,4 2 1,1 5-1,-1 5 79,0-1 1,5 8 0,-4-5 88,1 5 0,3-5 1,7 0 10,0 2 1,3 3-1,1 2 1,6-3 51,1-4 0,1 5 0,4-5 0,-4 5-18,-3 2 0,5 0 0,-7 0 0,-2 0 7,-3 0 1,-2 0 0,0 0 38,0 0-66,0 0 0,-9 0 0,-3 0 0,-2-3 10,0-4 0,0 3 0,-7-8 0,0 0-18,0 1 1,7-3 0,0-5 0,-2 3-15,-3 2 1,-2-3-1,3-11-9,4-7 1,-3 3 0,10-3-1,3-3 9,1-1 1,3 4 0,0 0 0,0-3 34,0-1 1,10-3 0,4 0 0,4 2 66,3 5 1,7-5 0,0 8 0,-2-3-95,-3 0 1,1 7-1,1-5-78,3 3 0,0-1 0,-7 6 0,0-6-110,0-1 1,0 6 0,0-4-519,0-1 0,0 8 701,0-5 0,0-5 0,0 1 0</inkml:trace>
  <inkml:trace contextRef="#ctx0" brushRef="#br0" timeOffset="764">1281 346 8212,'-21'0'780,"7"-7"-731,0 0-766,10 0 0,4 9 717,14 5 0,4 5 0,3 9 0</inkml:trace>
  <inkml:trace contextRef="#ctx0" brushRef="#br0" timeOffset="926">1302 472 8093,'-11'9'-126,"-1"-4"475,5 9 1,5-7-1,-5 7-675,4 2 0,3 3 1,0 2-188,0 0 1,3-10 512,4-4 0,4-4 0,10-3 0</inkml:trace>
  <inkml:trace contextRef="#ctx0" brushRef="#br0" timeOffset="1393">1554 325 8221,'12'0'1343,"0"0"-1190,-5 0 0,4 0 1,10 0-181,0 0 1,-7 2-1,0 5-62,3 7 0,-8-2 0,-2 2 0,-5 2-45,-2 3 0,0-5 1,0 0-1,-2 2 7,-5 3 1,-5 2 0,-9-3-11,0-4 0,7 3 0,3-8-28,1 3 69,3-8 1,10 6 194,4-10 1,2 2 0,7 3 80,-2 2 1,0 2-75,7-2 0,-9 5 0,-5 9-14,-5 0 0,-2 0 0,-2-3 0,-5-1-19,-7-3 0,2 0 1,-2 4-1,-2-1-55,-3-3 1,-2-7-1,0 7-534,0 2 15,0-7 0,7 1-758,0-10 767,10 0 0,1-10 492,10-4 0,10-4 0,-6-3 0</inkml:trace>
  <inkml:trace contextRef="#ctx0" brushRef="#br0" timeOffset="1795">2142 283 7650,'-9'-12'932,"7"5"-937,-5 14 1,-3 12 0,3 9-1,0 0-36,-2 2 0,0-4 0,-8 9 0,6 2 102,1 3 1,-6-1 0,4-1 0,-2-6 88,0-1 0,10 4 0,-3-7 226,4-3 0,3-1-258,0-3 1,10-3 0,4-4-101,4-7 0,6-7 0,1-7 1,3-4-147,-2-1 0,-5-7 1,-5 5-1,-2-2 41,3 2 1,-8-5-1,-2 5 42,-5-4 0,-4 4 0,-5 2 25,-7 3 1,-5 2-1,-4 7 1,-3 0-92,-2 0 1,0 0 0,5 0-257,-5 0 1,5 0-131,-5 0 497,14 0 0,4 0 0,10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0:42.8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82 250 8452,'-21'-7'-528,"0"0"540,10 0 0,-1 0 818,5 0-552,5 0 1,-5 7 0,14 3-223,7 4 0,4-5 0,6 7 0,1-2-30,3 0 0,7 0 0,-4-7 1,1 3 9,6 4 0,-1-5 0,0 7 0,-4-2-183,-3 0 1,-2 10 0,-7-3 107,0 4 1,-9 3 0,-5 0 0,-5 3-90,-2 4 0,-9-3 1,-7 8-1,-8 0 88,-4-1 1,-2 1 0,2 4 0,-5-4 29,1-3 0,-6-2 0,8-4 0,0 1 22,-1 3 1,3-2 0,7-10-1,0-2 24,0 3 0,10-6 0,1 1 0,3 0 96,0-1 0,3-6-53,11 2 1,4 2 0,10-2 0,0-2 56,0-3 1,7-4 0,3-3 0,-1-2-82,0 3 0,5-6 0,-7 1 1,0 0-79,3-1 0,-8 1 0,5 4 0,-5-2-152,-2 3 0,0-6 1,0 3-183,0 3 0,-7-6 0,0 1-63,3-3 0,1 8 0,3-6 0,0 1 420,0-5 0,0-5 0,0-2 0</inkml:trace>
  <inkml:trace contextRef="#ctx0" brushRef="#br0" timeOffset="368">1153 82 7091,'-9'-11'429,"7"4"0,-8 14 1,3 7-342,0 4 1,-9 15 0,0 9 0,-8 9-83,-4 3 0,-2 14 1,2-5-1,-5 2-56,1 0 0,1-4 1,10-3-1,0-4-24,0-3 0,10-4 0,4-12 0,2-7-248,-2-5 213,5-2 0,2-11 0,14-13-150,4-15 0,10-13 0,3-13 0,-1-3 259,0-2 0,8-18 0,-6 1 0</inkml:trace>
  <inkml:trace contextRef="#ctx0" brushRef="#br0" timeOffset="572">1237 40 8363,'12'-21'-3,"-3"10"0,-2 4 0,3 16 1,-1 10 257,0 6 1,5 13 0,-4-3 0,1 4-187,6 3 0,-6 3 1,3 1-1,0 3-190,-2-2 0,4-3 0,-6 1 0,-1 1-30,0 3 1,5 0-1,-7-7 1,-2-2-123,-3-5 0,-2 2 0,0-9 1,0-2 64,0-3 0,-2-2 0,-5-2 0,-7-5-228,-5-7 436,-2-5 0,0 8 0,0 1 0</inkml:trace>
  <inkml:trace contextRef="#ctx0" brushRef="#br0" timeOffset="738">859 754 8363,'-21'0'-681,"0"0"952,10 0 0,13-2 1,17-5-1,9-5-232,4 1 1,10-8-1,10 5 1,1-5 35,6-2 0,1 0 1,3 0-1,0 3-334,0 4 0,-7-5 1,-2 5-1,-3-5-1089,-4-2 1348,-3 0 0,-2 0 0,0 0 0</inkml:trace>
  <inkml:trace contextRef="#ctx0" brushRef="#br0" timeOffset="980">1678 229 8363,'-9'-11'-372,"7"4"1,-5 14 0,4 7 455,3 4 1,0 13 0,0 4 0,0 7-21,0 7 0,0 4 0,-2 13 0,-3 1-15,-2 3 1,0 10 0,5-6 0,-3-1-28,-2-10 1,0 0 0,7-12-1,0-2-3,0-7 1,0-7-1,0 0-35,0-7 0,3-14-190,4-7 0,-3-16 0,8-10 0,0-11-67,-1-10 0,-4 0 1,7-16 272,3-2 0,1-3 0,3-2 0</inkml:trace>
  <inkml:trace contextRef="#ctx0" brushRef="#br0" timeOffset="1239">1888 40 8204,'21'-7'-308,"0"0"1,0 0-1,0 7 374,0 0 1,3 0 0,1 3 0,3 1 335,-2 3 1,-3 10 0,-2-6-1,0 3-377,0 0 1,0 0 0,-2 10 0,-3 1-89,-2 3 1,-9 3-1,2-6 1,-7 6 67,-7 1 1,-5-4 0,-11 5 0,-5 0-102,-7-1 0,2-6 0,-2 2 0,-2-5 52,-3-2 0,-2-2 0,3-5 0,4-5-105,7 1 0,4-8-20,3 5 0,10-14 0,6-5 28,10 1 141,6-8 0,20-2 0,1-12 0</inkml:trace>
  <inkml:trace contextRef="#ctx0" brushRef="#br0" timeOffset="1630">2476 124 8939,'21'0'480,"0"10"0,0 1-493,0 1 1,-2 7 0,-3-8 0,-2 3-116,3 0 0,-8 0 0,0 7 1,-2 0 22,0 0 0,0 0 0,-7 0 0,-2 0 3,-5 0 0,-5 7 0,-9 0 1,0-2 141,0-3 0,3-2 0,1 0 0,3-2 129,-2-5 1,4 2 0,1-6 135,1 1-287,3-6 0,17 11 0,4-9 0,4-2 2,3-3 1,7-2 0,3 0 0,-1-2-150,0-5 1,8 5 0,-6-8-1,3 3-289,0 0 1,-2-2 0,2 4 0,-5-4-127,1-3 0,-8 5 544,5-7 0,5-9 0,-1-10 0</inkml:trace>
  <inkml:trace contextRef="#ctx0" brushRef="#br0" timeOffset="2042">3295 271 8318,'0'-21'-117,"-2"0"0,-3 0 0,-4 0 1,-3 0 369,-4 0 0,4 7 0,-2 0 0,-2 0-199,-3 3 0,-2-6 0,0 10 0,0 3-111,0 1 1,0 6 0,0 1-30,0 3 0,3 10 0,1-3 90,3 4 0,10 3 1,-3 0-1,4 0-67,3 0 1,7 0 0,3 0-1,1 0 79,6 0 0,4 0 1,4 0-1,3 0 32,-2 0 0,-3 0 0,-2 0 0,0 0-33,0 0 0,-7 7 0,-2 0 0,-3 0 6,-4 3 0,-3-8 0,-4 5 0,-3-5 15,-2-2 1,-9 0-1,0 0 1,-8 0-14,-4 0 1,0-9-1,7-5 1,0-5 13,0-2 1,-7 0 0,0-2 0,3-3-43,1-2 0,10-16 0,3 2 1,1-2 8,6-1 1,1 3 0,6-2-1,4-3-33,7-2 1,7-7-1,4 7 1,6 3-106,1 1 0,-4-1 1,5 1-1,0 6-135,-1-1 0,-6 3 0,2-1 0,-5 6-688,-2 1 957,0 3 0,0-2 0,0-3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0:50.54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84 378 8429,'-21'7'-332,"0"0"1,7 0 0,3-9 1412,1-5-985,3 5 0,17-10 0,6 7 5,10-2 1,-1 0-1,10 7 1,2 0-1,5 0-62,7 0 0,-2 0 1,9 0-1,0 3-69,-2 4 1,11-5 0,-7 5 0,1-5-42,1-2 0,-6 0 1,0 0-1,-3 0 12,-4 0 0,-3 0 1,-4-2-1,-3-3-152,-2-2 0,-9 0 0,2 5-68,-5-5 1,-2 5-1,0-8 122,0 1 1,0 7 0,-2-8 156,-5 1 0,4 7 0,-6-8 0</inkml:trace>
  <inkml:trace contextRef="#ctx0" brushRef="#br0" timeOffset="350">1302 0 8298,'0'21'14,"0"-7"0,2 0 137,5 3 0,5-1 1,11 0-1,3-2-75,2 3 1,9-6 0,-2 1-1,5 0-41,2-1 0,-2-4 0,-3 5 0,-4 0-64,-3-1 0,-4-4 0,-10 5 0,-4 0-85,-3-1 0,-2 3 0,-9 7 66,-5 0 0,-14 7 0,-14 0 0,-7 0-37,-7 3 1,-3-6 0,-6 8-1,4-3-48,3-4 1,-5 4 0,9-4 132,8-7 0,-3 11 0,9-7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00.42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106 357 8149,'-14'7'-509,"0"0"446,-2-2 0,4 4 0,0 1 0,1 1 366,-1 6 1,7 1-1,-2 6 1,5 1-165,2 3 0,0 0 0,2-9 1,3-3-99,2-2 1,9-9-1,1 2 1,6-5-12,5-2 1,7-2 0,-5-5 0,1-7-135,-1-5 0,5-4 0,-5-3 1,1-2-94,-1 3 0,-4-6 1,-10 3-1,-4 3 77,-3 1 0,-2 3 1,-7 0 59,0 0 1,-2 7 0,-5 3 0,-7 1-10,-5 6 1,-2 1-1,0 3 1,0 0-112,0 0 0,-7 10-181,0 4 0,2 4-174,12 3 535,14-9 0,12-3 0,9-9 0</inkml:trace>
  <inkml:trace contextRef="#ctx0" brushRef="#br0" timeOffset="335">883 0 7951,'12'0'-350,"-5"0"1,-14 3 596,-7 4 1,-7 4 0,-5 13 0,-2 4-99,2 7 1,-4 4 0,0 6 0,-1 1-40,1 3 0,2 14 1,9-4-1,3-3-24,2-3 1,9-4-1,-2-7 1,7-2-127,7-5 1,5-5 0,9-11 0,0-3-4,0-2 1,7-9-1,2 2 1,1-7-21,-1-7 1,5-5-1,-7-9 1,-2 0-48,-3 0 0,-4 0 1,-5 0-17,-7 0 70,-5 0 0,-14 10 1,-6 4-1,-10 4-21,-5 3 0,-2 3 0,-5 1 0,3 6-175,2 1 0,7-6 0,-5 4-59,3 1 311,2-8 0,16-2 0,3-12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0:58.84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42 7877,'21'-11'-147,"-7"-6"277,0 10 1,-7 0 0,7 7-1,0 3 91,-2 4 0,6-3-238,-4 10 0,-4 0 1,-3 7-75,-5 0 0,-2 0 0,0 0 1,-2 0 11,-5 0 0,-3 0 1,-6 0-1,2 0 19,-2 0 1,-3 0 58,-2 0 1,9 0 69,5 0 1,5-7 0,4-2 0,5 0 35,7-1 1,7-4 0,5 5 0,2 0-33,-2-1 1,4-4 0,-2 5 0,-2 0-54,-3-1 1,-4 3 0,-3 5 0,-4-3 9,-3-2 0,-2 0 0,-7 7 17,0 0 1,0 0-1,-2 0 1,-5 0-53,-7 0 0,-5-2 1,-4-3-1,-3-4-88,-2-3 0,0 5 1,7-7-1,0-2-28,0-3 1,7-2 0,0 0-881,-2 0 649,6 0 0,3-7 0,14-2 352,7-3 0,5-2 0,2-7 0</inkml:trace>
  <inkml:trace contextRef="#ctx0" brushRef="#br0" timeOffset="475">483 105 8233,'0'-21'860,"0"0"-404,0 0 0,9 10 1,5 4-398,5 4 1,2 6 0,0 1-1,0 6-360,0 1 0,0 3 1,-2 7 123,-5 0 0,-5 0 0,-9 3 0,0 1 41,0 3 1,-9 0 0,-5-4 0,-5 1 61,-2 3 1,0 0 0,0-7 222,0 0 1,0-2 0,2-3 21,5-2 1,5 0-117,9 7 1,9-7 0,5-2 0,5-3-62,2-4 1,0 4-1,0-2 1,0 0-17,0 3 0,0-6 1,0 10-34,0 3 1,-2 1 0,-5 3 99,-7 0 1,-5 0-1,-2 0 103,0 0 0,-9 0 0,-5-2-84,-5-5 0,5 2 1,0-6-112,-2 1 1,-3-4-510,-2 7 1,7-9-1122,0 2 1677,9-5 0,5-11 0,12-3 0</inkml:trace>
  <inkml:trace contextRef="#ctx0" brushRef="#br0" timeOffset="710">1113 168 8132,'0'-21'2238,"0"10"-2185,0 1 1,2 13 0,3 4-2930,2 7 2876,0 14 0,2-5 0,3 7 0</inkml:trace>
  <inkml:trace contextRef="#ctx0" brushRef="#br0" timeOffset="849">1092 546 8198,'0'14'18,"0"0"1,-7-7 244,0 7 265,0-9 1,5 4-390,-5-9 0,7 0-802,0 0 1,2 0 662,12 0 0,0-9 0,7-3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04.08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0 294 7228,'3'-12'61,"4"5"0,9 5 348,10 2 0,9 0 0,14 0 1,7 0-245,4 0 0,6 0 0,1-2 0,6-3-53,1-2 1,3 0-1,5 7 1,-3 0-59,-2 0 0,-2 0 0,2 0 0,-10 0-4,-8 0 0,-1 0 1,-9 0-1,-5 0-66,-6 0 0,1 0 0,-6 0 0,0 0-52,-5 0 0,-12 7 1,-2 0-1,0 0 56,-2 2 1,-1-6-321,-4 4 1,-7 2-162,0-2 1,-2 0 0,-10-9-1,1-3 493,-1-2 0,-2-9 0,-7 4 0</inkml:trace>
  <inkml:trace contextRef="#ctx0" brushRef="#br0" timeOffset="349">1491 0 8302,'12'9'-16,"6"-4"162,-4 9 0,-2-7 0,2 7 0,2 2 319,3 3 0,-5-5 0,0 0-288,2 2 1,3-4-1,2 0 1,0-1-140,0 1 0,0-5 0,0 5 0,-2-1-122,-5 1 1,4-7 0,-6 4 83,0 0 1,-3 3 0,-14 9-145,-9 0 1,-2-2 0,-19-3 0,-2-2 56,-3 2 1,-9 3 0,-2 2 0,-1-2-153,1-5 1,-5 4-1,9-6 1,5 2-310,5 0 1,11-7 547,-2 7 0,5-9 0,2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02.354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126 283 8590,'-7'-21'0,"-2"-2"-89,-3-5 1,8 11-202,-3-4 440,-5 5 1,10 2 0,-8 2-50,1 3 1,7 14-1,-5 16 1,4 11 29,3 8 1,-7 14 0,0 6 0,0 8 0,-2 0 0,7-3 1,-5-2-1,4-2-169,3-5 0,0 0 1,0-12-1,0-7-78,0-4 0,3-5 0,1-7 26,3 0 24,10-9 1,-13-12-1,8-17 1,-3-8-88,-4-10 0,0-3 1,-1 1-1,3 2-7,-2-2 0,-3-10 1,-2-2-1,0 5-43,0 6 0,0-6 1,0 7-1,0 2 230,0 2 1,0 5 0,0 5 0,3-1 77,4 3 1,-3-4-1,10 11-8,3-5 1,1 0 0,3 5 335,0 7 0,0 5 1,0 2-359,0 0 0,-2 2 0,-3 3 1,-4 4-92,-3 3 0,1 2 0,-6 7 19,3 0 0,0 0 1,-9 0-1,-5 0-111,-7 0 0,-5 7 0,-2-2 0,-2-5 31,-5-5 0,5-4 0,-8 4 0,3-4 239,0-3 0,0 5 0,7-5-7,0 3 73,10-7 1,4 11 0,11-7-47,3 3 0,17-7 1,-1 4-1,7-2-168,8 0 0,-1 7 0,0-5 0,-2 1-79,3-1 0,-1-2 0,0-7 0,-4 0-133,-3 0 0,5 0 1,-7 0-1,-2 0-387,-3 0 0,-2-7 0,0-2-839,0-3 1423,0-2 0,0-16 0,0-3 0</inkml:trace>
  <inkml:trace contextRef="#ctx0" brushRef="#br1" timeOffset="496">735 136 8538,'-11'0'-806,"-1"0"2827,5 0-1703,5 0 1,2 7 0,14 0-1,4-2-327,3-3 0,7 5 0,3 0 1,1-2-384,6-3 1,-8-2 0,-2 0 0,-5 0-43,-2 0 1,0-2 0,0-3-613,0-2 597,-9 0 1,-5 0 468,-14 0 0,-5 0 1,-9 9-1,0 5 179,0 7 0,0 0 0,0 5 0,0 4-46,0 1 1,0 8 0,0 3 0,0 5-41,0 2 0,0 0 0,3 0 0,1 0-20,3 0 0,10-2 0,-3-3 1,4-4 113,3-3 0,0-2 0,3-7-66,4 0 1,7-2 0,11-5 0,3-7-49,-2-5 0,4-2 1,1 0-1,-1 0-146,0 0 1,8 0-1,-6 0 1,3 0-1,0 0 1,-7 0 0,5 0 0,-3-2-91,-4-5 1,-3 2 0,-2-7 0,-2 1-160,-5-1 0,2 5 0,-9-7-128,-2-2 1,-3-3 0,-2-2 429,0 0 0,0-9 0,0-3 0</inkml:trace>
  <inkml:trace contextRef="#ctx0" brushRef="#br1" timeOffset="654">945 556 8134,'-14'0'-1144,"0"0"1783,10 9 1,-3-6-1,14 4-446,7-5 1,11-9 0,6-2 0,-1-1-366,0 1 0,8-7 1,-1 4-1,7-2 202,5 0 0,0 0-30,-7-7 0,0 0 0,0 0 0</inkml:trace>
  <inkml:trace contextRef="#ctx0" brushRef="#br1" timeOffset="909">1869 241 8317,'-9'19'-141,"-5"-5"1,2 4 0,-2-4-1,-2 5 421,-3 2 0,5 7 1,0 0-1,0 0-206,3 2 1,-6-6 0,8 4 0,0-5-346,-1-2 1,3 0 0,7 0-98,0 0 0,3-9 1,4-5-192,7-5 0,4-4 559,3-5 0,10-14 0,1-12 0</inkml:trace>
  <inkml:trace contextRef="#ctx0" brushRef="#br1" timeOffset="1244">2331 31 7692,'12'-21'-584,"-5"12"772,-14 9 0,-5 16 1,-9 14-1,0 3-73,0 4 0,-7 10 0,0 4 1,3 1-14,1-1 1,3 5-1,0-5 1,0 3-50,0 4 0,3-4 0,4 0 0,7-5 21,4-10 0,-4 1 0,0-12 0,3-2-80,1-3 1,10-9 0,3-2 0,1-3 29,6-4 1,1-5 0,6-7 0,1-7-50,3-5 1,3-11-1,-6-3 1,3-2-139,-2 0 0,-3 9 1,-4-4-1,-3 2 43,-2 0 0,-9 7 0,2 7-55,-5-2 1,-4 4-1,-5 0 1,-7 3 28,-5 4 1,-4 5 0,-3 5 0,-2 2-70,3-2 0,8 4 1,6 0 214,1 3 0,-6-7 0,4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11.25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0 252 7515,'9'-12'355,"5"5"1,5-2-1,2 2 1,0 2-1,-2 5-366,-5 7 1,2 5 0,-9 9 0,0 0-201,2 0 1,-6 2 0,4 3 0,-5 4 184,-2 3 0,-7 0 0,-2 4 0,-3-4 18,-4-3 0,-3 5 0,0-5 0,3 1 136,2-1 1,2-2 0,-2-7 0,5-2 59,0-5 0,6 4-80,-4-4 1,7-4-1,7-3-66,7-5 0,5-2 0,2 0 0,0 0-56,0 0 1,2 0 0,3 0 0,2 0-174,-2 0 1,-3 0 0,-2-2-48,0-5 0,0 2 0,0-7 1,0 1-34,0-1 1,0-4 0,0-10 0,0-2-632,0 2 898,0-6 0,9-10 0,3-12 0</inkml:trace>
  <inkml:trace contextRef="#ctx0" brushRef="#br0" timeOffset="306">609 273 10027,'0'21'0,"2"0"93,5 0 0,-2 0 0,9 0 0,0 0-176,-2 0 1,6 0 0,-4 0 0,5 0-12,2 0 0,-7 0 1,-2 0-1,-1-2 98,1-5 0,-7 4 1,2-4 107,-5 5 0,-2-5 1,-2 0-15,-5 2 1,-5-4-1,-9 0 1,0-1-134,0 1 1,0-7 0,-2 2 0,-3-5-219,-2-2 1,0 0 0,7 0 0,0 0 65,0 0 0,0-9 0,0-5 0,2-5-787,5-2 0,5-7 974,9 0 0,0-19 0,0 3 0</inkml:trace>
  <inkml:trace contextRef="#ctx0" brushRef="#br0" timeOffset="422">525 378 8036,'21'-21'-160,"0"0"1,-2 7 313,-5 0 1,4 7-1,-6-7 1,2 0 82,0 2 0,0-6 0,7 6 0,2-2-266,5 0 1,-4 2 0,4-4 0,-5 2-560,-2-2 0,7 6 588,0 3 0,9-4 0,-4-1 0</inkml:trace>
  <inkml:trace contextRef="#ctx0" brushRef="#br0" timeOffset="588">1260 126 7839,'0'12'291,"0"-3"1,2-9 0,5 0-1059,7 0 0,-2 7 767,2 0 0,0 0 0,7-7 0</inkml:trace>
  <inkml:trace contextRef="#ctx0" brushRef="#br0" timeOffset="742">1407 462 8119,'0'14'0,"-2"-2"551,-5-3 175,4-2-1016,-6 2-156,9-6 1,9 6 0,5-9 445,5 0 0,11-19 0,3-4 0</inkml:trace>
  <inkml:trace contextRef="#ctx0" brushRef="#br0" timeOffset="1160">1890 0 8119,'-9'12'-289,"6"-1"1140,-4-4 0,7-4-576,7 4 0,5 4 0,9 1-391,0 0 1,-2-1-1,-3-6 1,-4 4-97,-3 3 0,5-5 0,-7 7-85,-2 2 1,-3 3 0,-2 2 0,0 0 130,0 0 0,-2 0 0,-3 0 0,-4-2 189,-3-5 1,5 4 0,-5-4 135,3 5 1,2 2 0,7 0 40,0 0 1,9-7 0,5 0 0,5 0-7,2-2 1,0 6-1,0-4-144,0 5 0,0 2 0,-2 0-80,-5 0 1,2 0-1,-9 0 50,-2 0 0,-10 0 1,-4 0-1,-3 0 1,-4 0 0,-3-7 0,-2-2 1,2-1-56,5 1 1,-4-7 0,4 2-307,-5-5 0,5-4 128,0-5 0,12-5 0,2-9 212,11 0 0,8 0 0,2 0 0</inkml:trace>
  <inkml:trace contextRef="#ctx0" brushRef="#br0" timeOffset="1451">2331 441 8035,'0'21'-236,"0"0"1,0 0 246,0 0 1,0 0 0,0 2 578,0 5 1,2-4 0,5 1-1,7-6-361,5-5 0,2-9 0,2 2 0,3-5-346,2-2 0,7-9 0,-7-5 1,-2-5-123,-3-2 0,-4-7 0,-5 0 1,-7 0 80,-5-2 1,-2 6-1,0-4 1,-2 7 149,-5 7 0,-5-2 1,-11 9-1,-3 2 130,-2 3 1,-2 2-1,4 0 1,-2 0-2,2 0 1,-4 7 0,4 2 0,5 1-391,5-1 1,11 0-1426,-2-2 1694,5-4 0,11-3 0,3-12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23.2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189 166 8044,'-7'-14'0,"-2"2"510,-3 3 1,5 2-249,-7 7 0,7 2 0,-5 5-158,3 7 1,-5 5 0,7 4 0,0 3-101,-2 2 0,4 2 0,-7-4 0,3 4-165,4 3 0,3-7 1,2 2-1,-2-5-93,-5-2 1,4 0 0,-4 0-1,5 0 0,-5 0-299,0 0 1,0-7-21,7 0 1,0 0 572,0 7 0,9-9 0,3-3 0,9-9 0</inkml:trace>
  <inkml:trace contextRef="#ctx0" brushRef="#br0" timeOffset="562">672 250 8086,'9'-21'-50,"1"0"0,4 0 92,-7 0 0,-5 0 0,-2 0 0,0 0 0,0 0 262,0 0 0,0 7 0,-2 2-282,-5 3 1,-5-5 0,-9 7 26,0 2 1,0 5 0,0 7-1,2 7-160,5 5 0,-2 2 0,7 0 0,-1 0 24,1 0 0,2 0 0,7 2 1,0 3-12,0 2 1,0 7-1,2-5 1,5 1 101,7-1 1,3 7-1,-1-2 1,-2 5 63,2 2 0,1-7 1,-1 0-1,-4 2 50,-3 3 0,-2 0 1,-7-3-1,0-4-37,0-3 0,-2 5 0,-5-7 1,-7-2-49,-5-3 0,-2-9 0,0-2 1,0-3-41,0-4 0,0-3 1,0-2-1,0-2 27,0-5 1,7-12 0,0-9 0,0 0-133,2-2 1,3-1 0,9-6 0,0 2 52,0-2 1,9 4 0,8 0 0,6 1 29,5-1 0,2 7 0,-4-2 0,4 5-26,3 2 0,-5 0 0,5 0 0,-3 0-67,-4 0 0,4 7 0,-2 0 1,-2-2-59,-3-3 0,-2 0 1,0 3-1,0 2-314,0-2 1,0-3 493,0-2 0,0 0 0,0 0 0</inkml:trace>
  <inkml:trace contextRef="#ctx0" brushRef="#br0" timeOffset="863">1260 439 7517,'-12'-9'772,"5"-5"1,-2 2-387,2-2 1,0 7 0,9-5-1121,5 3 0,-2 2 0,9 7 734,2 0 0,3 9 0,2 3 0</inkml:trace>
  <inkml:trace contextRef="#ctx0" brushRef="#br0" timeOffset="996">1239 691 8091,'-7'14'153,"0"0"0,-2-7 0,2 5 692,-7-3-940,4 7 0,3-13 1,14 4-1,7-5 95,5-2 0,11-9 0,3-3 0</inkml:trace>
  <inkml:trace contextRef="#ctx0" brushRef="#br0" timeOffset="1800">1911 271 8104,'-12'-9'-123,"3"6"306,9-6 1,2 9 0,3 2 0,4 3 35,3 2 1,2 9 0,7-2-238,0 5 0,-7-5 1,-2 0-1,-1 0-133,1-2 0,-7 6 0,2-4 1,-5 5-20,-2 2 0,0 0 0,0 0 0,-2 0 5,-5 0 0,-5 7 0,-9 2 0,2 1 101,5-1 0,-4-2 0,4-7 0,-3 0 82,3 0 0,-2 0 6,9 0 1,2 0 0,12-2 74,7-5 1,5-5 0,2-9 0,0 2-19,0 5 1,7-4 0,0 4 42,-2-5 1,-5 0-68,-7 5 1,-5-2 0,-11 9-22,-5 2 1,-12 3-1,-9 2 1,0-2-20,-2-5 0,6 4 0,-6-6 0,2 0 11,0-5 1,7-5 0,7-2-404,-2 0 0,6-2 1,3-5-62,5-7 436,2-5 0,9-11 0,3-3 0</inkml:trace>
  <inkml:trace contextRef="#ctx0" brushRef="#br0" timeOffset="2254">2373 334 7755,'12'-21'1052,"6"9"0,-4 5-832,5 5 0,2 2 1,0 0-1,0 0-253,0 0 1,0 0 0,0 0 0,0 2-198,0 5 1,-7-2-1,-2 9 1,-3 2-7,-4 3 1,-3-3 0,-2 3-1,-2 4 36,-5 1 1,-12-1 0,-9-2 0,0 2 139,-2 5 0,6-11 0,-4 4 0,5-3 199,2 1 1,0-5-1,2 0 128,5 2 0,5-4 0,11 2-64,5 2 0,0-4 0,12 2 0,4 0-102,1-2 1,1 6-1,1-6 1,2 2-51,-2 0 0,-3 0 0,-2 7-110,0 0 1,-9 0 0,-5 0-1,-7 0 14,-7 0 0,-7 0 1,-12 0-1,-4 0-39,-3 0 1,-2-7 0,-9 0 0,-3 0 68,-2-2 1,7-3 0,9-9 0,3 0-683,4 0 0,10 0-707,2 0 1404,9 0 0,-4 0 0,9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14.1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21.1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0 147 8801,'21'0'139,"0"0"0,10-7 0,1 0 0,3 0 0,3-2 7,6-5 0,-2-3 0,9 1-317,1 2 0,-8 2 0,3-2 0,-8 5 1,-6 2 36,-3 0 1,5 0 0,-7 7-378,-2 0 1,-10 0 315,-2 0 179,-9 0 0,2 0-3,-14 0 1,-5 2-6,-9 5 1,0-2 0,0 9 15,0 2 0,10 3 0,1 2 0,3 0 58,0 0 1,-7 0 0,7 2-1,3 3 43,1 2 0,-4 9 0,0-4 0,3 2-8,1 0 1,3 0 0,0 7-1,0 0 1,0 0 0,0-7 1,0 0-1,0 0 30,0-2 0,0 4 1,0-9-1,0-2-29,0-3 1,0-2 0,-2 0-1,-3 0 35,-2 0 0,-2-7 0,2-2 1,-7-3-66,-5-4 0,5 4 0,-2-2 0,-5-2-36,-5-3 1,-2-2 0,7 0 0,0 0-88,0 0 1,-7-2-1,0-3 1,3-4-127,1-3 1,3 0-1,3-4 1,1 4-190,3 3 0,7-5 1,-4 5 58,1-3 0,3-2 0,10-5 0,4 3-49,7 2 1,11 2 370,3-2 0,10-14 0,-6 5 0</inkml:trace>
  <inkml:trace contextRef="#ctx0" brushRef="#br0" timeOffset="351">924 315 7891,'0'21'187,"0"0"1,0 0 0,-2 2 0,-3 5-41,-2 7 0,0 3 0,7-1 0,0-2-51,0 2 1,7-6-1,3-3 1,1-5-128,6-2 1,8-9-1,3-3 1,-2-2-18,-3 0 0,5-2 1,3-12-1,-1-7 30,0-5 1,1-9 0,-6-2 0,3-3-128,-2-4 1,-10-1 0,-4 1 0,-3 4 108,-4 3 1,-3-5 0,-2 7 0,-2 2 62,-5 3 0,-5 2 0,-9 2 0,0 5-1,0 7 0,-7-2 1,-2 2-1,0 2-32,-1 3 1,3 4 0,7 3-84,0 2 0,7 7 0,3-5-259,1 3 0,6-7 0,11 2-72,7-5 1,11-2 419,3 0 0,10 0 0,-6 0 0</inkml:trace>
  <inkml:trace contextRef="#ctx0" brushRef="#br0" timeOffset="734">2016 63 8440,'-21'-12'277,"-2"3"-109,-5 9 1,2 0-1,-6 0 1,-1 2-94,0 5 0,8 5 1,-3 9-1,4-2 128,3-5 0,0 11 0,3-4 0,1 3-381,3-1 0,10-2 0,-3 0 0,7 0 5,7 0 0,0 0 1,11 0-1,6 0 149,-1 0 1,7 0 0,1 0 0,-1 0 91,0 0 0,5-7 1,-7 0-1,-2 2 14,-3 3 0,-2 0 1,-2-3-1,-5-2 63,-7 2 0,-5 3 0,-2 2-86,0 0 0,-2 0 0,-5 0 0,-7 0-101,-5 0 0,-9 0 0,0-2 0,0-3-74,-2-2 0,7-7 1,-8 5-1,3-3-19,0-4 0,3-5 0,8-5 0,6-4-262,1-3 0,3-2 0,10-7-229,4 0 1,7 0 625,14 0 0,4-9 0,10-3 0</inkml:trace>
  <inkml:trace contextRef="#ctx0" brushRef="#br0" timeOffset="1092">2604 399 8228,'-21'0'-206,"3"2"-226,4 5 1379,-5-4-657,17 6 0,2-9 0,16 0 1,10 0-176,9 0 1,14 0 0,7-2 0,4-5-115,3-7 1,3 2 0,4-2 0,4-2 4,1-3 1,4 5 0,-9 2 0,-2 3-129,-3 4 1,-2-4 0,-2 2 0,-5 2-12,-7 3 0,-7 2 0,-7 0 0,-7 0-200,-5 0 1,-2 0-946,0 0 1278,-9 0 0,7-9 0,-8-3 0</inkml:trace>
  <inkml:trace contextRef="#ctx0" brushRef="#br0" timeOffset="1370">3675 63 8039,'21'9'-202,"-7"-6"1,0 4 0,3-5 0,4-2 555,7 0 1,-3 2-1,10 3 1,0 4-70,-2 3 1,4-5 0,-6 5 0,-1-1-292,0 1 0,-2 0 0,-7 4-52,0-2 1,-9 0 0,-5 7 60,-5 0 1,-7 0-1,-6 0 1,-13 0-183,-6 0 1,-5 7-1,-7 0 1,0-2-90,0-3 1,0 5 0,0 0-1,3-5-20,4-6 0,7 1 0,11-6 288,3 0 0,10 6 0,-6-6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27.14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502 358 7946,'0'-21'-376,"0"0"1,3 0 0,1 0 0,3 0 763,-2 0 1,-3 7 0,-2 0 0,0-2-284,0-3 1,-7 5-1,-2 2 1,-3 3-109,-4 4 0,-10 3 0,-2 2 0,0 0 32,-2 0 0,4 5 0,-6 6 0,-1 13-159,0 6 0,5 5 0,-4 9 1,1 3 116,6 2 0,-6 9 0,3-4 0,5 0-10,7-5 1,4-5 0,7-4 0,-2-3 139,3-2 1,11-12-1,7 1 1,4-10-63,3-5 0,10 5 0,4-7 0,4-2-112,3-3 1,3-9 0,4-2 0,4-3-225,1-4 1,0-3-1,-8-2 1,6 0-755,1 0 1035,-6-9 0,14 6 0,-8-6 0</inkml:trace>
  <inkml:trace contextRef="#ctx0" brushRef="#br0" timeOffset="429">1426 232 8375,'3'-21'0,"1"0"-613,3 0 555,0 0 0,-4 0 0,1 0 546,3 0 1,0 0-273,-7 0 0,-2 9-255,-5 5 0,-5 7 0,-9 7 1,-2 7 56,-5 5 1,5 2-1,-8 0 1,3 0-100,0 0 1,0 7-1,7 0 1,3-2 95,4-3 0,2-2 1,7 0 18,-2 0 1,0 0 0,10 0 0,4-2-21,7-5 0,4 4 0,6-4 0,1 5-2,3 2 0,7 0 1,-4 0-1,-1 0 2,0 0 1,-2 0 0,-7 0-1,0-2 43,0-5 0,-9 4 0,-5-4 1,-5 5 58,-2 2 0,-2 0 0,-5 0 1,-7 0-69,-5 0 0,-2-7 1,-2-2-1,-5-3-91,-7-4 1,5-3 0,-1-2 0,3 0-103,0 0 0,0-7 1,7-2-1,0-3 2,0-4 0,10 4 0,1 0 1,3 1-723,0-1 0,3 5 865,11-7 0,14 0 0,11-7 0</inkml:trace>
  <inkml:trace contextRef="#ctx0" brushRef="#br0" timeOffset="695">2098 106 8217,'0'-12'315,"-2"5"0,-3 14-271,-2 7 0,-7 12 0,5 4 0,0 3-91,-1 4 1,-6 3 0,4 4 0,-2 1-17,0-3 1,7 9 0,-4-14 0,1-2-102,6-2 0,-6-5 0,3-7-223,3 0 0,1-5 387,3-9 0,10-18 0,1-22 0</inkml:trace>
  <inkml:trace contextRef="#ctx0" brushRef="#br0" timeOffset="984">2539 1 6941,'-2'21'0,"-3"0"76,-2 0 0,-2 2 0,4 5 0,-2 7 249,3 5 1,1-5-1,6-2 1,1-1-287,3 1 1,10-5-1,-3 5-50,4-3 64,-6-2 1,7 0-1,-5 0 1,2-2 50,-2-3 1,-2-4 0,-8-3-24,3-2 1,0 0-52,-7 7 1,-9-9 0,-5-5 0,-5-3-131,-2 3 0,-7-4 0,-2 4 0,0-5-99,-1-2 0,-4-2 1,5-3-1,0-4-39,-1-3 238,-6-2 0,4-26 0,-9-4 0</inkml:trace>
  <inkml:trace contextRef="#ctx0" brushRef="#br0" timeOffset="1137">2518 127 8135,'19'-2'-154,"-3"-3"118,-2-2 1,0-7 0,7 5 0,0-1 0,0-1 522,0-1 1,7 5 0,3-5-1,1 1-759,6-1 0,-6 7 1,3-2-1,0 5-272,-2 2 0,4 0 544,-9 0 0,10 9 0,-6 3 0</inkml:trace>
  <inkml:trace contextRef="#ctx0" brushRef="#br0" timeOffset="1459">3148 400 8088,'-9'12'-629,"7"-3"1083,-8-9 1,13 0-1,6 0-207,12 0 1,12 0 0,16 0 0,7 0-166,4 0 0,10-7 1,3-2-1,-1-1-3,0 1 1,-2 0-1,-4 4 1,-1-2-102,-2 2 0,2 3 0,-16 2 1,-2-2-159,-3-5 0,-4 4 0,-5-6 1,-7 2-303,-5 0 1,-2-2 0,0 4-816,0-2 1297,-9-9 0,6 4 0,-6-9 0</inkml:trace>
  <inkml:trace contextRef="#ctx0" brushRef="#br0" timeOffset="1738">4177 85 8109,'12'0'497,"6"0"1,-1 0-288,8 0 0,1 0 1,9 2-1,2 3-49,3 2 0,9 0 1,0-7-1,-5 2-125,-6 5 1,1-4-1,-4 4 1,3-3 93,-3 3 1,-5-2-1,-11 9-304,-5 2 0,-5-4 1,-11 2-1,-5 2 44,-7 3 1,-14 2 0,-7 2-1,-5 3 92,-2 2 0,-7 7 1,0-7-1,5-2-222,6-3 1,-1 3 0,6-3 0,0-4-381,5-1 1,12 1 639,2 2 0,9-9 0,-4-3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34.27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252 442 7729,'7'-23'-135,"0"-5"1,2 4 0,-4-6 0,2 0 317,-2-5 1,4 2 0,-2 0 0,-2 1-113,-3-1 1,-2 7-1,0-2 1,-2 5-19,-5 2 1,-3 7-1,-8 2 1,-1 3-79,-4 4 1,-3 3 0,5 2-1,0 2-64,0 5 1,0 5-1,0 9 1,0 2 39,0 5 0,9-2 0,5 7 0,5-3 28,2-4 1,0 4 0,2 0 0,5 1 43,7-1 1,5-2-1,4-7 1,3 0 33,2 0 0,7 7 0,-7 0 0,-2-2-6,-3-3 0,5-2 0,-2 2 0,-5 3-43,-5 2 0,-11 0 0,2-7 0,-5 0 15,-2 0 0,-2 0 0,-5 0 0,-7 0-51,-5 0 0,-4-7 1,-3-2-1,-4-3 0,-3-4 0,5-3 0,-5-2 1,3-2 22,4-5 0,-4-5 1,4-9-1,5 0 9,5 0 1,11 0 0,-2 0-1,5 0 56,2 0 0,7-7 0,5 0 0,4 2-26,7 3 0,10 0 0,-3-3 0,1-2-88,-1 2 0,7 3 0,-2 2 0,5 0-108,2 0 0,-2 7 0,-3 0 1,-2 0-241,2 2 1,1-4 401,-3 9 0,4-9 0,-6 4 0</inkml:trace>
  <inkml:trace contextRef="#ctx0" brushRef="#br0" timeOffset="184">1008 169 8103,'-12'0'752,"-6"0"1,15 2-689,-4 5 0,5-2 0,2 9-764,0 2 1,7-4 699,0 2 0,19 0 0,-3 7 0</inkml:trace>
  <inkml:trace contextRef="#ctx0" brushRef="#br0" timeOffset="324">1071 442 7919,'-9'12'169,"-5"-5"0,2 2 0,-2-2 101,-2-2 0,4 4 0,0 0-228,3 3 0,4-7-42,12 2 0,5-14 0,9-5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36.01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127 190 6872,'0'-21'-3,"0"0"1,0 0 0,0 0 0,-2 0 498,-5 0 1,4 7 211,-4 0 1,3 12-649,-3 2 1,2 16-1,-9 14 1,0 3-105,2 4 1,-4 10-1,7 2 1,-1-5 18,1-6 1,2 1 0,7-6 0,2 0-10,5-5 0,5-7 1,9-5-1,2-4 38,5-3 1,-2-2 0,9-7-1,0 0-11,-2 0 0,6 0 1,-4-2-1,3-3-95,-3-2 0,2-9 0,-9 4 0,-2-2-5,-3 0 0,-2 2 0,0-4 0,-2 2-380,-5-2 0,-3 4 0,-6-2 487,2-2 0,0-3 0,-7-2 0</inkml:trace>
  <inkml:trace contextRef="#ctx0" brushRef="#br0" timeOffset="204">442 1 8178,'-9'21'-30,"6"0"1,-15 0 0,4 0 214,-5 0 0,-4 9 0,-3 5 0,-4 7-50,-3 7 0,5 5 0,-5 7 0,3-5-281,4-7 1,3-3-1,4 1 1,5 0 50,7-8 1,5 1 0,2-12 0,2-2-236,5-3 0,5-11 0,11-5 0,3-7 82,2-7 0,7-5 1,-5-9-1,1-2 248,-1-5 0,7-5 0,-4-9 0</inkml:trace>
  <inkml:trace contextRef="#ctx0" brushRef="#br0" timeOffset="542">883 127 8092,'0'-12'559,"2"3"1,5 9-479,7 0 0,12 0 1,2 0-1,0 0-114,2 0 1,-4 0-1,7 2 1,-3 5-102,-4 7 1,-3 5 0,-4 2-1,-5 2-79,-7 5 1,-5 3 0,-2 6 0,-2 0 163,-5 8 1,-12-10 0,-11 7 0,-1-3 134,1 1 1,-7 0 0,4-5 0,0-7 10,5-5 0,0-2 1,7 0-1,7-2 244,3-5 1,8-3-1,-1-6-292,8 2 1,10 0 0,12-7 0,4-2-163,3-5 0,4 2 0,10-7 1,2 1-7,-2-1 1,-3 5 0,-4-5 0,-3 3 118,-2 4 0,0-6 0,7-1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40.26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17 379 7327,'-11'2'469,"6"3"0,10 2-417,9-3 1,11 6-1,6-3 1,1-3 41,6-1 0,11-3 0,7-3 0,2-4-56,-2-7 0,9-2 0,-7 0 0,-2 4-33,-2 3 0,0 2 1,-10 4-1,-7-1-99,-4-3 1,2 0 0,-7 7-729,-2 0 1,-10 0-144,-2 0 965,-9 0 0,4-19 0,-9-4 0</inkml:trace>
  <inkml:trace contextRef="#ctx0" brushRef="#br0" timeOffset="272">836 1 7982,'21'11'-106,"0"-4"492,0-4 1,0 4-1,2 0 1,3-3-356,2-1 1,9 4 0,-2 2-1,3 0-70,-3 1 1,2 6 0,-7-2 0,1 2 48,-1-2 1,-9 5 0,-9-5 0,-3 5-15,-4 2 1,-3 0 0,-4 2 0,-5 3 13,-7 2 1,-12 0-1,-4-7 1,-1 2-221,1 5 1,-7-12 0,4 5 0,0-2-182,5 0 0,-2-5 0,2-3 391,2-1 0,12 6 0,5-4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38.59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205 106 8284,'-21'0'-1547,"0"0"1832,10 0 1,4 0-233,14 0 0,4 2 0,10 3 0,0 2-2,0-3 1,7-1 0,3-3-1,-1 0-5,0 0 1,8 0 0,-6-3 0,3-1-25,0-3 0,-7-7 0,5 4 1,-3 1 0,-4 0 1,-3-8 0,-2 6-88,0-1 24,0-7 10,-9 17 15,-3-7 8,-9 9 49,0 0 0,0 9-67,0 5 1,-7 5 15,0 2 0,-7 0 0,5-3 0,0-1 3,-1-3 1,-4 0 0,5 7-1,0 0 26,-1 0 0,-6 0 1,4 2-1,-2 3 16,0 2 0,7 7 0,-4-7 0,1 0-2,6 2 0,1-4 1,3 6-1,0 1 6,0 0 1,0-5-1,0 4 1,3 1 4,4 0 0,-5-5 0,7 4 1,-2-1 26,0-6 0,0 6 0,-7-3 1,0-3 17,0-1 0,0-3 0,-2 0 9,-5 0 0,2-7 1,-9-3-43,-2-1 1,-3-1 0,-2-4-1,0 2-38,0-3 0,-2-1 0,-3-3 0,-2-3-69,3-4 0,-1 5 1,0-5-1,-4 2-85,-3-2 1,1 5-1,-3-5 1,4 5-145,1 2 1,7-3-57,-5-4 0,7 3 0,7-10 0,9 0 61,10 2 1,13-14-1,15 3 274,7-7 0,-3-5 0,14-7 0</inkml:trace>
  <inkml:trace contextRef="#ctx0" brushRef="#br0" timeOffset="467">1171 253 7506,'14'0'499,"0"2"1,3 3-525,1 2 0,3 7 1,0-5-1,0 0-49,0 1 1,-2 6 0,-3-2 8,-2 5 1,-2 4-1,2 3 1,-7 2 34,-5-3 0,-4 8 0,-5 2 0,-7 5 48,-5 2 1,-9-3 0,0-1 0,3-6 117,1-1 1,-4-3-1,3-7 1,4-3 306,4-4-341,13 5 1,-3-10-74,14 5 0,11-11 0,13-13 0,1-1-86,6-6 1,1 1 0,3 0 0,0 4-141,0 3 1,0-5 0,-2 4-1,-3 1-27,-2 0 0,-9-5 1,2 4-1,-2-1-64,2-6 1,-5-1 287,5-3 0,-5 0 0,-2 0 0</inkml:trace>
  <inkml:trace contextRef="#ctx0" brushRef="#br0" timeOffset="717">2011 169 7328,'-11'9'277,"4"5"0,2 5-188,-2 2 0,5 0 0,-5 2 0,2 5-119,-2 7 0,5-2 0,-5 2 0,2 2 4,-2 3 1,5-1 0,-5-1-112,4-3 72,-6-10 1,7 13 0,-5-10-158,4-3 1,3-8-86,0-3 0,7-12 1,3-2 306,1-12 0,3-16 0,7-4 0</inkml:trace>
  <inkml:trace contextRef="#ctx0" brushRef="#br0" timeOffset="976">2494 1 7146,'0'21'-131,"-9"0"1,-5 2 0,-5 3 489,-2 2 1,7 9 0,3-2-1,-1 5-237,0 2 1,8 0 0,-3 0 0,4-3-120,3-4 0,0 3 0,0-8 0,3 0 51,4 1 1,7-10 0,11-7 0,3 0-84,-2-3 1,7-1 0,2-10 0,2 0-30,-2 0 1,5-10 0,-5-4 0,2-4-140,-2-3 1,5 0-1,-8-3-730,1-4 499,-3 5 428,1-17 0,-8 8 0,7-10 0</inkml:trace>
  <inkml:trace contextRef="#ctx0" brushRef="#br0" timeOffset="1154">2872 85 8242,'-2'21'0,"-5"0"0,-7 0-93,-5 0 91,-2 0 1,0 2 0,0 5 179,0 7 1,7 5 0,0 4 0,-2 3-259,-3 2 0,5 0 1,3-7-1,1 0-206,6 0 0,1-7 0,6-3 0,4-1 286,7-6 0,4-1 0,3-3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48.1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63 190 7933,'-7'21'131,"0"0"0,-7 2 0,7 3 1,2 2-164,3-3 1,-5 6 0,0-1 0,2 0-223,3 1 0,2-3 0,0-5 0,0 3 53,0 2 0,0 0 0,0-7 0,0 0-87,0 0 1,0 0 287,0 0 0,9 0 0,3 0 0</inkml:trace>
  <inkml:trace contextRef="#ctx0" brushRef="#br0" timeOffset="530">693 253 8119,'0'-21'-545,"-2"0"1,-3 0-1,-2 0 1,2 0 498,3 0 1,2 0 227,0 0 0,0 0-94,0 0 0,-9 7 1,-5 2 195,-5 3 1,-2 2 0,0 7 0,0 0-24,0 0 1,0 2 0,0 5-194,0 7 1,0 5 0,2 2 0,5 2-117,7 5 1,5-2-1,2 6 1,0 1-14,0 0 0,9-1 1,5 6-1,5-6 32,2-1-1,2-1 1,3-4 0,2 2 28,-2-3 0,-5 6 0,-5-1 0,-4 0 0,-3 1 0,-2 4 0,-7-7 0,0-3 65,0-1 0,-9-3 1,-5 0-1,-5 0-42,-2 0 1,-2-10-1,-3-4 1,-2-4 1,2-3 0,3 0 0,2-3 0,0-4-13,0-7 0,2-4 1,5-6-1,7-1-32,5-3 1,2-7 0,2 4 0,5 1-9,7 0 0,7-5 0,7 4 1,7 1 3,5 0 1,2-5 0,-2 7 0,-3 2-87,-2 3 0,-2 9 0,2 2 0,-7 0-148,-5 1 1,-2 6 0,0-2 0,0 2 258,0-2 0,0-4 0,0-10 0</inkml:trace>
  <inkml:trace contextRef="#ctx0" brushRef="#br0" timeOffset="746">1218 232 7987,'-12'9'1379,"-6"-7"-1976,15 8-571,-6-10 1168,18 0 0,3 0 0,9 0 0</inkml:trace>
  <inkml:trace contextRef="#ctx0" brushRef="#br0" timeOffset="883">1281 526 7987,'-14'21'0,"0"0"52,-2 0 1,4-7 0,-2-3 1010,-2-1-1168,6 6 105,1-14 0,18 8 0,3-10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51.9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43 253 8056,'-14'0'-1406,"0"0"2102,9 0-367,-4 0 0,18 0-233,5 0 1,5 7 0,2 2-67,0 3 1,-7-5 0,0 7-126,2 2 0,-6 3 0,-1 2 52,0 0 0,-6 7 0,4 0 0,-5-3-81,-2-1 0,-2 4 0,-3 0 0,-4 0 26,-3 2 1,-2-7 0,-5 5 0,3-7 79,2-7 1,0 5 57,-7-5 35,9 5 1,3-5 0,11-3 75,5-1 0,5-3 0,9-7 0,0 0-84,0 0 1,7 0-1,0-3 1,-2-1-91,-3-3 1,-2 0 0,0 7 84,0 0 0,-9 2 0,-5 5-160,-5 7 0,-2-2 1,0 2-1,-2 0 68,-5-3 1,2 8 0,-9-5 0,-2 2 23,-3-2 1,-2 5 0,0-7 0,0-1-70,0-4 1,0 3-219,0-3 94,9 9 1,5-16-1,14 2-101,7-6 0,5-13 300,2 3 0,9-14 0,3-4 0</inkml:trace>
  <inkml:trace contextRef="#ctx0" brushRef="#br0" timeOffset="342">883 1 7808,'-2'18'-482,"-5"-4"0,-5 12 507,-9-5 1,-7 7 0,-2 0 0,-1 7 172,1 5 0,-5 9 0,7 0 0,2 0-126,3 2 1,4-7 0,3 8 0,4-6-20,3-4 1,2 3 0,7-15 0,0 0-28,0 1 1,9-6 0,5-8-1,5-6-66,2-1 0,0-3 0,2-7 0,3 0-2,2 0 0,7-10 1,-7-6-1,-2-5-23,-3 0 1,-2-12-1,-2 12 1,-3 0-49,-2 5 1,-9-3 53,2 5 0,-14-2 0,-7 2 1,-5 7-27,-2 5 0,0 9 1,-2 0-1,-1 0-168,3 2 0,-4-7 253,11 5 0,-5-4 0,-2-3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1:59.7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271 482 8292,'0'-14'-306,"0"0"-169,0-3 0,0-1 1,0-3-1,0 0 512,0 0 1,-7 0 78,0 0 0,-7 0 1,7 0 79,3 0 0,-1 9-118,-2 5 1,5 7-1,-5 9-11,4 12 0,3 21 1,3 21-1,1 14-91,3 12 0,-3-39 0,-1 3 0,-2 3 0,-2 2 0,1 1 0,-2 1 43,-1 3 0,-1 2 0,-1 2 0,-2 1 0,-2 6 1,-3-1-1,2-1 0,-1-1 20,2-4 1,-3-1 0,-1-4 0,-2-3 0,2-9-1,-2-2 1,-10 38 10,1-13 0,10-8 0,3-23 20,1-9 0,6-19-123,11-14 1,2-26-1,10-18 1,-1-8-116,6-6 1,1-3-1,-4-4 1,0-5-56,0-7 0,0-5 1,0-2-1,-2 0 15,-5 0 0,2 3 208,-9 4 0,0-14 0,-7 4 0</inkml:trace>
  <inkml:trace contextRef="#ctx0" brushRef="#br0" timeOffset="287">271 314 8062,'7'-61'-126,"0"5"0,7 12 1,-4 11-1,1 3 0,6 4 1,1 5 182,3 7 0,0-2 0,3 9 56,4 2 0,-3 12 0,10 9 0,0 8-39,-2 4 1,4 9 0,-6-2-1,-1 7-57,0 7 1,-2-5 0,-9 5 0,-3-7 0,-2-7 1,-2 5 0,2-7 0,-5 2-1,1 0 1,-8-10 0,5 6 0,-5-3-25,-2 0 1,-11 2 0,-8-4 0,-9 2-31,-5-3 0,-2-1 1,-9-3-1,-3 0 40,-2 0 1,-7-3 0,5-4 0,0-5-1,-1 1 0,3-8 1,7 5-1,3-5-38,4-2 0,4-2 0,10-3-157,0-2 1,10-2 0,6 4-217,10-2 0,13-7 0,13 8 407,1 1 0,3-7 0,7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01.28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63 253 8257,'14'-21'197,"0"0"1,-7 9-46,7 5 1,-2 7 0,4 7-276,-2 7 1,-9 5 0,2 4-1,-2 3 101,2 2 1,-5 7 0,7-5 0,-2 3 21,0 4 0,10 3 0,-6 2 0</inkml:trace>
  <inkml:trace contextRef="#ctx0" brushRef="#br0" timeOffset="161">105 945 8032,'-21'14'-35,"0"0"1,7-7 0,3 7-1,1 3 168,6 1 0,-6 3 0,3 0 0,3 0-341,1 0 0,3 0 1,0 0-1,3 0-64,4 0 0,4-7 1,10-2 271,0-3 0,10 8 0,1-6 0</inkml:trace>
  <inkml:trace contextRef="#ctx0" brushRef="#br0" timeOffset="442">819 735 8263,'0'-21'-1287,"0"0"1249,0 0 1,-9 10 0,-5 4 292,-5 5 1,-2 11-1,0 7 1,0 10-174,0 9 0,-2 4 0,-3 3 0,-2 3-155,3 4 0,8-5 0,6 5 0,1-5 116,6-2 1,1-2-1,3-5 1,3-7-35,4-5 1,4-11-1,13-5 1,4-5-47,7-2 0,4-2 0,6-7 1,1-10-110,3-7 0,3-2 1,-6 5-1,3-3-388,-2-2 0,4-7 534,-2 7 0,0-9 0,-7 4 0</inkml:trace>
  <inkml:trace contextRef="#ctx0" brushRef="#br0" timeOffset="725">1449 1 8347,'-21'0'50,"10"9"0,1 5 0,3 7 26,0 7 0,0 14 1,7 14-1,0 7 1,0 7 1,-7 2-1,0 10 1,3 0-321,1 4 1,3 12 0,0-3 0,0 1 150,0-5 1,0-7-1,0-7 1,0-9 22,0-10 1,0-16 0,0-14-89,0-5 0,10-13 1,4-10-117,4-12 1,10-9 272,0-7 0,10-14 0,-6-12 0</inkml:trace>
  <inkml:trace contextRef="#ctx0" brushRef="#br0" timeOffset="1033">1827 652 8075,'-21'-10'111,"-2"8"1,-3-5-1,-2 5 1,3 4 69,1 5 0,-4 5 1,0 8-1,0 1-232,-2 0 1,7 7 0,-5 3 0,7-1-123,7 0 1,-5 5 0,7-4-1,1-1 143,4 0 1,4-2 0,3-7 221,0 0-122,0-9 1,0 7-18,0-5 0,10 2 0,4-2 0,4-7 150,3-5 0,3-2 0,1 0 1,6 0-158,1 0 0,1 0 0,4 0 0,-2 0-180,3 0 0,-8 0 0,0 0 0,-2 0-73,0 0 1,-7 0 0,-7 3-291,3 4 1,-1 4 496,-2 10 0,5-9 0,-8-3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4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04.61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630 442 8044,'21'-12'-247,"-7"-4"1,-2 6-1,-1 1 1,-1-3 123,-1 1 1,5 4-1,-7-7 1,0 0-1,0 0 227,0 0 0,0 0 0,-5-7 0,3 0 135,2 0 1,0 0 0,-9 0-161,-5 0 0,-5 2 0,-11 5 0,-3 7-70,-2 5 0,-12 4 0,1 7 1,-10 12 18,-5 12 1,5 14 0,-5 4 0,1 5-64,-1 9 0,7-2 0,1 10 0,6-3 94,5-1 0,9 1 0,-2-7 0,7 0 59,7 0 0,-2-7 0,9-4 0,2-6-42,3-6 0,4-12 0,5-2 1,10-10-79,8-9 1,8-5 0,9-2 0,0 0-43,0 0 1,9-16 0,5-5 0,5-2-213,2-1 0,-7 6 0,-2 1 0,-1 3-176,1-2 0,-7-3 1,2 1 431,-5 4 0,-2-14 0,0 4 0</inkml:trace>
  <inkml:trace contextRef="#ctx0" brushRef="#br0" timeOffset="460">1617 211 7794,'0'-21'-303,"0"0"0,0-3 0,0-1 0,0-3 352,0 2 1,0 10-1,-2 2 1,-5 0 263,-7 2 0,-5 3 1,-2 9-1,0 2-272,0 5 1,-9 5 0,-5 11-1,-5 3-22,-2 2 1,7 9 0,2 0 0,1 8-20,-1 4 1,7 0 0,-2-7 0,7 0 5,7 0 1,5-3-1,9-4 1,5-7-18,9-4 0,2-3 0,19-3 0,2-1 24,3-3 0,11-10 0,5 3 1,3-2 2,-3 2 1,9-5 0,-7 7 0,-2 1-17,-2 4 0,-5 0 0,-9 4 0,-5 6 45,-7-1 0,-7 3 0,-7-1 0,-7 6 97,-5 1 1,-11 1 0,-8 4-1,-8-2 21,-10 3 1,-5 1 0,-4 3 0,-3-2-113,-2-5 1,-7-5-1,7-11 1,2-3-59,3-2 0,2-9 1,2 2-1,3-5 21,2-2 1,9-7 0,1-2-622,8-3 1,8-2-1,11-7 1,8 0 606,11 0 0,18-18 0,15-6 0</inkml:trace>
  <inkml:trace contextRef="#ctx0" brushRef="#br0" timeOffset="731">2625 64 6842,'0'30'263,"0"5"1,-2 5 0,-3 4 0,-4 3-75,-3 2 0,-2 16 1,-7-2-1,0 2-114,0 1 1,5 4 0,-1-1 0,-1-1-75,1-3 1,3-9 0,-2-2 0,4-5-178,3-9 0,2-8 0,7-11-150,0 0 1,9-9 0,5-5 0,5-7-27,2-7 0,0-7 352,0-14 0,19-14 0,4-12 0</inkml:trace>
  <inkml:trace contextRef="#ctx0" brushRef="#br0" timeOffset="1057">3234 169 7918,'0'14'187,"0"0"1,0 0 0,-2 9-1,-3 5 61,-2 7 1,-2 7-1,4 5 1,-2 4-48,2 3 0,3-8 0,2 6 0,2-6-194,5-4 0,5 5 0,9-15 0,0 3-71,0 0 1,0-9-1,0 2 1,0-5 43,0-2 0,0 0 0,0-2 0,-2-3-5,-5-2 0,-3-7 59,-4 7 3,-4 0 1,4 5 0,-12-3-77,-2-2 0,-12-9 0,1 2 0,-10-5-185,-5-2 0,-2 7 0,-7 0 0,-2-2-90,-5-3 0,2-2 0,-9 0 0,-2 0 14,-3 0 1,5 0 0,2 0 0,5-2 299,10-5 0,-3-14 0,9-12 0</inkml:trace>
  <inkml:trace contextRef="#ctx0" brushRef="#br0" timeOffset="1247">3171 400 8193,'2'-12'273,"5"5"1,5 2-1,9 1 1,2-6-253,5-1 1,12-3-1,9-7 1,0 0-322,2 0 0,3 2 0,7 3 0,-5 4-240,-7 3 0,-5-5 540,-2 7 0,0-19 0,0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15.7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36.9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47.7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59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14.1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4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2:42.1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23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10283 24575,'33'26'0,"4"11"0,7 17 0,21 18 0,-23-17-414,-7-15 1,0-1 413,12 16 0,9 22 0,-3-14 0,-8-2 0,1-2 0,5-13 272,-4 6-272,4-7 137,-6 6-137,-9-7 0,7 7 0,-15-11 418,13 3-418,-13-9 0,5-1 0,-14-9 0,5 1 0,-11-6 0,4-1 0,-5-7 0,5 1 0,-4-1 0,5 7 0,-6-5 0,-1 4 0,7 1 0,-5 1 0,11 6 0,-11-7 0,10 6 0,-10-11 0,11 10 0,-6-10 0,13 22 0,-5-13 0,4 14 0,-5-12 0,1 8 0,-7-5 0,5 4 0,-10-6 0,10 0 0,-11 0 0,5-6 0,0 4 0,-5-4 0,5 6 0,1 6 0,1 3 0,0-1 0,7 13 0,-7-10 0,9 19 0,-2-13 0,1 14 0,-1-14 0,1 6 0,10 10 0,-9-20 0,10 19 0,-20-31 0,6 13 0,-5-13 0,0 6 0,3-7 0,-9-1 0,4-5 0,-6-1 0,-1-7 0,0 1 0,1-1 0,-1 0 0,1 1 0,-1-1 0,1 1 0,-1-1 0,1 1 0,-1 5 0,1-4 0,0 4 0,5 1 0,7 0 0,-3 7 0,7-1 0,-14-5 0,9 4 0,-10-10 0,10 11 0,-10-6 0,11 2 0,-10 3 0,3-10 0,1 5 0,-5 0 0,5-5 0,-6 10 0,0-10 0,0 11 0,0-11 0,0 10 0,-1-10 0,2 10 0,-2-10 0,1 10 0,0-4 0,1 6 0,-1 0 0,6 11 0,-4-9 0,-2 9 0,-1-11 0,-4 0 0,0 0 0,4-7 0,-4 6 0,-1-11 0,5 10 0,-10-10 0,10 4 0,-10-5 0,9-1 0,-8 1 0,8-1 0,-9 0 0,4 1 0,0-1 0,2 1 0,4-1 0,1 1 0,-6-1 0,4-5 0,-9 5 0,9-5 0,-8 5 0,8-4 0,-9 3 0,4-4 0,0 1 0,-3 3 0,3-4 0,-5 6 0,5-1 0,-4 0 0,4-4 0,-5-2 0</inkml:trace>
  <inkml:trace contextRef="#ctx0" brushRef="#br0" timeOffset="5048">976 7568 24575,'-19'0'0,"-4"6"0,-4 14 0,5 1 0,-16 13 0,16-9 0,-9 1 0,11-1 0,-3-6 0,9 4 0,-4-9 0,6 3 0,0-5 0,1-1 0,-1 0 0,1 1 0,-1-1 0,1 1 0,-1-1 0,0 1 0,1-1 0,-1 1 0,1-1 0,-1 0 0,1-4 0,4 3 0,-3-4 0,3 6 0,-4-1 0,-1 1 0,6-1 0,-4 0 0,3 1 0,-4-1 0,-1 1 0,0-1 0,1 1 0,-1-1 0,1-5 0,4 5 0,2-5 0,0 5 0,4 1 0,-10-1 0,10 1 0,-9-1 0,9 1 0,-10-1 0,10 0 0,-9 1 0,8-1 0,-3 1 0,5-1 0,0 1 0,-5-1 0,4 1 0,-10-1 0,10 0 0,-9 1 0,9-1 0,-10 1 0,5-1 0,-6 6 0,6-5 0,-4 5 0,8-6 0,-3 1 0,0-1 0,4 7 0,-10 0 0,4 7 0,0 0 0,-4 0 0,4 0 0,0-1 0,-4 1 0,9 0 0,-9 0 0,10 0 0,-5 0 0,1-1 0,3 8 0,-9-6 0,4 6 0,0-7 0,-4 0 0,4 11 0,0-9 0,-3 3 0,8-7 0,-3-10 0,5 5 0,0-1 0,0-4 0,0 10 0,-5-10 0,4 5 0,-4-7 0,-1 0 0,5 1 0,-4-1 0,0-4 0,4 3 0,-5-4 0,6 6 0,0-1 0,0 1 0,0-1 0,0 0 0,0 1 0,0-1 0,0 1 0,0-1 0,0 1 0,0-1 0,0 0 0,0 1 0,0-1 0,0 1 0,0-1 0,0 1 0,0-1 0,0 1 0,0-1 0,0 0 0,0 1 0,0-1 0,0 1 0,0-1 0,0 1 0,0-1 0,0 0 0,0 1 0,0-1 0,0 1 0,0-1 0,0 1 0,0-6 0,0-1 0</inkml:trace>
  <inkml:trace contextRef="#ctx0" brushRef="#br0" timeOffset="10064">351 8583 24575,'40'0'0,"0"0"0,26 0 0,-11 0 0,29 0 0,15 0-846,-23 0 846,-18 0 0,0 0 0,12 0 145,17 0-145,-19 0 0,-2 0 0,-16 0 0,-2 0 0,-21 5 635,3-3-635,-17 8 66,5-4-66,-12 6 0,4-1 0,-8 0 0,3 1 0,0-1 0,2 7 0,4-5 0,1 4 0,0 0 0,-1-4 0,7 5 0,1-6 0,6 6 0,-6-5 0,4 11 0,-4-11 0,6 10 0,-6-3 0,4 4 0,-3 1 0,4 0 0,1 0 0,8 8 0,-6-12 0,13 12 0,-7-13 0,8 7 0,-1-6 0,8-2 0,2 2 0,-1-6 0,7 12 0,-6-11 0,0 10 0,31 2 0,-32 1 0,32 0 0,-31-3 0,8-10 0,-1 5 0,-7-8 0,14 9 0,-12-6 0,14 5 0,-8-6 0,8-1 0,3 1 0,-1 0 0,7 0 0,-16 0 0,16 0 0,-15-1 0,6 1 0,-8-1 0,-1 1 0,1-1 0,25 7 0,-19-5 0,19 4 0,-17-5 0,12 0 0,-7-6 0,22-2 0,-22 0 0,25-5 0,-17 11 0,8-4 0,-11 6 0,1 1 0,0-8 0,-8 5 0,5-4 0,-14-1 0,15 5 0,-7-11-310,-15 1 0,2 1 310,30-4 0,14 0 0,-15 0 0,-4 0 0,9 0 0,-3 0 0,-9 0 0,0 0-40,0 0 40,-9 0 0,24 0 0,-28 0 0,19 0 0,-33 0 0,6 0 0,-21 0 0,11 0 618,-12 0-618,-1 0 42,-1 0-42,-7 0 0,-1 0 0,8 0 0,-5 0 0,4 0 0,-6 0 0,0 0 0,-6 0 0,4 0 0,-4 0 0,6 0 0,-1 0 0,1 0 0,0 0 0,11 0 0,-9 0 0,9 0 0,-11 0 0,0 0 0,0 0 0,-6 0 0,4 0 0,-10 5 0,4-4 0,1 4 0,-6-5 0,12 0 0,-11 0 0,4 0 0,0 0 0,-4 0 0,5 0 0,-7 0 0,1 0 0,-1 0 0,1 0 0,-1 0 0,0 0 0,1 0 0,-1 0 0,1 0 0,-1 0 0,1 0 0,-1 0 0,0 0 0,1 0 0,-1 0 0,1 0 0,-1 0 0,1 0 0,-1 0 0,1 0 0,-1 0 0,0-5 0,1 4 0,-1-10 0,1 10 0,-1-9 0,1 9 0,-1-10 0,0 10 0,1-4 0,-1 0 0,1 3 0,-1-3 0,1 0 0,-1 4 0,1-4 0,-1 0 0,0 3 0,1-8 0,-1 9 0,1-4 0,-6-1 0,4 5 0,-3-4 0,-1 0 0,4 4 0,-4-10 0,6 10 0,-1-4 0,-4 0 0,-2 3 0,-5-3 0</inkml:trace>
  <inkml:trace contextRef="#ctx0" brushRef="#br0" timeOffset="15262">1169 7297 24575,'24'0'0,"11"0"0,8 0 0,12 0 0,-19-6 0,10-1 0,-5-7 0,-6-4 0,11 3 0,-12-10 0,6 10 0,0-4 0,-6 6 0,4-1 0,-11 1 0,4 1 0,-6-1 0,0 0 0,0 1 0,-6 0 0,4-1 0,-10 2 0,10-2 0,-4 1 0,6 5 0,0-4 0,-1 4 0,1 0 0,7 2 0,-6-1 0,6 5 0,0-5 0,-6 6 0,13-6 0,-6 4 0,7-4 0,1 0 0,-1-1 0,0-7 0,0 1 0,1-1 0,-1 7 0,-7-5 0,6 5 0,-19 0 0,11-5 0,-13 11 0,7-10 0,-6 9 0,4-9 0,3 10 0,1-10 0,4 9 0,1-3 0,-6-1 0,13 5 0,-6-5 0,1 6 0,4 0 0,-11 0 0,11 0 0,-4 0 0,-1 0 0,6 0 0,-6 0 0,7 0 0,0 0 0,1 0 0,-1 0 0,0 0 0,-6 0 0,4 0 0,-11 0 0,4 0 0,-6 0 0,5 0 0,-4 0 0,-2 0 0,-1 0 0,-4 0 0,0 0 0,-2 0 0,1 0 0,-5 0 0,10 0 0,-10 0 0,4 0 0,-5 0 0,-1 0 0,1 0 0,-1-5 0,1 4 0,5-10 0,-4 10 0,10-10 0,-4 4 0,6 0 0,6-5 0,-4 5 0,29-12 0,-18 4 0,20-5 0,-24 7 0,4 0 0,-4 0 0,6-1 0,-7 7 0,6-5 0,-13 5 0,13-7 0,-13 2 0,13-2 0,-13 2 0,6-1 0,-7 0 0,0 1 0,-6 0 0,4-1 0,-10 7 0,10-6 0,-10 11 0,10-10 0,-4 10 0,11-11 0,-4 11 0,4-5 0,-5 6 0,7-6 0,-6 5 0,13-5 0,-6 0 0,7 4 0,0-4 0,1 0 0,-8 5 0,6-11 0,-6 10 0,0-4 0,6 0 0,-13 5 0,6-5 0,-7 0 0,0 5 0,-1-5 0,-5 1 0,5 4 0,-6-4 0,7 5 0,-6-5 0,4 3 0,-4-3 0,0 5 0,5-5 0,-6-2 0,6 0 0,0 2 0,-5 0 0,4 4 0,-4-10 0,0 10 0,4-11 0,-10 11 0,11-5 0,-6 1 0,1 3 0,-1-3 0,-1-1 0,2 5 0,6-5 0,-6 1 0,4 4 0,-4-10 0,0 10 0,-2-10 0,0 10 0,-4-4 0,5 5 0,-2-6 0,-3 5 0,3-4 0,-4 5 0,-1 0 0,1 0 0,-1 0 0,1 0 0,-1 0 0,0 0 0,1 0 0,-1 0 0,1 0 0,-1 0 0,1 0 0,-1 0 0,1 0 0,-1 0 0,0 0 0,1 0 0,-1 0 0,1 0 0,-1 0 0,1 0 0,-1 0 0,0 0 0,1 0 0,-1 5 0,1-4 0,-1 4 0,1 1 0,-1-5 0,-5 4 0,0-5 0</inkml:trace>
  <inkml:trace contextRef="#ctx0" brushRef="#br0" timeOffset="20108">4752 2629 24575,'0'40'0,"0"8"0,0 2 0,0-7 0,0 11 0,0-2 0,0 8 0,-13 6 0,-3-9 0,-6 1 0,-5-8 0,6-2 0,-6-8 0,6 0 0,-4 1 0,4-1 0,0-7 0,-3-1 0,4 0 0,1-12 0,-6 10 0,12-11 0,-11 0 0,10 5 0,-3-11 0,5 5 0,0-7 0,0 0 0,6 1 0,-4-1 0,3 1 0,-10 0 0,4-6 0,-5 5 0,7-10 0,-7 10 0,5-10 0,-4 10 0,5-5 0,0 5 0,1 1 0,4-1 0,-3 1 0,4-1 0,-6 1 0,6-1 0,-5 0 0,5 1 0,-6-1 0,0 7 0,1-5 0,-2 10 0,2-10 0,-7 10 0,4-4 0,-4 6 0,6-6 0,0 4 0,0-10 0,5 10 0,-8-5 0,12 1 0,-12-3 0,13 2 0,-8-5 0,9 4 0,-4-5 0,-1-1 0,5 0 0,-4 1 0,5-1 0,0 1 0,0-1 0,0 1 0,0-1 0,0 6 0,0-4 0,0 11 0,0-11 0,0 10 0,0-4 0,0 0 0,0 4 0,0 3 0,5 11 0,3 5 0,4-5 0,2 2 0,-2-6 0,1 0 0,1 6 0,-1-6 0,0 1 0,0 4 0,-1-11 0,-4 4 0,3 1 0,-4-5 0,6 4 0,-6 1 0,4-6 0,-4 6 0,0-7 0,-2-6 0,1 4 0,-5-10 0,5 10 0,-1-10 0,-4 16 0,4-9 0,0 10 0,-3-6 0,3-5 0,-5 5 0,0-6 0,0 7 0,0 0 0,6 0 0,-5 0 0,5-1 0,-6 1 0,0 0 0,0 0 0,0 0 0,0 0 0,0-1 0,0 1 0,0 0 0,0-6 0,0 4 0,0-10 0,0 10 0,0 1 0,0-4 0,0 9 0,0-16 0,5 10 0,-3-10 0,3 4 0,-5 1 0,5-5 0,-3 4 0,3 0 0,-5-4 0,5 5 0,-4-1 0,4-4 0,0 4 0,-4 1 0,5-5 0,-6 4 0,0-5 0,0-1 0,5 0 0,-4 1 0,4-1 0,-5 1 0,5-1 0,-4 1 0,4-1 0,0 0 0,-3 1 0,8 4 0,-4-3 0,1 4 0,3-6 0,-9 1 0,9-6 0,-9 4 0,10-9 0,-10 9 0,9-8 0,-9 8 0,10-9 0,-10 9 0,9-3 0,-9 4 0,9 1 0,-8-1 0,3 0 0,-5 1 0,5-1 0,-4 1 0,4-1 0,-5 1 0,0-1 0,0 1 0,0-1 0,0 0 0,0 1 0,0-1 0,0 1 0,0-6 0,0-1 0</inkml:trace>
  <inkml:trace contextRef="#ctx0" brushRef="#br0" timeOffset="28978">5041 2313 24575,'0'-33'0,"11"-6"0,12 4 0,4 1 0,7-5 0,-8 5 0,1-6 0,5 5 0,3 2 0,-2 7 0,6 0 0,-13 1 0,6-1 0,-1 0 0,-4 6 0,5-4 0,-8 10 0,1-10 0,-6 11 0,4-5 0,-10 6 0,11 0 0,-11 0 0,10 0 0,-4-6 0,6 4 0,-7-3 0,6 4 0,-5-5 0,5 5 0,-5-5 0,-1 0 0,0 5 0,-5-5 0,4 6 0,1 0 0,-5-6 0,5 5 0,-1-5 0,-4 6 0,11 5 0,-12-3 0,6 4 0,-1-6 0,-4 0 0,10 5 0,-4-4 0,6 4 0,-6-5 0,4 5 0,-4-9 0,6 8 0,7-11 0,-6 7 0,6-1 0,0 0 0,-6 0 0,13 0 0,-13 0 0,13 0 0,-6-6 0,18-2 0,-8 0 0,2 3 0,-7 4 0,-4 1 0,-1 0 0,5 6 0,-11-5 0,11 11 0,-4-10 0,-1 3 0,6 1 0,-6-5 0,7 11 0,1-5 0,-1 6 0,-7-6 0,6 5 0,-13-5 0,6 6 0,0 0 0,-6 0 0,13 0 0,-13 0 0,24 0 0,-21 0 0,21 0 0,-24 0 0,6 0 0,-7 0 0,-1 0 0,-5 0 0,5 0 0,-6 0 0,7 0 0,0 0 0,-6 0 0,4 0 0,-4 0 0,0 0 0,4 0 0,-10 0 0,10 0 0,-4 0 0,6-5 0,0 3 0,0-3 0,0-1 0,10-1 0,-7 0 0,8-4 0,-5 4 0,-4-6 0,11 0 0,-4 0 0,-1 5 0,6-4 0,-13 0 0,6-3 0,-7-3 0,0 6 0,-1 5 0,1-4 0,0 4 0,-6-6 0,4 1 0,-4 0 0,6-1 0,0 1 0,-7 0 0,6-1 0,-5-4 0,11-2 0,-10-6 0,3 6 0,-11 2 0,5 5 0,-4 0 0,4 0 0,-5 0 0,5 6 0,-4-4 0,10 3 0,-4 0 0,0-3 0,4 3 0,-4-5 0,6-1 0,0 0 0,0 1 0,-1 5 0,1-4 0,-6 4 0,4-5 0,-10 0 0,11 5 0,-5-3 0,-1 3 0,6 0 0,-11-3 0,10 3 0,-10 1 0,9-10 0,-9 8 0,4-9 0,-6 6 0,0-1 0,1 0 0,-1 1 0,1 4 0,-6-3 0,4 4 0,-3-6 0,-1 1 0,4 4 0,-9-3 0,10 9 0,-5-10 0,5 10 0,-4-9 0,3 8 0,-9-8 0,4 4 0,0-1 0,-3-3 0,3 4 0,-5-6 0,5 0 0,-4 1 0,9 4 0,-3 2 0,-1 0 0,4 4 0,-4-4 0,1 0 0,3-2 0,-4-4 0,6 4 0,-6-3 0,4 9 0,-3-5 0,-1 1 0,4-1 0,-3-1 0,-1-3 0,4 9 0,-9-9 0,9 8 0,-3-8 0,-1 4 0,-1-6 0,0 6 0,-3-5 0,-2 10 0,-2-4 0,-3 5 0</inkml:trace>
  <inkml:trace contextRef="#ctx0" brushRef="#br0" timeOffset="30995">4898 2286 24575,'11'0'0,"1"0"0,-1 0 0,1 0 0,-1 0 0,-5-5 0,5 3 0,-10-8 0,9 4 0,-4-1 0,1-3 0,3 9 0,-9-10 0,4 5 0,-5-6 0,0 1 0,5 4 0,-3-3 0,8 9 0,-9-10 0,4 10 0,-5-4 0</inkml:trace>
  <inkml:trace contextRef="#ctx0" brushRef="#br0" timeOffset="33728">4362 6586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0:47.6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0 101 8283,'0'-21'-423,"0"0"1,0 0 146,0 0 0,3 9 0,1 8 0,6 6 1,-1 7 105,0 3 170,8 2 0,-6 7 0,10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2:42.1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3.07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43 462 18166,'0'-14'1068,"0"0"-2027,0-2 1,0 4 1085,0-2 1,-3 10-736,-4-3 0,5 7 884,-5 7 1,2 4 0,1 10 0,-3 0-282,2 0 0,3 7 1,2 0-1,2-2-142,5-3 1,2-2 0,8 0 0,-3 0-107,2 0 0,3-7 0,4-2 1,3-3 73,2-4 0,0-3 1,-5-2-1,3 0 96,2 0 0,-3-2 1,-8-3-1,-3-4 252,2-3 1,-7 5 0,1-7 230,-1-2 0,-7-3 1,5-2-1,-4 0-512,-3 0 1,0-7 0,0 0 0,0 3 34,0 1 1,-3 1 0,-4-3 0,-4-2 7,-1 3 1,-7 4 0,5 4 0,-4 3 76,-3-2 0,0 7 0,0 2 25,0 4 0,0 3 1,0 0-91,0 0 0,9 3 32,5 4 1,5-3 0,4 8-624,5-3 1,5-2-1,9-7 1,2 0 311,5 0 0,-2-2 1,9-5 400,2-7 1,3-5 0,2-2-1</inkml:trace>
  <inkml:trace contextRef="#ctx0" brushRef="#br0" timeOffset="421">988 252 13545,'-21'3'-403,"0"4"0,0 4 848,0 1 0,7 14 1,2-5-1,0 2-315,1 0 0,6-2 0,-2 3 1,5 1-199,2 3 1,0-7 0,2-7-164,5 3 0,5-1 0,9-2 88,0-7 0,0-5 0,-3-4 0,-1-3 308,-3-2 1,-3-9-1,6 2 1,-6-5 64,-1-2 1,4 0 0,-5 0 0,0 0-128,1 0 1,-3 0 0,-7 0 0,0 0-246,0 0 1,0 0 0,0 0 13,0 0 0,0 0 0,-3 3-82,-4 4 1,-4 4 0,-10 10 154,0 0 0,7 0 0,0 0-67,-3 0 1,6 0-145,-3 0 0,11 0 0,3 0 0,12 0 81,7 0 1,2 0-1,0 0 1</inkml:trace>
  <inkml:trace contextRef="#ctx0" brushRef="#br0" timeOffset="688">1492 210 11772,'-14'-14'-1851,"0"0"1934,9 10 1,5-6-1,14 10 1,5 0-154,2 0 1,0-7 0,2 0-1,3 3 101,2 1 0,0 3 0,-7 0 1</inkml:trace>
  <inkml:trace contextRef="#ctx0" brushRef="#br0" timeOffset="843">1513 441 12020,'-14'12'-171,"0"-5"380,9 5 0,-2-10 0,14 5-360,7-5 1,5-2 0,2 0 0,2-2-530,5-5 719,-5 5 1,17-26 0,-7 4-1</inkml:trace>
  <inkml:trace contextRef="#ctx0" brushRef="#br0" timeOffset="1189">1975 147 9485,'-10'21'723,"1"0"1,-5 0-1,7 0-647,5 0 0,-5 0 0,0 0 0,2 0-78,3 0 0,4 0-195,5 0 1,5-9 0,9-5-1,0-5 123,0-2 1,-3-2 0,1-5 156,2-7 1,0-7 0,9-5-1,-9-2 61,-2 3 1,-3-1-1,1 0 1,-6-2 53,-1 3 0,-3-1 1,-7 0-268,0-2 1,-3 0-1,-4 10 1,-7 1-222,-4 3 1,-3 10 0,0-3 95,0 4 1,0 3 0,0 3 166,0 4 1,0 4 19,0 10 0,11-2-122,10-5 1,10-5-1,11-9 1</inkml:trace>
  <inkml:trace contextRef="#ctx0" brushRef="#br0" timeOffset="1508">2416 42 12020,'21'0'-2341,"-10"3"2098,-4 4 0,-4 4 1,-3 10 501,0 0 0,0 7 0,0 0 1,0-2-129,0-3 1,0-2 0,0 0 0,0 0 8,0 0 0,0 0-147,0 0 0,9-9 1,5-3-1,5-2-131,2 0 1,0-2 0,0-10 234,0-2 0,0-9 0,0 2 1,0-2 85,0 2 0,-3-5 1,-1 5 169,-3-5 1,-10-2 0,3 0-305,-4 0 1,-3 0-1,-3 0-144,-4 0 1,-4 3-1,-10 1 1,0 6-35,0 1 0,0-6 0,0 4 0,0 1-360,0 4 0,0 2 341,0-2 1,7 5 0,4-5 166,8 4 0,7 3 1,16 0-1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9.42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3633 231 14791,'12'-14'-352,"-5"0"0,-5-2-333,-2-3 0,0 5 0,0 0 1,0-2 423,0-3 1,0-2 44,0 0 1,0 7-54,0 0 247,0 10 1,0-8 0,-2 7 25,-5-2 1,2 0 0,-9 7 0,-5 0 14,-6 0 0,-1 10 0,-9 1 0,-5 3 54,-6 0 1,-1 0-1,-11 7 1,-5 0 76,-5 0 1,-9 3-1,2 1 1,-2 3 3,-2-2 0,-14 4 0,9 1 0,-5-1-42,-4 0 0,4 5 0,41-19 0,0-1 0,0 0 0,1 2-22,-1 2 1,0 0-1,-1 0 1,0 1-1,-3 1 1,-1 0 0,1 0-1,1 0 12,3 0 0,-2 0 0,-4 3 0,-1 1 0,2 1 0,1 0 0,-2 0 0,0 1-12,1 2 1,-1 1 0,2-1 0,1 0 0,2 0 0,0 0 0,4-2 0,-1 0-73,3-2 1,0 1 0,1 3 0,0 1 0,-42 23 0,2 1-12,5-5 0,5-5 1,9-2-1,3 0-29,4 0 1,4-9 0,10-5 0,3-5-39,4-2 1,4 0 0,10-2 0,0-3 40,0-2 0,0-9 0,3 4 0,1-2-170,3 0 1,7 0 155,-7-7 1,10 0 0,-6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05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126 21 8627,'0'-11'-30,"0"1"0,3 10 1,1 3-1,3 4 1,-2 7 10,-3 4 0,-2 3 1,0 0-1,-2 3-54,-5 4 0,2-3 1,-9 10-1,0 2 139,3 3 0,-8 2 0,7 0 1,-2-2 4,0-5 1,7 2-1,-4-9 1,1-2 20,6-3 1,1-9-32,3 0 1,10-9 0,4 2 9,4-5 1,6-11 0,1-5-1,6-3-45,1 3 1,-4-2 0,5 7 0,0-1 1,-1 1 0,-4 2 0,5 7 0,0 0-71,-1 0 0,-4 7 0,5 0 1,-3 0-405,-4 2 1,4-6-1,-2 4 430,-2-5 0,6-11 1,1-3-1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8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105 411 7762,'-9'-12'-1015,"6"1"1026,-4 4 0,5 7 0,0-3 304,-5 8 1,4 11-1,-4 1 1,3 6-394,-3 5 0,4 9 1,-4-2-1,3 3 83,-3-3 0,4 4 1,-6-6-1,2 0-43,0-5 1,0-3 0,7 1-85,0 2 0,0-7 0,2-9 0,5-3-36,7-4 1,-2-3-1,2-4 1,2-3-38,3-2 195,2-9 0,0-5 0,0-12 0</inkml:trace>
  <inkml:trace contextRef="#ctx0" brushRef="#br0" timeOffset="341">378 579 8545,'0'21'-341,"0"0"1,0 0 0,0 0 0,2 0 381,5 0 1,-2 0 0,9 0 34,2 0 0,3-7 0,2-2-11,0-3 0,0-4 0,0-10 0,0-4-30,0-3 1,-7-4 0,0-10 0,0-4-11,-2-3 1,4 7 0,-9-4 0,-2 2 9,-3 0 1,-2 0 0,-2 7-18,-5 0 0,2 9 1,-9 5-1,-2 5-23,-3 2 1,-2 0 0,0 0-1,0 0-38,0 0 0,0 0 0,2 2 1,3 3-123,2 2 1,7 2-540,-7-2 608,9-4 0,5 4 96,14-14 0,5-5 0,2-9 0</inkml:trace>
  <inkml:trace contextRef="#ctx0" brushRef="#br0" timeOffset="517">882 411 8545,'0'12'177,"0"-3"1,0-11-383,0-5-717,0 4 922,0-6 0,9 18 0,3 3 0</inkml:trace>
  <inkml:trace contextRef="#ctx0" brushRef="#br0" timeOffset="662">903 537 8545,'-9'12'-182,"6"-3"1,-8-9 909,4 0-511,4 9-692,-6 3 0,18 0 0,5-5 0,5-5 475,2-2 0,0-9 0,0-3 0</inkml:trace>
  <inkml:trace contextRef="#ctx0" brushRef="#br0" timeOffset="1039">1302 348 8260,'0'14'-993,"-2"0"1080,-5 2 0,4 3 1,-6 2-1,2 2 38,0 5 0,0-2 1,7 7-1,0-1-2,0 1 0,0-7 0,0 4 0,0-2-64,0 0 1,7-7 0,2-9 0,3-3-96,4-4 0,3-3 1,2-4-1,0-5-23,0-7 1,0-14 0,2-7 15,5-5 1,-4-4 0,1-3-1,-6-2 1,-7 2 47,-3 3 1,-2 9-1,-7 2 1,0 3 53,0 4 0,-9 5 1,-5 7-1,-5 7-46,-2 5 1,0 2-1,0 0 1,-2 0-107,-5 0 0,4 9 0,-4 5 0,7 5-22,7 2 1,-2-7-390,9 0 1,2-9-490,12 2 993,14-14 0,12-5 0,9-9 0</inkml:trace>
  <inkml:trace contextRef="#ctx0" brushRef="#br0" timeOffset="1384">1911 33 8523,'0'-21'39,"0"9"1,-2 12 0,-3 17 0,-4 8 0,-1 10 0,-1 5-76,-1 2 0,5 7 0,-7 2 88,-2 3 1,4-5 0,0 7 0,1 0 0,1-2 70,1-5 1,2-5 0,7-4 0,0-5-6,0-7 0,2-7 0,5-7-70,7-7 0,5-5 0,4-7 0,3-6-68,2-10 0,2-14 0,-4 0 0,2-5 1,-2-2 1,-3 0 0,-2 2 0,-2 3 19,-5 2 1,-5 9 0,-9-2 33,0 5 1,-2 11 0,-8 5-1,-8 5-122,-8 2 1,-11 2 0,4 5-1,-2 5-154,0 0 1,2 4-1,-2-9 1,7-2-938,5-3 1178,11-2 0,-6 0 0,6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52.6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315 187 8450,'7'-21'-216,"3"0"-164,1 0 1,-6 7 0,2 0 459,-5-2 1,5 4 0,0-2 66,-2-2 1,0 6-1,-1 1 257,3 0-384,0 6 1,-7-4 0,0 14-96,0 7 1,0 12 0,-2 4-1,-3 3 81,-2 4 1,-9 12 0,2 7 0,-5 7 49,-2 7 1,-7 5 0,0 9 0,3 2 33,1 5 1,-4-2 0,14-40-1,0 0 1,-11 47-13,1-8 1,3 1 0,0-19 0,3-2-15,4-3 0,4-9 0,8-5 0,-3-4-30,-2-7 1,0-5 0,10 0 0,1-7 18,3-5 1,10-2 0,-3-2 0,4-3-1,3-2 1,3-9 0,4 4-1,7-2 27,4 0 0,3 0 1,3-7-1,1 0-20,3 0 0,7 0 0,-7 0 1,-2 0-1,-3 0 1,5 0-1,0 0 1,-5 0-34,-6 0 1,1 7-1,-6 0 1,0-2 7,-5-3 1,2 5 0,-2 0-61,-2-2 0,-3-3-269,-2-2 0,-9-2-68,-5-5 0,-5-5-154,-2-9 0,0 7 516,0 0 0,-9 9 0,-3-4 0</inkml:trace>
  <inkml:trace contextRef="#ctx0" brushRef="#br0" timeOffset="541">1071 1678 7826,'-21'0'206,"0"0"0,9 2-65,5 5 0,14-4 0,10 4-44,8-5 1,-1-2 0,6 0-105,0 0 89,-6 0 0,13 0 0,-9 2 0,-2 3 68,-3 2 0,5 7 0,-2-5 1,-5 3-64,-5 4 1,-4 3 0,2 2 0,-7 0 137,-5 0 1,-2 0 0,0 0 0,0 0 32,0 0 0,-9 7 0,-5 0 0,-5-5 13,-2-6 1,-7 1 0,0-6 0,0 2-69,-2 0 0,6-9 0,-6 4 0,2-2-140,0 0 0,0 0 0,7-7 0,0 0-261,0 0 0,0 0-720,0 0 870,0 0 49,9 0 0,12 0 0,12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03.28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1 169 8531,'0'-12'-558,"0"1"799,0 4 0,9 4-235,5-4 0,7-2-15,7 2 1,3 0 0,4 7-1,-7 2-72,-5 5 1,-2 5 0,0 9 0,-2 0 36,-5 0 1,4 0 0,-6 0 0,0 0 44,-5 0 0,-5 2 0,-2 3 0,-2 2 18,-5-2 0,-5 4 0,-9-2 0,0-2 10,0-3 0,0-2 0,0-2 0,0-3 19,0-2 0,0-9 1,0 4-1,0-2 126,0 0 0,7 0 254,0-7-332,9 0 0,-2 0-70,14 0 1,5 0-1,9 0 1,2 0-40,5 0 0,5 0 1,9 0-1,0 0-62,0 0 0,-2-7 1,-3-2-1,-2-1 15,2 1 0,1-5 0,-3 5 0,-5-1-432,0 1 1,-6-5-1,4 7-447,-5 2 939,-2 3 0,0-7 0,0-3 0</inkml:trace>
  <inkml:trace contextRef="#ctx0" brushRef="#br0" timeOffset="475">820 64 7523,'0'-9'229,"0"9"0,0 9 0,0 12 0,0 0-190,0 0 0,0 0 1,0 0-1,2 0-4,5 0 0,-2 0 1,9 0-1,0 0-2,-3 0 0,8-7 1,-7 0-1,2 2 78,0 3 1,-3 2 0,6 0 40,-3 0 1,-10 0 61,3 0 0,-4 0 0,-3 0-85,0 0 0,0-7 1,-3 0-132,-4 2 0,3-6 1,-10-1-1,-3-2-79,-1 0 1,-3 7 0,0-7-1,0 0 13,0 2 1,0-6 0,0 4 0,0-5-350,0-2 0,-7 7 1,0 0-1,2-2-361,3-3 0,9-4 778,0-5 0,0-14 0,-7-12 0</inkml:trace>
  <inkml:trace contextRef="#ctx0" brushRef="#br0" timeOffset="663">799 232 8499,'12'-9'42,"-1"4"1,-6-9 200,2-2 0,9-1 1,-2 1-1,5 2-14,2-2 1,0 4 0,2-2 0,3 0-49,2 2 1,7-4 0,-5 7 0,0-1-425,1 1 0,4 2 1,-5 7-1,0 0-333,1 0 0,-3 0 0,-7 0 0,0 0 576,0 0 0,0-9 0,0-3 0</inkml:trace>
  <inkml:trace contextRef="#ctx0" brushRef="#br0" timeOffset="908">1555 190 8417,'0'-12'308,"0"5"1,2 12-947,5 2 0,-2 2 638,9-2 0,0 5 0,7 9 0</inkml:trace>
  <inkml:trace contextRef="#ctx0" brushRef="#br0" timeOffset="1063">1597 442 8417,'-19'2'46,"5"5"222,-5-4 0,15 6 590,-10-9-1188,9 0 0,-4 2 89,9 5 0,9-4 0,5 4 1,5-5 240,2-2 0,9 0 0,3 0 0</inkml:trace>
  <inkml:trace contextRef="#ctx0" brushRef="#br0" timeOffset="1483">2101 148 8246,'0'12'-90,"0"6"0,0-1 1,0 6 189,0 5 0,-7 7 0,-3-5 1,1 3 21,0 4 0,2-4 0,7 0 0,0-3-67,0-4 1,0-10-98,0-2 0,9-9 1,5 2-1,5-7 38,2-7 0,0-5 0,0-9 0,0-2 10,0-5 0,0 2 0,0-7 0,-3 3 106,-4 4 0,3-4 1,-10 2 17,-3 2 0,-1 10 1,-6 4-82,-4 3 1,3 2-1,-10 7 1,-3 0-171,-1 0 0,-3 0 1,0 0 50,0 0 0,0 0-673,0 0 0,11-2 743,10-5 0,10-5 0,11-9 0</inkml:trace>
  <inkml:trace contextRef="#ctx0" brushRef="#br0" timeOffset="1902">2458 43 8417,'14'12'-33,"0"-5"0,-7-5 0,7-2 0,2 0 272,3 0 0,-5 0 0,0 0 0,2 0-152,3 0 1,2 2-1,0 5-72,0 7 0,-7 5 0,-3 2-104,-1 0 1,4 7 0,-7 2 0,-3 1 33,-1-1 1,-13 5-1,-1-5 1,-3 3 76,0 4 0,0-6 0,-7-3 0,2-5 36,5-2 1,-2 0 0,6 0 331,-1 0-274,6-9 1,-2-3 0,14-9 25,7 0 1,12 0 0,2-2 0,-3-3-19,-1-2 1,4-7 0,0 5 0,-3-1-134,-1 1 0,-3 0 1,0 4-1,0-2-548,0 2 0,-7 3-374,0 2 0,-7 0 931,7 0 0,0-9 0,7-3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26.82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148 208 8184,'-21'0'-819,"7"0"0,0-2 1377,-3-5 1388,8 4-1563,0-6 0,11 9-259,5 0 1,-2 2 0,9 3 0,2 4-113,3 3 1,2-7 0,-3 4 0,-1-2-141,-3 0 1,0 9 85,7-2 1,-10 5 35,-4 2 1,-4 0-1,-3 0 1,-3 0-65,-4 0 0,-4 0 1,-10 0-1,0 0-24,0 0 1,0 0-1,0 0 1,0-2 70,0-5 0,0 2 0,2-7 0,3 1 44,2-1 1,9 0 82,-2-2-10,5-4 1,11 6 0,5-9 0,5 0-43,2 0 0,2 7 1,3 0-1,4-2-8,3-3 0,-5 0 0,4 3 0,-1 2 24,-6-2 1,-1-1 0,-3 1 21,0 2 0,-10 9-47,-4-2 0,-4 5 1,-6 2-1,-4-2-46,-7-5 1,-4 4-1,-6-4 1,-1 3-71,-3-3 1,0-3-1,7-6-69,0 2 1,0 0-296,0-7 0,9-2 27,5-5 0,7-5 0,7-9 1,7 2-98,5 5 1,2-4-1,0 1 507,0-8 0,9 1 0,3-6 0</inkml:trace>
  <inkml:trace contextRef="#ctx0" brushRef="#br0" timeOffset="455">526 82 8122,'-10'0'606,"10"0"-494,12 0 0,9 0 0,5 0 0,2-2-87,-3-5 0,6 4 1,-3-6-1,0 2-19,2 0 0,-7-7 0,5 7 0,-4 2 53,-3 3 1,0-5-86,-1 0 1,-1 2 38,-5 12 0,-5 5 0,-9 9 0,-2 0 38,-5 0 0,-5 2 0,-6 3 0,1 4 18,4 3 1,1 2 0,-4 7 0,4 0-30,3 0 1,-5 0 0,4 0 0,1 0 2,0 0 0,-1-2 0,6-3 1,-3-4-23,2-3 1,3 0 0,-1-6 0,-1-1-55,-3-4 1,0-3-65,7 5-900,0-9 474,0-3 0,0-11 0,2-3 523,5-2 0,5-19 0,9 3 0</inkml:trace>
  <inkml:trace contextRef="#ctx0" brushRef="#br1" timeOffset="647">1197 229 11574,'0'-21'-942,"0"0"1405,0 9 1,3 3-1,4 9-762,7 0 0,-5 9 231,-2 5 1,5-4 0,-1-1-1</inkml:trace>
  <inkml:trace contextRef="#ctx0" brushRef="#br1" timeOffset="804">1281 460 9508,'-9'30'-71,"-3"-6"82,-9 4 0,0-5 0,3-2 63,4 0 1,4-7-496,10 0 1,3-2-1,4 2 398,7-7 0,4-24 0,3-6 0</inkml:trace>
  <inkml:trace contextRef="#ctx0" brushRef="#br0" timeOffset="1189">1638 82 8376,'-11'0'139,"4"0"-26,14 0 1,4 0-1,10 0 1,3 0-166,4 0 1,-5 0-1,5 2 1,-5 3 61,-2 2 1,0 2-1,0-2 11,0 7 0,-9-2 0,-5 2 1,-5 2-11,-2 3 1,-2 9-1,-5 2 1,-5 1 51,1-1 0,-13-2 0,8-7 0,0 0-9,-3 0 1,3 0 0,-1 0 8,3 0 1,10-7-75,-3 0 1,7-9 0,4 4-1,6-2-46,1 0 0,3-2 1,10-10-1,1-4-131,3-3 1,3 0 0,-6-4 0,3 2-155,-2-2 0,-3-1 1,-2 1-1,-2 2 342,-5-2 0,5-12 0,-8-5 0</inkml:trace>
  <inkml:trace contextRef="#ctx0" brushRef="#br0" timeOffset="1526">2184 40 8376,'19'-2'60,"-3"-3"1,-2-2 242,3 2 0,1 3 0,3 2-299,0 0 0,7 0 0,0 0 0,-2 0 32,-3 0 1,-2 7 0,0 2-139,0 3 1,-9 2 0,-5 7 77,-5 0 0,-2 7 0,-2 0 0,-5 0 89,-7 2 0,-5-4 0,-2 7 0,0-3-9,0-4 1,0-3 0,3-2 0,4 0 115,7 0 1,-3-7-101,3 0 0,3-2 1,11 2-1,7-7 1,4-7 0,6-5-1,1-4-93,3-3 1,10-2 0,-3-7-1,2 2-280,-2 5 1,2-2 0,-6 9 0,-1 2 300,0 3 0,-2-7 0,-7-3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16.2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271 841 8372,'-21'0'-94,"0"0"0,7 0 0,0 0-512,-2 0 0,4 0 1125,-2 0-322,10 0 1,-6-3 0,13-1-1,4-6-72,7-1 1,11 4 0,6-5 0,4 0-24,9 1 1,0 4-1,12-7 1,5 0 0,7 2 0,6-7 0,10 5 0,0-4-68,0-3 0,10 0 0,-46 10 0,2 1 0,1-1 1,0 1 18,2-1 1,-1 1 0,2-1 0,0 1 0,0-1-1,1 1 1,1 0 0,0 1 4,-1 2 0,0 0 0,-1-2 1,-1-1-1,0 3 0,-1 0 1,0-1-1,-1 0 29,47-6 0,-48 5 0,0-1 1,41-1-1,-2-3 5,-3 0 1,-9 7 0,-2-5 0,-3 0-40,-4 1 1,-5-1 0,-5-4-1,-4 4-60,-3 3 1,-2-5-1,-7 4 1,0 1 40,0 0 0,-7-5 0,-2 7-114,-3 2 106,-2-7 1,0 10 0,0-5-1,-2 2-7,-3-2 0,-2 5 0,0-5-89,0 5 1,-7 2 55,0 0 1,0-7 5,7 0 0,0 0 1,-2 4 0,-5-4 0,-3 5 1,-4-5-47,7 5 1,-2-5 0,2 0 0,0 0-39,-2-3 1,6 8-1,-6-7 1,2 2 35,0 0 1,0-3-1,7 6 127,0-3-100,-9 0 0,4 4 0,-7-1 1,3-3-21,4 2 1,-4 0-74,2-2-1100,-9 5 349,4-7 0,-11 11 871,-5 5 0,-14-5 0,-12 8 0</inkml:trace>
  <inkml:trace contextRef="#ctx0" brushRef="#br0" timeOffset="674">418 484 8213,'0'-21'-510,"0"0"1,3 2 749,4 5 1,-5 14-1,5 14 1,-7 5-340,-7 2 0,-5 7 1,-11 2-1,-3 0 50,-2 1 0,-7 4 0,5-7 0,0-3 74,-1-1 1,1-10-1,4 0 1,-2 0 62,3-3 1,1 6 0,3-8 278,0 3-78,0 2-240,10 7 0,4-3 0,11-1 0,6-6 15,1-1 1,6-3 0,8-7 0,6 2 26,1 5 1,3-5 0,7 5 0,0-4 4,0-3 0,7-3 1,3-1-1,-1-3-34,0 2 0,5 3 0,-7 2 1,-2 0-66,-3 0 0,-9 0 1,-2 0-1,-3 2-204,-4 5 1,-3-2-191,-2 9 0,-7-10-1044,0 3 1441,-9-4 0,4-22 0,-9-4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56.56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43 8545,'-14'-3'-487,"0"-4"-1,7 3 949,-7-10-319,10 9-151,-6-4 0,13 9 1,6 0-1,10 0 21,6 0 1,13 9 0,-3 3 0,4 2 18,3 0 1,10-3 0,4 6-1,4-3 4,3 2 1,7 3 0,3 2 0,-1 0 14,0 0 1,8 0-1,-1-3 1,7-1 15,5-3 0,-41-8 0,1 2 1,47 10-1,-46-9 0,1-1-13,3-1 0,0 0 0,-3-2 0,1 1 0,4 3 0,1-1 0,-2-2 1,0-1-43,-2 0 1,2 0 0,10-1-1,1-1 1,-6-3 0,0 0 0,3 0-1,1 2 20,-3 2 0,0-1 0,2-2 1,0 0-1,-4 3 0,0-1 0,-3 0 1,0-1-11,-2 2 1,-2-1 0,-3-1 0,-2 1 0,35 11 0,-4 2-4,-11 3 0,1 2 0,-14 0 0,3-3 17,-3-4 0,2 5 1,-7-5-1,1 2 2,-1-2 0,-2 3 0,-7-8 1,0 0 54,0 1 0,0 4 0,0-5 0,0 0 29,0 1 1,0-1 0,0-4 0,0 2-64,0-3 1,-7 6 0,-2-3-1,-3 0 47,-4 2 1,-3-7-1,-2 5 1,0-4-62,0-3 1,0 0 0,0 0-11,0 0 1,0 7 0,0 0 0,0-3-4,0-1 1,-5-3-1,3 0 1,4 0-41,1 0 1,-1 7 0,0 0 0,3-3-9,2-1 0,0-3 0,-7 0 0,0 0 20,0 0 0,0 0 0,0 0 0,0 0-9,0 0 0,-7 0 0,0 0-13,2 0 1,1 2 0,-1 3-118,-2 2 1,0 0-32,7-7 0,-9 2-465,-5 5-1302,-5-5 905,-2 8 0,-9-10 1029,-5 0 0,-5 0 0,-2 0 0</inkml:trace>
  <inkml:trace contextRef="#ctx0" brushRef="#br0" timeOffset="439">5124 652 8338,'-12'-21'-321,"-4"0"1076,9 0-716,-9 9 1,13 5-1,-1 12 25,8 2 0,1 9 1,9-4-1,2 2-14,3 0 0,2-3 0,0 6 0,0-3-9,0 2 1,7-4 0,0 2 0,-2 0 48,-3-3 0,5 6 1,0-8 14,-2 3 0,-10-8 0,-4 6-18,-3-1 0,-2-4 1,-9 6-59,-5-1 0,-5-1 1,-11-2-1,-3 5-74,-2-1 1,-9 8 0,2-5 0,-3 2-68,3-2 0,-4 5 0,6-7 1,-2 2-37,0 0 0,2-3 0,-2 3 0,7-4-95,5-1 1,2-4 0,0 6 0,0-1-390,0-6 632,9 8 0,-6 0 0,6 9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58.067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274 232 11108,'-21'0'-100,"0"0"0,0 7 0,2 2 177,5 3 0,-2 2 0,9 7 0,2 0-71,3 0 0,2 0 0,2 0 0,3 0-157,2 0 1,9 0 0,-2 0 0,5 0 170,2 0 0,0 0 0,0 0 0,0-3 66,0-4-62,0 5-144,-9-7 193,6 9 1,-13 0-1,7 0 76,-3 0 1,-2-7-1,-9-3-58,-5-1 0,-5 4 0,-9-7-167,0-3 0,0-1 0,0-3 0,0 0-377,0 0 0,-7-7 1,0-3-1,2 1-100,3 0 1,-5-8 0,0 3 0,2-4 552,3-3 0,2 0 0,0 0 0</inkml:trace>
  <inkml:trace contextRef="#ctx0" brushRef="#br1" timeOffset="165">106 463 8375,'21'-21'-19,"0"0"0,-7 7 1,0 0-1,2-3 265,3-1 0,2-1 0,0 5 0,0 7-214,0 5 0,7 2 0,0 0 0,-2 0-237,-3 0 0,5 0 1,0 0-1,0 0-73,2 0 0,1 2 0,6 3 0,-2 2 278,2-3 0,3-11 0,2-4 0</inkml:trace>
  <inkml:trace contextRef="#ctx0" brushRef="#br1" timeOffset="601">799 1 8467,'-12'0'240,"3"0"0,11 0 0,5 2-301,7 5 1,5-5 0,4 5 0,5-4-4,7-3 0,5 0 0,-1 0 1,-1 0 86,-3 0 0,-3 0 0,3 0 1,-7 0-86,-4 0 0,-3 0 208,0 0 0,-10 2-89,-4 5 1,-4 5-1,-6 11 1,-4 3 115,-7 2 1,-2 9 0,-3 0 0,3 8-58,0 4 1,-15 9-1,10-2 1,-2 5-96,0 2 1,4 0-1,3-3 1,2-4-99,-3-7 0,6 3 0,-1-6 1,3-6-39,4-10 1,-4 1 0,2-3-292,2-3-121,3-1 0,2-15-69,0-9 0,7-12 596,0-16 0,18 5 0,-1-7 0</inkml:trace>
  <inkml:trace contextRef="#ctx0" brushRef="#br1" timeOffset="794">1576 442 8467,'-12'-21'190,"3"7"1471,9 0-1915,0 0 0,2 2 0,5 7-369,7 10 1,-2 4 622,2 5 0,0 14 0,7-4 0</inkml:trace>
  <inkml:trace contextRef="#ctx0" brushRef="#br1" timeOffset="941">1555 757 8319,'-21'0'806,"0"0"0,9-3-1171,5-4 0,7 5-241,7-5 1,5 5 605,9 2 0,0 0 0,0 0 0</inkml:trace>
  <inkml:trace contextRef="#ctx0" brushRef="#br1" timeOffset="1300">1912 400 8372,'0'-12'413,"0"3"0,9 9 1,5 0-312,5 0 0,2 0 1,0 0-1,0 0-144,0 0 1,0 2 0,0 3 0,-3 4-50,-4 3 0,3 2 0,-10 7 0,-3 0 5,-1 0 0,-3 2 0,0 3 1,-3 4 78,-4 3 0,-4-5 0,-10 4 0,0-1 77,0-6 0,7-1 0,2-3 0,0-3 170,1-4 1,6 5-210,-2-5 1,7-5 0,7-2 0,7-4-63,5-3 0,4 0 1,3 0-1,2-3-83,-3-4 0,6 3 0,-1-10 0,0 0-275,1 2 1,-1-7 0,-4 5 0,2-4-159,-3-3 0,6 0 1,-3 0 546,-3 0 0,8-10 0,0-1 0</inkml:trace>
  <inkml:trace contextRef="#ctx0" brushRef="#br1" timeOffset="1600">2752 211 8372,'0'-21'400,"0"9"0,-3 3-173,-4 9 0,3 16 0,-10 5 1,-3 5-298,-1 4 1,-3 3 0,2 11 0,3 3 122,2 2 0,0 2 0,-5-4 1,3 4-7,2 3 1,7-8 0,-5 3 0,3-4 3,4-3 0,3-7 0,2-3 0,2-4 13,5-9 1,5 0 0,9-12 0,0-3-14,0-1 0,2-13 0,3-4 0,2-4-111,-3-3 1,-1 0-1,-3-3 1,0-1-110,0-3 0,-10 0 1,-4 7 104,-4 0 0,-6 2 0,-4 5 0,-7 7-110,-4 5 0,-13 2 0,-4 0 0,-2 0-41,2 0 0,-2 0 1,6 2-1,1 3 215,0 2 0,2 9 0,7-4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23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10283 24575,'33'26'0,"4"11"0,7 17 0,21 18 0,-23-17-414,-7-15 1,0-1 413,12 16 0,9 22 0,-3-14 0,-8-2 0,1-2 0,5-13 272,-4 6-272,4-7 137,-6 6-137,-9-7 0,7 7 0,-15-11 418,13 3-418,-13-9 0,5-1 0,-14-9 0,5 1 0,-11-6 0,4-1 0,-5-7 0,5 1 0,-4-1 0,5 7 0,-6-5 0,-1 4 0,7 1 0,-5 1 0,11 6 0,-11-7 0,10 6 0,-10-11 0,11 10 0,-6-10 0,13 22 0,-5-13 0,4 14 0,-5-12 0,1 8 0,-7-5 0,5 4 0,-10-6 0,10 0 0,-11 0 0,5-6 0,0 4 0,-5-4 0,5 6 0,1 6 0,1 3 0,0-1 0,7 13 0,-7-10 0,9 19 0,-2-13 0,1 14 0,-1-14 0,1 6 0,10 10 0,-9-20 0,10 19 0,-20-31 0,6 13 0,-5-13 0,0 6 0,3-7 0,-9-1 0,4-5 0,-6-1 0,-1-7 0,0 1 0,1-1 0,-1 0 0,1 1 0,-1-1 0,1 1 0,-1-1 0,1 1 0,-1 5 0,1-4 0,0 4 0,5 1 0,7 0 0,-3 7 0,7-1 0,-14-5 0,9 4 0,-10-10 0,10 11 0,-10-6 0,11 2 0,-10 3 0,3-10 0,1 5 0,-5 0 0,5-5 0,-6 10 0,0-10 0,0 11 0,0-11 0,0 10 0,-1-10 0,2 10 0,-2-10 0,1 10 0,0-4 0,1 6 0,-1 0 0,6 11 0,-4-9 0,-2 9 0,-1-11 0,-4 0 0,0 0 0,4-7 0,-4 6 0,-1-11 0,5 10 0,-10-10 0,10 4 0,-10-5 0,9-1 0,-8 1 0,8-1 0,-9 0 0,4 1 0,0-1 0,2 1 0,4-1 0,1 1 0,-6-1 0,4-5 0,-9 5 0,9-5 0,-8 5 0,8-4 0,-9 3 0,4-4 0,0 1 0,-3 3 0,3-4 0,-5 6 0,5-1 0,-4 0 0,4-4 0,-5-2 0</inkml:trace>
  <inkml:trace contextRef="#ctx0" brushRef="#br0" timeOffset="5048">976 7568 24575,'-19'0'0,"-4"6"0,-4 14 0,5 1 0,-16 13 0,16-9 0,-9 1 0,11-1 0,-3-6 0,9 4 0,-4-9 0,6 3 0,0-5 0,1-1 0,-1 0 0,1 1 0,-1-1 0,1 1 0,-1-1 0,0 1 0,1-1 0,-1 1 0,1-1 0,-1 0 0,1-4 0,4 3 0,-3-4 0,3 6 0,-4-1 0,-1 1 0,6-1 0,-4 0 0,3 1 0,-4-1 0,-1 1 0,0-1 0,1 1 0,-1-1 0,1-5 0,4 5 0,2-5 0,0 5 0,4 1 0,-10-1 0,10 1 0,-9-1 0,9 1 0,-10-1 0,10 0 0,-9 1 0,8-1 0,-3 1 0,5-1 0,0 1 0,-5-1 0,4 1 0,-10-1 0,10 0 0,-9 1 0,9-1 0,-10 1 0,5-1 0,-6 6 0,6-5 0,-4 5 0,8-6 0,-3 1 0,0-1 0,4 7 0,-10 0 0,4 7 0,0 0 0,-4 0 0,4 0 0,0-1 0,-4 1 0,9 0 0,-9 0 0,10 0 0,-5 0 0,1-1 0,3 8 0,-9-6 0,4 6 0,0-7 0,-4 0 0,4 11 0,0-9 0,-3 3 0,8-7 0,-3-10 0,5 5 0,0-1 0,0-4 0,0 10 0,-5-10 0,4 5 0,-4-7 0,-1 0 0,5 1 0,-4-1 0,0-4 0,4 3 0,-5-4 0,6 6 0,0-1 0,0 1 0,0-1 0,0 0 0,0 1 0,0-1 0,0 1 0,0-1 0,0 1 0,0-1 0,0 0 0,0 1 0,0-1 0,0 1 0,0-1 0,0 1 0,0-1 0,0 1 0,0-1 0,0 0 0,0 1 0,0-1 0,0 1 0,0-1 0,0 1 0,0-1 0,0 0 0,0 1 0,0-1 0,0 1 0,0-1 0,0 1 0,0-6 0,0-1 0</inkml:trace>
  <inkml:trace contextRef="#ctx0" brushRef="#br0" timeOffset="10064">351 8583 24575,'40'0'0,"0"0"0,26 0 0,-11 0 0,29 0 0,15 0-846,-23 0 846,-18 0 0,0 0 0,12 0 145,17 0-145,-19 0 0,-2 0 0,-16 0 0,-2 0 0,-21 5 635,3-3-635,-17 8 66,5-4-66,-12 6 0,4-1 0,-8 0 0,3 1 0,0-1 0,2 7 0,4-5 0,1 4 0,0 0 0,-1-4 0,7 5 0,1-6 0,6 6 0,-6-5 0,4 11 0,-4-11 0,6 10 0,-6-3 0,4 4 0,-3 1 0,4 0 0,1 0 0,8 8 0,-6-12 0,13 12 0,-7-13 0,8 7 0,-1-6 0,8-2 0,2 2 0,-1-6 0,7 12 0,-6-11 0,0 10 0,31 2 0,-32 1 0,32 0 0,-31-3 0,8-10 0,-1 5 0,-7-8 0,14 9 0,-12-6 0,14 5 0,-8-6 0,8-1 0,3 1 0,-1 0 0,7 0 0,-16 0 0,16 0 0,-15-1 0,6 1 0,-8-1 0,-1 1 0,1-1 0,25 7 0,-19-5 0,19 4 0,-17-5 0,12 0 0,-7-6 0,22-2 0,-22 0 0,25-5 0,-17 11 0,8-4 0,-11 6 0,1 1 0,0-8 0,-8 5 0,5-4 0,-14-1 0,15 5 0,-7-11-310,-15 1 0,2 1 310,30-4 0,14 0 0,-15 0 0,-4 0 0,9 0 0,-3 0 0,-9 0 0,0 0-40,0 0 40,-9 0 0,24 0 0,-28 0 0,19 0 0,-33 0 0,6 0 0,-21 0 0,11 0 618,-12 0-618,-1 0 42,-1 0-42,-7 0 0,-1 0 0,8 0 0,-5 0 0,4 0 0,-6 0 0,0 0 0,-6 0 0,4 0 0,-4 0 0,6 0 0,-1 0 0,1 0 0,0 0 0,11 0 0,-9 0 0,9 0 0,-11 0 0,0 0 0,0 0 0,-6 0 0,4 0 0,-10 5 0,4-4 0,1 4 0,-6-5 0,12 0 0,-11 0 0,4 0 0,0 0 0,-4 0 0,5 0 0,-7 0 0,1 0 0,-1 0 0,1 0 0,-1 0 0,0 0 0,1 0 0,-1 0 0,1 0 0,-1 0 0,1 0 0,-1 0 0,0 0 0,1 0 0,-1 0 0,1 0 0,-1 0 0,1 0 0,-1 0 0,1 0 0,-1 0 0,0-5 0,1 4 0,-1-10 0,1 10 0,-1-9 0,1 9 0,-1-10 0,0 10 0,1-4 0,-1 0 0,1 3 0,-1-3 0,1 0 0,-1 4 0,1-4 0,-1 0 0,0 3 0,1-8 0,-1 9 0,1-4 0,-6-1 0,4 5 0,-3-4 0,-1 0 0,4 4 0,-4-10 0,6 10 0,-1-4 0,-4 0 0,-2 3 0,-5-3 0</inkml:trace>
  <inkml:trace contextRef="#ctx0" brushRef="#br0" timeOffset="15262">1169 7297 24575,'24'0'0,"11"0"0,8 0 0,12 0 0,-19-6 0,10-1 0,-5-7 0,-6-4 0,11 3 0,-12-10 0,6 10 0,0-4 0,-6 6 0,4-1 0,-11 1 0,4 1 0,-6-1 0,0 0 0,0 1 0,-6 0 0,4-1 0,-10 2 0,10-2 0,-4 1 0,6 5 0,0-4 0,-1 4 0,1 0 0,7 2 0,-6-1 0,6 5 0,0-5 0,-6 6 0,13-6 0,-6 4 0,7-4 0,1 0 0,-1-1 0,0-7 0,0 1 0,1-1 0,-1 7 0,-7-5 0,6 5 0,-19 0 0,11-5 0,-13 11 0,7-10 0,-6 9 0,4-9 0,3 10 0,1-10 0,4 9 0,1-3 0,-6-1 0,13 5 0,-6-5 0,1 6 0,4 0 0,-11 0 0,11 0 0,-4 0 0,-1 0 0,6 0 0,-6 0 0,7 0 0,0 0 0,1 0 0,-1 0 0,0 0 0,-6 0 0,4 0 0,-11 0 0,4 0 0,-6 0 0,5 0 0,-4 0 0,-2 0 0,-1 0 0,-4 0 0,0 0 0,-2 0 0,1 0 0,-5 0 0,10 0 0,-10 0 0,4 0 0,-5 0 0,-1 0 0,1 0 0,-1-5 0,1 4 0,5-10 0,-4 10 0,10-10 0,-4 4 0,6 0 0,6-5 0,-4 5 0,29-12 0,-18 4 0,20-5 0,-24 7 0,4 0 0,-4 0 0,6-1 0,-7 7 0,6-5 0,-13 5 0,13-7 0,-13 2 0,13-2 0,-13 2 0,6-1 0,-7 0 0,0 1 0,-6 0 0,4-1 0,-10 7 0,10-6 0,-10 11 0,10-10 0,-4 10 0,11-11 0,-4 11 0,4-5 0,-5 6 0,7-6 0,-6 5 0,13-5 0,-6 0 0,7 4 0,0-4 0,1 0 0,-8 5 0,6-11 0,-6 10 0,0-4 0,6 0 0,-13 5 0,6-5 0,-7 0 0,0 5 0,-1-5 0,-5 1 0,5 4 0,-6-4 0,7 5 0,-6-5 0,4 3 0,-4-3 0,0 5 0,5-5 0,-6-2 0,6 0 0,0 2 0,-5 0 0,4 4 0,-4-10 0,0 10 0,4-11 0,-10 11 0,11-5 0,-6 1 0,1 3 0,-1-3 0,-1-1 0,2 5 0,6-5 0,-6 1 0,4 4 0,-4-10 0,0 10 0,-2-10 0,0 10 0,-4-4 0,5 5 0,-2-6 0,-3 5 0,3-4 0,-4 5 0,-1 0 0,1 0 0,-1 0 0,1 0 0,-1 0 0,0 0 0,1 0 0,-1 0 0,1 0 0,-1 0 0,1 0 0,-1 0 0,1 0 0,-1 0 0,0 0 0,1 0 0,-1 0 0,1 0 0,-1 0 0,1 0 0,-1 0 0,0 0 0,1 0 0,-1 5 0,1-4 0,-1 4 0,1 1 0,-1-5 0,-5 4 0,0-5 0</inkml:trace>
  <inkml:trace contextRef="#ctx0" brushRef="#br0" timeOffset="20108">4752 2629 24575,'0'40'0,"0"8"0,0 2 0,0-7 0,0 11 0,0-2 0,0 8 0,-13 6 0,-3-9 0,-6 1 0,-5-8 0,6-2 0,-6-8 0,6 0 0,-4 1 0,4-1 0,0-7 0,-3-1 0,4 0 0,1-12 0,-6 10 0,12-11 0,-11 0 0,10 5 0,-3-11 0,5 5 0,0-7 0,0 0 0,6 1 0,-4-1 0,3 1 0,-10 0 0,4-6 0,-5 5 0,7-10 0,-7 10 0,5-10 0,-4 10 0,5-5 0,0 5 0,1 1 0,4-1 0,-3 1 0,4-1 0,-6 1 0,6-1 0,-5 0 0,5 1 0,-6-1 0,0 7 0,1-5 0,-2 10 0,2-10 0,-7 10 0,4-4 0,-4 6 0,6-6 0,0 4 0,0-10 0,5 10 0,-8-5 0,12 1 0,-12-3 0,13 2 0,-8-5 0,9 4 0,-4-5 0,-1-1 0,5 0 0,-4 1 0,5-1 0,0 1 0,0-1 0,0 1 0,0-1 0,0 6 0,0-4 0,0 11 0,0-11 0,0 10 0,0-4 0,0 0 0,0 4 0,0 3 0,5 11 0,3 5 0,4-5 0,2 2 0,-2-6 0,1 0 0,1 6 0,-1-6 0,0 1 0,0 4 0,-1-11 0,-4 4 0,3 1 0,-4-5 0,6 4 0,-6 1 0,4-6 0,-4 6 0,0-7 0,-2-6 0,1 4 0,-5-10 0,5 10 0,-1-10 0,-4 16 0,4-9 0,0 10 0,-3-6 0,3-5 0,-5 5 0,0-6 0,0 7 0,0 0 0,6 0 0,-5 0 0,5-1 0,-6 1 0,0 0 0,0 0 0,0 0 0,0 0 0,0-1 0,0 1 0,0 0 0,0-6 0,0 4 0,0-10 0,0 10 0,0 1 0,0-4 0,0 9 0,0-16 0,5 10 0,-3-10 0,3 4 0,-5 1 0,5-5 0,-3 4 0,3 0 0,-5-4 0,5 5 0,-4-1 0,4-4 0,0 4 0,-4 1 0,5-5 0,-6 4 0,0-5 0,0-1 0,5 0 0,-4 1 0,4-1 0,-5 1 0,5-1 0,-4 1 0,4-1 0,0 0 0,-3 1 0,8 4 0,-4-3 0,1 4 0,3-6 0,-9 1 0,9-6 0,-9 4 0,10-9 0,-10 9 0,9-8 0,-9 8 0,10-9 0,-10 9 0,9-3 0,-9 4 0,9 1 0,-8-1 0,3 0 0,-5 1 0,5-1 0,-4 1 0,4-1 0,-5 1 0,0-1 0,0 1 0,0-1 0,0 0 0,0 1 0,0-1 0,0 1 0,0-6 0,0-1 0</inkml:trace>
  <inkml:trace contextRef="#ctx0" brushRef="#br0" timeOffset="28978">5041 2313 24575,'0'-33'0,"11"-6"0,12 4 0,4 1 0,7-5 0,-8 5 0,1-6 0,5 5 0,3 2 0,-2 7 0,6 0 0,-13 1 0,6-1 0,-1 0 0,-4 6 0,5-4 0,-8 10 0,1-10 0,-6 11 0,4-5 0,-10 6 0,11 0 0,-11 0 0,10 0 0,-4-6 0,6 4 0,-7-3 0,6 4 0,-5-5 0,5 5 0,-5-5 0,-1 0 0,0 5 0,-5-5 0,4 6 0,1 0 0,-5-6 0,5 5 0,-1-5 0,-4 6 0,11 5 0,-12-3 0,6 4 0,-1-6 0,-4 0 0,10 5 0,-4-4 0,6 4 0,-6-5 0,4 5 0,-4-9 0,6 8 0,7-11 0,-6 7 0,6-1 0,0 0 0,-6 0 0,13 0 0,-13 0 0,13 0 0,-6-6 0,18-2 0,-8 0 0,2 3 0,-7 4 0,-4 1 0,-1 0 0,5 6 0,-11-5 0,11 11 0,-4-10 0,-1 3 0,6 1 0,-6-5 0,7 11 0,1-5 0,-1 6 0,-7-6 0,6 5 0,-13-5 0,6 6 0,0 0 0,-6 0 0,13 0 0,-13 0 0,24 0 0,-21 0 0,21 0 0,-24 0 0,6 0 0,-7 0 0,-1 0 0,-5 0 0,5 0 0,-6 0 0,7 0 0,0 0 0,-6 0 0,4 0 0,-4 0 0,0 0 0,4 0 0,-10 0 0,10 0 0,-4 0 0,6-5 0,0 3 0,0-3 0,0-1 0,10-1 0,-7 0 0,8-4 0,-5 4 0,-4-6 0,11 0 0,-4 0 0,-1 5 0,6-4 0,-13 0 0,6-3 0,-7-3 0,0 6 0,-1 5 0,1-4 0,0 4 0,-6-6 0,4 1 0,-4 0 0,6-1 0,0 1 0,-7 0 0,6-1 0,-5-4 0,11-2 0,-10-6 0,3 6 0,-11 2 0,5 5 0,-4 0 0,4 0 0,-5 0 0,5 6 0,-4-4 0,10 3 0,-4 0 0,0-3 0,4 3 0,-4-5 0,6-1 0,0 0 0,0 1 0,-1 5 0,1-4 0,-6 4 0,4-5 0,-10 0 0,11 5 0,-5-3 0,-1 3 0,6 0 0,-11-3 0,10 3 0,-10 1 0,9-10 0,-9 8 0,4-9 0,-6 6 0,0-1 0,1 0 0,-1 1 0,1 4 0,-6-3 0,4 4 0,-3-6 0,-1 1 0,4 4 0,-9-3 0,10 9 0,-5-10 0,5 10 0,-4-9 0,3 8 0,-9-8 0,4 4 0,0-1 0,-3-3 0,3 4 0,-5-6 0,5 0 0,-4 1 0,9 4 0,-3 2 0,-1 0 0,4 4 0,-4-4 0,1 0 0,3-2 0,-4-4 0,6 4 0,-6-3 0,4 9 0,-3-5 0,-1 1 0,4-1 0,-3-1 0,-1-3 0,4 9 0,-9-9 0,9 8 0,-3-8 0,-1 4 0,-1-6 0,0 6 0,-3-5 0,-2 10 0,-2-4 0,-3 5 0</inkml:trace>
  <inkml:trace contextRef="#ctx0" brushRef="#br0" timeOffset="30995">4898 2286 24575,'11'0'0,"1"0"0,-1 0 0,1 0 0,-1 0 0,-5-5 0,5 3 0,-10-8 0,9 4 0,-4-1 0,1-3 0,3 9 0,-9-10 0,4 5 0,-5-6 0,0 1 0,5 4 0,-3-3 0,8 9 0,-9-10 0,4 10 0,-5-4 0</inkml:trace>
  <inkml:trace contextRef="#ctx0" brushRef="#br0" timeOffset="33728">4362 6586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06.23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336 232 9489,'-14'0'-253,"0"0"0,0 0 0,-7 0 0</inkml:trace>
  <inkml:trace contextRef="#ctx0" brushRef="#br0" timeOffset="676">189 253 11330,'-21'0'-1098,"0"0"0,7 0 1463,0 0-351,10 0-121,-6-10 1,20 8 0,4-5 166,4 5 1,3 4 0,0 3 0,0 2-66,0-3 0,7 6 0,3-1 1,-1 3 4,0 4 0,8 3 0,-3 2 1,4 0 6,3 0 0,0 0 0,0-3 0,3-1 10,4-3 0,-5 0 0,7 7 0,1-3 6,4-4 1,-5 5 0,0-5 0,1 5 0,4 2 1,4-7-1,3 0 1,0 0 68,0-3 0,0 8 1,3-7-1,1 2-95,3 0 1,7-3-1,-4 6 1,1-6 54,6-1 1,-1 4 0,3-5 0,-3 0 22,0 1 0,12 4 0,-9-5 0,2 0-19,5 1 0,-8-1 0,-4-4 0,0 4-46,-2 3 1,4-5 0,-6 4-1,-1-1 3,0-6 1,1 6-1,-6-3 1,3-3-8,-2-1 1,4-1 0,1 3 0,-1 2-26,0-3 0,-2-1 0,-4-1 0,-1 3 24,-2 2 0,9 2 0,-13-4 0,-1 2-2,3-3 1,-8 6-1,1-3 1,0-3-29,-1-1 0,-6 4 1,4 0-1,-2-3 18,0-1 1,0-3 0,-7 0 0,0 0-48,0 0 0,0 0 0,0 0 0,0 0-29,0 0 1,0 0 0,0 0-1,0-3 23,0-4 1,0 5 0,0-5 0,-2 2 26,-5-2 1,2 5 0,-7-5-1,1 2 4,-1-2 0,5 5 0,-5-5 0,1 2-2,-1-2 1,5 5 0,-7-7 0,0 2 5,2 0 1,-6 0 0,6 4 0,-2-1 17,0-3 1,0 0 0,-7 4-1,0-1 53,0-3 1,0 0 0,0 7 12,0 0 1,0 0-161,0 0 1,-7 0 70,0 0-566,-9 0 1,2 0 594,-14 0 0,-5 0 0,-9 0 0</inkml:trace>
  <inkml:trace contextRef="#ctx0" brushRef="#br0" timeOffset="1447">609 106 9688,'0'-21'-751,"0"0"0,0 7 0,0 0 1944,0-3-413,0 8-774,0 0 0,-11 11 0,-8 5 1,-9 7 34,-5 5 1,-2 2-1,-7 0 1,0 0-24,0 0 0,3-7 0,1 0 0,6 0-27,1-3 1,-4 6 0,7-10 0,3 0 42,1 2 1,3-7 0,3 8 113,4-1 0,2-7 0,7 8 8,-2-1 1,0 3-89,7 9 0,-7 0 1,0 0 19,3 0 1,1 0-107,3 0 1,3-3 9,4-4 1,4 3 0,13-10 19,4-3 1,-5 1 0,7 0 0,-2 2-50,0-3 1,7 1-1,-7 0 1,-2 2-199,-3-3 0,-2 6 1,-2-1-315,-5 3 1,2-5 0,-6 7 512,1 2 1,-6-7-1,4 1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13.78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10 8388,'-21'0'-157,"0"0"1,10-3 88,4-4 0,4 7 286,3 0 0,3 3 1,4 8-1,7 1-49,4 0 0,6-5 0,1 4 0,3-1-90,-2-6 1,0-1 0,-1-3 0,3 0-17,-2 0 1,0 0 0,-1 0-10,3 0 0,0 0 0,-7 0-46,0 0 1,-7 0 70,0 0 1,-9 2-99,2 5 0,-7-2 0,-5 9 49,-2 2 1,-7-4 0,5 2 0,-3 2 11,-4 3 0,-3-5 1,-2 0-23,0 2 0,0 3 0,0 2-13,0 0 0,7-7 1,3 0-6,1 2 1,-4-4-8,7 2 1,-2-7 7,2 7 1,5 0-60,-5 7 1,-3-7-2,3 0 1,-2-7-158,2 7-402,5-10 256,-8 6 1,13-10 0,4-3-67,7-4 1,4-2-1,3-7 1,0 2 425,0-3 0,10-1 0,1-3 0</inkml:trace>
  <inkml:trace contextRef="#ctx0" brushRef="#br0" timeOffset="567">882 283 7679,'0'-21'739,"0"0"0,0 0-647,0 0 0,0 7 0,-2 0 54,-5-3 1,2 8 0,-9 2-389,-2 5 1,4 2 0,-2 0 67,-2 0 0,4 2 1,1 5-1,-1 5 79,0-1 1,5 8 0,-4-5 88,1 5 0,3-5 1,7 0 10,0 2 1,3 3-1,1 2 1,6-3 51,1-4 0,1 5 0,4-5 0,-4 5-18,-3 2 0,5 0 0,-7 0 0,-2 0 7,-3 0 1,-2 0 0,0 0 38,0 0-66,0 0 0,-9 0 0,-3 0 0,-2-3 10,0-4 0,0 3 0,-7-8 0,0 0-18,0 1 1,7-3 0,0-5 0,-2 3-15,-3 2 1,-2-3-1,3-11-9,4-7 1,-3 3 0,10-3-1,3-3 9,1-1 1,3 4 0,0 0 0,0-3 34,0-1 1,10-3 0,4 0 0,4 2 66,3 5 1,7-5 0,0 8 0,-2-3-95,-3 0 1,1 7-1,1-5-78,3 3 0,0-1 0,-7 6 0,0-6-110,0-1 1,0 6 0,0-4-519,0-1 0,0 8 701,0-5 0,0-5 0,0 1 0</inkml:trace>
  <inkml:trace contextRef="#ctx0" brushRef="#br0" timeOffset="764">1281 346 8212,'-21'0'780,"7"-7"-731,0 0-766,10 0 0,4 9 717,14 5 0,4 5 0,3 9 0</inkml:trace>
  <inkml:trace contextRef="#ctx0" brushRef="#br0" timeOffset="926">1302 472 8093,'-11'9'-126,"-1"-4"475,5 9 1,5-7-1,-5 7-675,4 2 0,3 3 1,0 2-188,0 0 1,3-10 512,4-4 0,4-4 0,10-3 0</inkml:trace>
  <inkml:trace contextRef="#ctx0" brushRef="#br0" timeOffset="1393">1554 325 8221,'12'0'1343,"0"0"-1190,-5 0 0,4 0 1,10 0-181,0 0 1,-7 2-1,0 5-62,3 7 0,-8-2 0,-2 2 0,-5 2-45,-2 3 0,0-5 1,0 0-1,-2 2 7,-5 3 1,-5 2 0,-9-3-11,0-4 0,7 3 0,3-8-28,1 3 69,3-8 1,10 6 194,4-10 1,2 2 0,7 3 80,-2 2 1,0 2-75,7-2 0,-9 5 0,-5 9-14,-5 0 0,-2 0 0,-2-3 0,-5-1-19,-7-3 0,2 0 1,-2 4-1,-2-1-55,-3-3 1,-2-7-1,0 7-534,0 2 15,0-7 0,7 1-758,0-10 767,10 0 0,1-10 492,10-4 0,10-4 0,-6-3 0</inkml:trace>
  <inkml:trace contextRef="#ctx0" brushRef="#br0" timeOffset="1795">2142 283 7650,'-9'-12'932,"7"5"-937,-5 14 1,-3 12 0,3 9-1,0 0-36,-2 2 0,0-4 0,-8 9 0,6 2 102,1 3 1,-6-1 0,4-1 0,-2-6 88,0-1 0,10 4 0,-3-7 226,4-3 0,3-1-258,0-3 1,10-3 0,4-4-101,4-7 0,6-7 0,1-7 1,3-4-147,-2-1 0,-5-7 1,-5 5-1,-2-2 41,3 2 1,-8-5-1,-2 5 42,-5-4 0,-4 4 0,-5 2 25,-7 3 1,-5 2-1,-4 7 1,-3 0-92,-2 0 1,0 0 0,5 0-257,-5 0 1,5 0-131,-5 0 497,14 0 0,4 0 0,10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22.4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1387 8476,'-10'21'-781,"-1"0"717,-1 0 0,-4-7 1136,9 0-597,0-10 1,4 6-309,-4-10 1,5-3-1,-5-4 1,5-7-53,2-4 0,7-6 0,2-4 1,0-7-13,1-4 1,6-3 0,-2-3-1,5-1-225,2-3 1,0-10 0,2 3 0,3-2 107,2 2 1,2 2 0,-4 8 0,4-3 39,3 2 0,-1 3 0,6 2 0,-3 0-6,2 0 1,-4 7 0,2 0-1,0 0 5,-3 2 0,8-4 1,-7 9-1,-1 2-64,-4 3 0,-4-5 0,-3 0 0,0 2 20,0 3 1,-7 2 0,0 0 37,2 0 0,0 0 0,1 0 16,-3 0-86,-10 9-79,6-7 1,-8 17-100,5-5 1,-5 7-295,5 7 259,-4-5 0,-3 10-1339,0-5 1603,0-5 0,0 17 0,0-7 0</inkml:trace>
  <inkml:trace contextRef="#ctx0" brushRef="#br0" timeOffset="509">589 148 8385,'-12'-3'266,"5"-4"0,7-2-73,7-5 1,5 5-1,9 9 1,0-3-166,0-4 0,9 5 1,5-7-1,2 2-88,-2 0 1,5-7 0,-5 4 0,2 1 45,-2 0 0,3-1 0,-8 6 64,3-3 0,-8 0 27,3 7 1,-7 2-8,-7 5 1,-4 5-1,-13 9-19,-4 0 0,3-7 0,-10 2 0,-3 5-44,-1 5 0,-3 4 0,0-4 0,0 2-5,0-3 1,0 6 0,0-1 0,0 0 6,0 1 1,0-3-1,2-7 1,3 0-81,2 0 1,7-3 0,-5-1-24,3-3-257,2-10 0,9 6-550,5-10 0,-2-10 901,9-4 0,0-4 0,7-3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27.8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421 649 8241,'-3'-21'0,"-1"0"0,-3 0-799,2 0 737,-7 0 1,10 7 0,-5 0-1,2 0 1,1 0 855,-3 0-773,0 9 0,-3-4 1,-4 9-4,-4 0 0,1 0 1,-1 0-1,-6 0 1,1 2 39,0 5 1,-5 5 0,-3 9-1,1 0-200,0 0 213,2 0-201,7 0 168,0 0-55,9 0 0,3 0 78,9 0 1,2 0 0,5 0 8,7 0 1,5-7 0,4 0 0,3 2-12,2 3 0,7 0 0,-5-1 0,0-1-40,1-1 0,-3 14 0,-10-9 0,-1 3 35,-3-1 1,-10-2-1,3 2-13,-4 5 1,-3 3-1,-3 4 1,-4-10-40,-7-8 0,-7 1 0,-4-6 0,-3 0 4,2-5 1,3-5 0,2-2-48,0 0 63,0 0 0,0-7 0,0-2 0,2-3 49,5-4 0,-2-3 0,9-2 0,2-2 35,3-5 0,4 4 0,5-4 0,7 5-25,5 2 1,2-2 0,0-3-1,2-2-74,5 2 0,-2 3 0,6 2 1,1 0-45,0 0 1,-1-2 0,6-3-1,-6-2-388,-1 2 442,6-6-147,-14 8 1,8-6-365,-10 9 230,9-9 31,-7 6 0,5-6 51,-14 9 0,5 2 1,-7 3-570,-1 2 416,-1 9 1,-3-6 334,0 4 0,0 4 0,-7-6 0</inkml:trace>
  <inkml:trace contextRef="#ctx0" brushRef="#br0" timeOffset="497">883 271 8346,'14'-21'-31,"0"0"1,-10 0 0,3 0 11,-4 0 0,4 0 0,0 0 0,-3 0 120,-1 0 0,-3 0 0,-3 2-145,-4 5 1,-4-2 0,-10 9-29,0 2 1,0 5 0,0 7 0,0 7 58,0 5 0,7 4 1,0 3-1,0 4 34,2 3 0,-4-7 1,9 4-1,0-2 150,-3 0 1,10 0-101,0-7 1,10-2-1,11-5 1,2-7-21,5-5 0,-5-2 1,8-2-1,-3-3 104,0-2-158,0 0 0,-7 0-8,0 0 51,0 0-207,-10 7 215,8 0-61,-17 0 1,8 2 0,-10 5 65,0 7 1,0 14 0,-3 7 0,-1 5 6,-3 2 1,-10 9 0,3 5 0,-2 5 99,2 2 0,-5 0 1,5 0-1,-4-2 338,-3-5-425,0 4-429,9-15 376,-7 6 1,10-11-1,-7-5 1,4-7 0,3-5-20,4-2 0,-4 0-426,2 0 147,0-9 1,7-12 0,0-14 0,0-5-144,0-2 1,9 0 0,5-2-1,2-3-292,-2-2 1,12-2 712,-5 2 0,9 2 0,-4-9 0,0-2 0,6-3 0,6-2 0</inkml:trace>
  <inkml:trace contextRef="#ctx0" brushRef="#br0" timeOffset="653">1407 460 8521,'-9'-12'-375,"7"3"1,-8 11 374,10 5 0,10 5 0,1 9 0</inkml:trace>
  <inkml:trace contextRef="#ctx0" brushRef="#br0" timeOffset="800">1449 817 8346,'0'12'-164,"-2"4"0,-3-7-295,-2 3 459,0-7 1014,-2 4-342,7-9-379,-8 9-1240,10-6 0,10 6 947,4-9 0,14-19 0,4-4 0</inkml:trace>
  <inkml:trace contextRef="#ctx0" brushRef="#br0" timeOffset="1105">1953 271 8346,'-21'9'-964,"0"-6"643,0 15 499,0-15 1,5 18 620,-5 0-315,14 0-356,-21 9 84,16 0-42,-9-6 0,10 15-234,-8-6 38,17 0 175,-8-3-1,10-9-322,0 0 237,0 0 0,10-2 1,4-3-1,7-4 38,7-3 0,-3-2 0,10-7 0,0 0-66,-2 0 0,7-9 1,-5-5-1,2-3-117,-2 3 1,2-4 0,-9 4-1,-2-3-124,-3 3 0,-4-4 0,-3 6 0,-4-2-475,-3 0 1,-2 0-1,-7-7 681,0 0 0,0-9 0,0-3 0</inkml:trace>
  <inkml:trace contextRef="#ctx0" brushRef="#br0" timeOffset="1312">2163 292 8225,'-2'14'-47,"-5"0"1,-5 2 697,1 3-579,-8 2 251,7 9-128,-9 3 128,0 0-701,0 6 280,0 3 7,0 3 1,3 6-1,1-9 1,6 0-1,1-2-158,6-5 1,1-5 0,3-9-451,0 0 511,0 0 1,3-9-1,4-5 38,7-5 0,4-2 0,3 0 1,-2-2 149,-5-5 0,5 2 0,-5-9 0,4 9 0,3-4 0</inkml:trace>
  <inkml:trace contextRef="#ctx0" brushRef="#br0" timeOffset="1835">2646 460 8346,'12'-21'-59,"-5"0"1,-5 0-14,-2 0 1,7-2-1,3-3 1,-1-2-1,0 2 295,-4 3 1,-3 2 0,-2 0-1,0 0-281,0 0 0,0 0 0,-2 0 101,-5 0 1,-5 9-1,-9 5 1,0 5-147,0 2 1,0 9-1,0 5 1,0 5 2,0 2 0,3 7 0,1 2 264,3 3-115,10 2 1,-13 0 0,10-2-1,3-1-18,1 1 1,6-5-1,4 5 1,7-3 176,4-4 1,3-3 0,0-2 0,3 0-95,4 0 0,-5 0 0,5 0 1,-5 0-39,-2 0 1,-7 0-1,-2 0-84,-3 0 0,-2 0 1,-9 2-1,-5 3 14,-7 2 0,-7 0 0,-5-7 0,-2 0-80,3 0 1,-8-7-1,0-2 1,1-3-298,4-4 364,-5-3-3,10-2 0,-1-2 0,13-5-9,1-7 1,3-14 76,7-7 0,3-5 0,6-2 0,10 0 0,9 0 36,4 0 0,-4 0 1,7 0-1,0 0-5,-2 0 0,4 9 0,-9 5 0,-2 7-279,-3 7 0,-9 3-416,0 4 0,-9 7 120,2 0 0,-5 2 486,-2 12 0,0-9 0,0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15.7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36.9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47.7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59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14.1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4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0:47.6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0 101 8283,'0'-21'-423,"0"0"1,0 0 146,0 0 0,3 9 0,1 8 0,6 6 1,-1 7 105,0 3 170,8 2 0,-6 7 0,10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2:42.1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23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10283 24575,'33'26'0,"4"11"0,7 17 0,21 18 0,-23-17-414,-7-15 1,0-1 413,12 16 0,9 22 0,-3-14 0,-8-2 0,1-2 0,5-13 272,-4 6-272,4-7 137,-6 6-137,-9-7 0,7 7 0,-15-11 418,13 3-418,-13-9 0,5-1 0,-14-9 0,5 1 0,-11-6 0,4-1 0,-5-7 0,5 1 0,-4-1 0,5 7 0,-6-5 0,-1 4 0,7 1 0,-5 1 0,11 6 0,-11-7 0,10 6 0,-10-11 0,11 10 0,-6-10 0,13 22 0,-5-13 0,4 14 0,-5-12 0,1 8 0,-7-5 0,5 4 0,-10-6 0,10 0 0,-11 0 0,5-6 0,0 4 0,-5-4 0,5 6 0,1 6 0,1 3 0,0-1 0,7 13 0,-7-10 0,9 19 0,-2-13 0,1 14 0,-1-14 0,1 6 0,10 10 0,-9-20 0,10 19 0,-20-31 0,6 13 0,-5-13 0,0 6 0,3-7 0,-9-1 0,4-5 0,-6-1 0,-1-7 0,0 1 0,1-1 0,-1 0 0,1 1 0,-1-1 0,1 1 0,-1-1 0,1 1 0,-1 5 0,1-4 0,0 4 0,5 1 0,7 0 0,-3 7 0,7-1 0,-14-5 0,9 4 0,-10-10 0,10 11 0,-10-6 0,11 2 0,-10 3 0,3-10 0,1 5 0,-5 0 0,5-5 0,-6 10 0,0-10 0,0 11 0,0-11 0,0 10 0,-1-10 0,2 10 0,-2-10 0,1 10 0,0-4 0,1 6 0,-1 0 0,6 11 0,-4-9 0,-2 9 0,-1-11 0,-4 0 0,0 0 0,4-7 0,-4 6 0,-1-11 0,5 10 0,-10-10 0,10 4 0,-10-5 0,9-1 0,-8 1 0,8-1 0,-9 0 0,4 1 0,0-1 0,2 1 0,4-1 0,1 1 0,-6-1 0,4-5 0,-9 5 0,9-5 0,-8 5 0,8-4 0,-9 3 0,4-4 0,0 1 0,-3 3 0,3-4 0,-5 6 0,5-1 0,-4 0 0,4-4 0,-5-2 0</inkml:trace>
  <inkml:trace contextRef="#ctx0" brushRef="#br0" timeOffset="5048">976 7568 24575,'-19'0'0,"-4"6"0,-4 14 0,5 1 0,-16 13 0,16-9 0,-9 1 0,11-1 0,-3-6 0,9 4 0,-4-9 0,6 3 0,0-5 0,1-1 0,-1 0 0,1 1 0,-1-1 0,1 1 0,-1-1 0,0 1 0,1-1 0,-1 1 0,1-1 0,-1 0 0,1-4 0,4 3 0,-3-4 0,3 6 0,-4-1 0,-1 1 0,6-1 0,-4 0 0,3 1 0,-4-1 0,-1 1 0,0-1 0,1 1 0,-1-1 0,1-5 0,4 5 0,2-5 0,0 5 0,4 1 0,-10-1 0,10 1 0,-9-1 0,9 1 0,-10-1 0,10 0 0,-9 1 0,8-1 0,-3 1 0,5-1 0,0 1 0,-5-1 0,4 1 0,-10-1 0,10 0 0,-9 1 0,9-1 0,-10 1 0,5-1 0,-6 6 0,6-5 0,-4 5 0,8-6 0,-3 1 0,0-1 0,4 7 0,-10 0 0,4 7 0,0 0 0,-4 0 0,4 0 0,0-1 0,-4 1 0,9 0 0,-9 0 0,10 0 0,-5 0 0,1-1 0,3 8 0,-9-6 0,4 6 0,0-7 0,-4 0 0,4 11 0,0-9 0,-3 3 0,8-7 0,-3-10 0,5 5 0,0-1 0,0-4 0,0 10 0,-5-10 0,4 5 0,-4-7 0,-1 0 0,5 1 0,-4-1 0,0-4 0,4 3 0,-5-4 0,6 6 0,0-1 0,0 1 0,0-1 0,0 0 0,0 1 0,0-1 0,0 1 0,0-1 0,0 1 0,0-1 0,0 0 0,0 1 0,0-1 0,0 1 0,0-1 0,0 1 0,0-1 0,0 1 0,0-1 0,0 0 0,0 1 0,0-1 0,0 1 0,0-1 0,0 1 0,0-1 0,0 0 0,0 1 0,0-1 0,0 1 0,0-1 0,0 1 0,0-6 0,0-1 0</inkml:trace>
  <inkml:trace contextRef="#ctx0" brushRef="#br0" timeOffset="10064">351 8583 24575,'40'0'0,"0"0"0,26 0 0,-11 0 0,29 0 0,15 0-846,-23 0 846,-18 0 0,0 0 0,12 0 145,17 0-145,-19 0 0,-2 0 0,-16 0 0,-2 0 0,-21 5 635,3-3-635,-17 8 66,5-4-66,-12 6 0,4-1 0,-8 0 0,3 1 0,0-1 0,2 7 0,4-5 0,1 4 0,0 0 0,-1-4 0,7 5 0,1-6 0,6 6 0,-6-5 0,4 11 0,-4-11 0,6 10 0,-6-3 0,4 4 0,-3 1 0,4 0 0,1 0 0,8 8 0,-6-12 0,13 12 0,-7-13 0,8 7 0,-1-6 0,8-2 0,2 2 0,-1-6 0,7 12 0,-6-11 0,0 10 0,31 2 0,-32 1 0,32 0 0,-31-3 0,8-10 0,-1 5 0,-7-8 0,14 9 0,-12-6 0,14 5 0,-8-6 0,8-1 0,3 1 0,-1 0 0,7 0 0,-16 0 0,16 0 0,-15-1 0,6 1 0,-8-1 0,-1 1 0,1-1 0,25 7 0,-19-5 0,19 4 0,-17-5 0,12 0 0,-7-6 0,22-2 0,-22 0 0,25-5 0,-17 11 0,8-4 0,-11 6 0,1 1 0,0-8 0,-8 5 0,5-4 0,-14-1 0,15 5 0,-7-11-310,-15 1 0,2 1 310,30-4 0,14 0 0,-15 0 0,-4 0 0,9 0 0,-3 0 0,-9 0 0,0 0-40,0 0 40,-9 0 0,24 0 0,-28 0 0,19 0 0,-33 0 0,6 0 0,-21 0 0,11 0 618,-12 0-618,-1 0 42,-1 0-42,-7 0 0,-1 0 0,8 0 0,-5 0 0,4 0 0,-6 0 0,0 0 0,-6 0 0,4 0 0,-4 0 0,6 0 0,-1 0 0,1 0 0,0 0 0,11 0 0,-9 0 0,9 0 0,-11 0 0,0 0 0,0 0 0,-6 0 0,4 0 0,-10 5 0,4-4 0,1 4 0,-6-5 0,12 0 0,-11 0 0,4 0 0,0 0 0,-4 0 0,5 0 0,-7 0 0,1 0 0,-1 0 0,1 0 0,-1 0 0,0 0 0,1 0 0,-1 0 0,1 0 0,-1 0 0,1 0 0,-1 0 0,0 0 0,1 0 0,-1 0 0,1 0 0,-1 0 0,1 0 0,-1 0 0,1 0 0,-1 0 0,0-5 0,1 4 0,-1-10 0,1 10 0,-1-9 0,1 9 0,-1-10 0,0 10 0,1-4 0,-1 0 0,1 3 0,-1-3 0,1 0 0,-1 4 0,1-4 0,-1 0 0,0 3 0,1-8 0,-1 9 0,1-4 0,-6-1 0,4 5 0,-3-4 0,-1 0 0,4 4 0,-4-10 0,6 10 0,-1-4 0,-4 0 0,-2 3 0,-5-3 0</inkml:trace>
  <inkml:trace contextRef="#ctx0" brushRef="#br0" timeOffset="15262">1169 7297 24575,'24'0'0,"11"0"0,8 0 0,12 0 0,-19-6 0,10-1 0,-5-7 0,-6-4 0,11 3 0,-12-10 0,6 10 0,0-4 0,-6 6 0,4-1 0,-11 1 0,4 1 0,-6-1 0,0 0 0,0 1 0,-6 0 0,4-1 0,-10 2 0,10-2 0,-4 1 0,6 5 0,0-4 0,-1 4 0,1 0 0,7 2 0,-6-1 0,6 5 0,0-5 0,-6 6 0,13-6 0,-6 4 0,7-4 0,1 0 0,-1-1 0,0-7 0,0 1 0,1-1 0,-1 7 0,-7-5 0,6 5 0,-19 0 0,11-5 0,-13 11 0,7-10 0,-6 9 0,4-9 0,3 10 0,1-10 0,4 9 0,1-3 0,-6-1 0,13 5 0,-6-5 0,1 6 0,4 0 0,-11 0 0,11 0 0,-4 0 0,-1 0 0,6 0 0,-6 0 0,7 0 0,0 0 0,1 0 0,-1 0 0,0 0 0,-6 0 0,4 0 0,-11 0 0,4 0 0,-6 0 0,5 0 0,-4 0 0,-2 0 0,-1 0 0,-4 0 0,0 0 0,-2 0 0,1 0 0,-5 0 0,10 0 0,-10 0 0,4 0 0,-5 0 0,-1 0 0,1 0 0,-1-5 0,1 4 0,5-10 0,-4 10 0,10-10 0,-4 4 0,6 0 0,6-5 0,-4 5 0,29-12 0,-18 4 0,20-5 0,-24 7 0,4 0 0,-4 0 0,6-1 0,-7 7 0,6-5 0,-13 5 0,13-7 0,-13 2 0,13-2 0,-13 2 0,6-1 0,-7 0 0,0 1 0,-6 0 0,4-1 0,-10 7 0,10-6 0,-10 11 0,10-10 0,-4 10 0,11-11 0,-4 11 0,4-5 0,-5 6 0,7-6 0,-6 5 0,13-5 0,-6 0 0,7 4 0,0-4 0,1 0 0,-8 5 0,6-11 0,-6 10 0,0-4 0,6 0 0,-13 5 0,6-5 0,-7 0 0,0 5 0,-1-5 0,-5 1 0,5 4 0,-6-4 0,7 5 0,-6-5 0,4 3 0,-4-3 0,0 5 0,5-5 0,-6-2 0,6 0 0,0 2 0,-5 0 0,4 4 0,-4-10 0,0 10 0,4-11 0,-10 11 0,11-5 0,-6 1 0,1 3 0,-1-3 0,-1-1 0,2 5 0,6-5 0,-6 1 0,4 4 0,-4-10 0,0 10 0,-2-10 0,0 10 0,-4-4 0,5 5 0,-2-6 0,-3 5 0,3-4 0,-4 5 0,-1 0 0,1 0 0,-1 0 0,1 0 0,-1 0 0,0 0 0,1 0 0,-1 0 0,1 0 0,-1 0 0,1 0 0,-1 0 0,1 0 0,-1 0 0,0 0 0,1 0 0,-1 0 0,1 0 0,-1 0 0,1 0 0,-1 0 0,0 0 0,1 0 0,-1 5 0,1-4 0,-1 4 0,1 1 0,-1-5 0,-5 4 0,0-5 0</inkml:trace>
  <inkml:trace contextRef="#ctx0" brushRef="#br0" timeOffset="20108">4752 2629 24575,'0'40'0,"0"8"0,0 2 0,0-7 0,0 11 0,0-2 0,0 8 0,-13 6 0,-3-9 0,-6 1 0,-5-8 0,6-2 0,-6-8 0,6 0 0,-4 1 0,4-1 0,0-7 0,-3-1 0,4 0 0,1-12 0,-6 10 0,12-11 0,-11 0 0,10 5 0,-3-11 0,5 5 0,0-7 0,0 0 0,6 1 0,-4-1 0,3 1 0,-10 0 0,4-6 0,-5 5 0,7-10 0,-7 10 0,5-10 0,-4 10 0,5-5 0,0 5 0,1 1 0,4-1 0,-3 1 0,4-1 0,-6 1 0,6-1 0,-5 0 0,5 1 0,-6-1 0,0 7 0,1-5 0,-2 10 0,2-10 0,-7 10 0,4-4 0,-4 6 0,6-6 0,0 4 0,0-10 0,5 10 0,-8-5 0,12 1 0,-12-3 0,13 2 0,-8-5 0,9 4 0,-4-5 0,-1-1 0,5 0 0,-4 1 0,5-1 0,0 1 0,0-1 0,0 1 0,0-1 0,0 6 0,0-4 0,0 11 0,0-11 0,0 10 0,0-4 0,0 0 0,0 4 0,0 3 0,5 11 0,3 5 0,4-5 0,2 2 0,-2-6 0,1 0 0,1 6 0,-1-6 0,0 1 0,0 4 0,-1-11 0,-4 4 0,3 1 0,-4-5 0,6 4 0,-6 1 0,4-6 0,-4 6 0,0-7 0,-2-6 0,1 4 0,-5-10 0,5 10 0,-1-10 0,-4 16 0,4-9 0,0 10 0,-3-6 0,3-5 0,-5 5 0,0-6 0,0 7 0,0 0 0,6 0 0,-5 0 0,5-1 0,-6 1 0,0 0 0,0 0 0,0 0 0,0 0 0,0-1 0,0 1 0,0 0 0,0-6 0,0 4 0,0-10 0,0 10 0,0 1 0,0-4 0,0 9 0,0-16 0,5 10 0,-3-10 0,3 4 0,-5 1 0,5-5 0,-3 4 0,3 0 0,-5-4 0,5 5 0,-4-1 0,4-4 0,0 4 0,-4 1 0,5-5 0,-6 4 0,0-5 0,0-1 0,5 0 0,-4 1 0,4-1 0,-5 1 0,5-1 0,-4 1 0,4-1 0,0 0 0,-3 1 0,8 4 0,-4-3 0,1 4 0,3-6 0,-9 1 0,9-6 0,-9 4 0,10-9 0,-10 9 0,9-8 0,-9 8 0,10-9 0,-10 9 0,9-3 0,-9 4 0,9 1 0,-8-1 0,3 0 0,-5 1 0,5-1 0,-4 1 0,4-1 0,-5 1 0,0-1 0,0 1 0,0-1 0,0 0 0,0 1 0,0-1 0,0 1 0,0-6 0,0-1 0</inkml:trace>
  <inkml:trace contextRef="#ctx0" brushRef="#br0" timeOffset="28978">5041 2313 24575,'0'-33'0,"11"-6"0,12 4 0,4 1 0,7-5 0,-8 5 0,1-6 0,5 5 0,3 2 0,-2 7 0,6 0 0,-13 1 0,6-1 0,-1 0 0,-4 6 0,5-4 0,-8 10 0,1-10 0,-6 11 0,4-5 0,-10 6 0,11 0 0,-11 0 0,10 0 0,-4-6 0,6 4 0,-7-3 0,6 4 0,-5-5 0,5 5 0,-5-5 0,-1 0 0,0 5 0,-5-5 0,4 6 0,1 0 0,-5-6 0,5 5 0,-1-5 0,-4 6 0,11 5 0,-12-3 0,6 4 0,-1-6 0,-4 0 0,10 5 0,-4-4 0,6 4 0,-6-5 0,4 5 0,-4-9 0,6 8 0,7-11 0,-6 7 0,6-1 0,0 0 0,-6 0 0,13 0 0,-13 0 0,13 0 0,-6-6 0,18-2 0,-8 0 0,2 3 0,-7 4 0,-4 1 0,-1 0 0,5 6 0,-11-5 0,11 11 0,-4-10 0,-1 3 0,6 1 0,-6-5 0,7 11 0,1-5 0,-1 6 0,-7-6 0,6 5 0,-13-5 0,6 6 0,0 0 0,-6 0 0,13 0 0,-13 0 0,24 0 0,-21 0 0,21 0 0,-24 0 0,6 0 0,-7 0 0,-1 0 0,-5 0 0,5 0 0,-6 0 0,7 0 0,0 0 0,-6 0 0,4 0 0,-4 0 0,0 0 0,4 0 0,-10 0 0,10 0 0,-4 0 0,6-5 0,0 3 0,0-3 0,0-1 0,10-1 0,-7 0 0,8-4 0,-5 4 0,-4-6 0,11 0 0,-4 0 0,-1 5 0,6-4 0,-13 0 0,6-3 0,-7-3 0,0 6 0,-1 5 0,1-4 0,0 4 0,-6-6 0,4 1 0,-4 0 0,6-1 0,0 1 0,-7 0 0,6-1 0,-5-4 0,11-2 0,-10-6 0,3 6 0,-11 2 0,5 5 0,-4 0 0,4 0 0,-5 0 0,5 6 0,-4-4 0,10 3 0,-4 0 0,0-3 0,4 3 0,-4-5 0,6-1 0,0 0 0,0 1 0,-1 5 0,1-4 0,-6 4 0,4-5 0,-10 0 0,11 5 0,-5-3 0,-1 3 0,6 0 0,-11-3 0,10 3 0,-10 1 0,9-10 0,-9 8 0,4-9 0,-6 6 0,0-1 0,1 0 0,-1 1 0,1 4 0,-6-3 0,4 4 0,-3-6 0,-1 1 0,4 4 0,-9-3 0,10 9 0,-5-10 0,5 10 0,-4-9 0,3 8 0,-9-8 0,4 4 0,0-1 0,-3-3 0,3 4 0,-5-6 0,5 0 0,-4 1 0,9 4 0,-3 2 0,-1 0 0,4 4 0,-4-4 0,1 0 0,3-2 0,-4-4 0,6 4 0,-6-3 0,4 9 0,-3-5 0,-1 1 0,4-1 0,-3-1 0,-1-3 0,4 9 0,-9-9 0,9 8 0,-3-8 0,-1 4 0,-1-6 0,0 6 0,-3-5 0,-2 10 0,-2-4 0,-3 5 0</inkml:trace>
  <inkml:trace contextRef="#ctx0" brushRef="#br0" timeOffset="30995">4898 2286 24575,'11'0'0,"1"0"0,-1 0 0,1 0 0,-1 0 0,-5-5 0,5 3 0,-10-8 0,9 4 0,-4-1 0,1-3 0,3 9 0,-9-10 0,4 5 0,-5-6 0,0 1 0,5 4 0,-3-3 0,8 9 0,-9-10 0,4 10 0,-5-4 0</inkml:trace>
  <inkml:trace contextRef="#ctx0" brushRef="#br0" timeOffset="33728">4362 6586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0:47.6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0 101 8283,'0'-21'-423,"0"0"1,0 0 146,0 0 0,3 9 0,1 8 0,6 6 1,-1 7 105,0 3 170,8 2 0,-6 7 0,10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3.07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43 462 18166,'0'-14'1068,"0"0"-2027,0-2 1,0 4 1085,0-2 1,-3 10-736,-4-3 0,5 7 884,-5 7 1,2 4 0,1 10 0,-3 0-282,2 0 0,3 7 1,2 0-1,2-2-142,5-3 1,2-2 0,8 0 0,-3 0-107,2 0 0,3-7 0,4-2 1,3-3 73,2-4 0,0-3 1,-5-2-1,3 0 96,2 0 0,-3-2 1,-8-3-1,-3-4 252,2-3 1,-7 5 0,1-7 230,-1-2 0,-7-3 1,5-2-1,-4 0-512,-3 0 1,0-7 0,0 0 0,0 3 34,0 1 1,-3 1 0,-4-3 0,-4-2 7,-1 3 1,-7 4 0,5 4 0,-4 3 76,-3-2 0,0 7 0,0 2 25,0 4 0,0 3 1,0 0-91,0 0 0,9 3 32,5 4 1,5-3 0,4 8-624,5-3 1,5-2-1,9-7 1,2 0 311,5 0 0,-2-2 1,9-5 400,2-7 1,3-5 0,2-2-1</inkml:trace>
  <inkml:trace contextRef="#ctx0" brushRef="#br0" timeOffset="421">988 252 13545,'-21'3'-403,"0"4"0,0 4 848,0 1 0,7 14 1,2-5-1,0 2-315,1 0 0,6-2 0,-2 3 1,5 1-199,2 3 1,0-7 0,2-7-164,5 3 0,5-1 0,9-2 88,0-7 0,0-5 0,-3-4 0,-1-3 308,-3-2 1,-3-9-1,6 2 1,-6-5 64,-1-2 1,4 0 0,-5 0 0,0 0-128,1 0 1,-3 0 0,-7 0 0,0 0-246,0 0 1,0 0 0,0 0 13,0 0 0,0 0 0,-3 3-82,-4 4 1,-4 4 0,-10 10 154,0 0 0,7 0 0,0 0-67,-3 0 1,6 0-145,-3 0 0,11 0 0,3 0 0,12 0 81,7 0 1,2 0-1,0 0 1</inkml:trace>
  <inkml:trace contextRef="#ctx0" brushRef="#br0" timeOffset="688">1492 210 11772,'-14'-14'-1851,"0"0"1934,9 10 1,5-6-1,14 10 1,5 0-154,2 0 1,0-7 0,2 0-1,3 3 101,2 1 0,0 3 0,-7 0 1</inkml:trace>
  <inkml:trace contextRef="#ctx0" brushRef="#br0" timeOffset="843">1513 441 12020,'-14'12'-171,"0"-5"380,9 5 0,-2-10 0,14 5-360,7-5 1,5-2 0,2 0 0,2-2-530,5-5 719,-5 5 1,17-26 0,-7 4-1</inkml:trace>
  <inkml:trace contextRef="#ctx0" brushRef="#br0" timeOffset="1189">1975 147 9485,'-10'21'723,"1"0"1,-5 0-1,7 0-647,5 0 0,-5 0 0,0 0 0,2 0-78,3 0 0,4 0-195,5 0 1,5-9 0,9-5-1,0-5 123,0-2 1,-3-2 0,1-5 156,2-7 1,0-7 0,9-5-1,-9-2 61,-2 3 1,-3-1-1,1 0 1,-6-2 53,-1 3 0,-3-1 1,-7 0-268,0-2 1,-3 0-1,-4 10 1,-7 1-222,-4 3 1,-3 10 0,0-3 95,0 4 1,0 3 0,0 3 166,0 4 1,0 4 19,0 10 0,11-2-122,10-5 1,10-5-1,11-9 1</inkml:trace>
  <inkml:trace contextRef="#ctx0" brushRef="#br0" timeOffset="1508">2416 42 12020,'21'0'-2341,"-10"3"2098,-4 4 0,-4 4 1,-3 10 501,0 0 0,0 7 0,0 0 1,0-2-129,0-3 1,0-2 0,0 0 0,0 0 8,0 0 0,0 0-147,0 0 0,9-9 1,5-3-1,5-2-131,2 0 1,0-2 0,0-10 234,0-2 0,0-9 0,0 2 1,0-2 85,0 2 0,-3-5 1,-1 5 169,-3-5 1,-10-2 0,3 0-305,-4 0 1,-3 0-1,-3 0-144,-4 0 1,-4 3-1,-10 1 1,0 6-35,0 1 0,0-6 0,0 4 0,0 1-360,0 4 0,0 2 341,0-2 1,7 5 0,4-5 166,8 4 0,7 3 1,16 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9.42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3633 231 14791,'12'-14'-352,"-5"0"0,-5-2-333,-2-3 0,0 5 0,0 0 1,0-2 423,0-3 1,0-2 44,0 0 1,0 7-54,0 0 247,0 10 1,0-8 0,-2 7 25,-5-2 1,2 0 0,-9 7 0,-5 0 14,-6 0 0,-1 10 0,-9 1 0,-5 3 54,-6 0 1,-1 0-1,-11 7 1,-5 0 76,-5 0 1,-9 3-1,2 1 1,-2 3 3,-2-2 0,-14 4 0,9 1 0,-5-1-42,-4 0 0,4 5 0,41-19 0,0-1 0,0 0 0,1 2-22,-1 2 1,0 0-1,-1 0 1,0 1-1,-3 1 1,-1 0 0,1 0-1,1 0 12,3 0 0,-2 0 0,-4 3 0,-1 1 0,2 1 0,1 0 0,-2 0 0,0 1-12,1 2 1,-1 1 0,2-1 0,1 0 0,2 0 0,0 0 0,4-2 0,-1 0-73,3-2 1,0 1 0,1 3 0,0 1 0,-42 23 0,2 1-12,5-5 0,5-5 1,9-2-1,3 0-29,4 0 1,4-9 0,10-5 0,3-5-39,4-2 1,4 0 0,10-2 0,0-3 40,0-2 0,0-9 0,3 4 0,1-2-170,3 0 1,7 0 155,-7-7 1,10 0 0,-6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05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126 21 8627,'0'-11'-30,"0"1"0,3 10 1,1 3-1,3 4 1,-2 7 10,-3 4 0,-2 3 1,0 0-1,-2 3-54,-5 4 0,2-3 1,-9 10-1,0 2 139,3 3 0,-8 2 0,7 0 1,-2-2 4,0-5 1,7 2-1,-4-9 1,1-2 20,6-3 1,1-9-32,3 0 1,10-9 0,4 2 9,4-5 1,6-11 0,1-5-1,6-3-45,1 3 1,-4-2 0,5 7 0,0-1 1,-1 1 0,-4 2 0,5 7 0,0 0-71,-1 0 0,-4 7 0,5 0 1,-3 0-405,-4 2 1,4-6-1,-2 4 430,-2-5 0,6-11 1,1-3-1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8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105 411 7762,'-9'-12'-1015,"6"1"1026,-4 4 0,5 7 0,0-3 304,-5 8 1,4 11-1,-4 1 1,3 6-394,-3 5 0,4 9 1,-4-2-1,3 3 83,-3-3 0,4 4 1,-6-6-1,2 0-43,0-5 1,0-3 0,7 1-85,0 2 0,0-7 0,2-9 0,5-3-36,7-4 1,-2-3-1,2-4 1,2-3-38,3-2 195,2-9 0,0-5 0,0-12 0</inkml:trace>
  <inkml:trace contextRef="#ctx0" brushRef="#br0" timeOffset="341">378 579 8545,'0'21'-341,"0"0"1,0 0 0,0 0 0,2 0 381,5 0 1,-2 0 0,9 0 34,2 0 0,3-7 0,2-2-11,0-3 0,0-4 0,0-10 0,0-4-30,0-3 1,-7-4 0,0-10 0,0-4-11,-2-3 1,4 7 0,-9-4 0,-2 2 9,-3 0 1,-2 0 0,-2 7-18,-5 0 0,2 9 1,-9 5-1,-2 5-23,-3 2 1,-2 0 0,0 0-1,0 0-38,0 0 0,0 0 0,2 2 1,3 3-123,2 2 1,7 2-540,-7-2 608,9-4 0,5 4 96,14-14 0,5-5 0,2-9 0</inkml:trace>
  <inkml:trace contextRef="#ctx0" brushRef="#br0" timeOffset="517">882 411 8545,'0'12'177,"0"-3"1,0-11-383,0-5-717,0 4 922,0-6 0,9 18 0,3 3 0</inkml:trace>
  <inkml:trace contextRef="#ctx0" brushRef="#br0" timeOffset="662">903 537 8545,'-9'12'-182,"6"-3"1,-8-9 909,4 0-511,4 9-692,-6 3 0,18 0 0,5-5 0,5-5 475,2-2 0,0-9 0,0-3 0</inkml:trace>
  <inkml:trace contextRef="#ctx0" brushRef="#br0" timeOffset="1039">1302 348 8260,'0'14'-993,"-2"0"1080,-5 2 0,4 3 1,-6 2-1,2 2 38,0 5 0,0-2 1,7 7-1,0-1-2,0 1 0,0-7 0,0 4 0,0-2-64,0 0 1,7-7 0,2-9 0,3-3-96,4-4 0,3-3 1,2-4-1,0-5-23,0-7 1,0-14 0,2-7 15,5-5 1,-4-4 0,1-3-1,-6-2 1,-7 2 47,-3 3 1,-2 9-1,-7 2 1,0 3 53,0 4 0,-9 5 1,-5 7-1,-5 7-46,-2 5 1,0 2-1,0 0 1,-2 0-107,-5 0 0,4 9 0,-4 5 0,7 5-22,7 2 1,-2-7-390,9 0 1,2-9-490,12 2 993,14-14 0,12-5 0,9-9 0</inkml:trace>
  <inkml:trace contextRef="#ctx0" brushRef="#br0" timeOffset="1384">1911 33 8523,'0'-21'39,"0"9"1,-2 12 0,-3 17 0,-4 8 0,-1 10 0,-1 5-76,-1 2 0,5 7 0,-7 2 88,-2 3 1,4-5 0,0 7 0,1 0 0,1-2 70,1-5 1,2-5 0,7-4 0,0-5-6,0-7 0,2-7 0,5-7-70,7-7 0,5-5 0,4-7 0,3-6-68,2-10 0,2-14 0,-4 0 0,2-5 1,-2-2 1,-3 0 0,-2 2 0,-2 3 19,-5 2 1,-5 9 0,-9-2 33,0 5 1,-2 11 0,-8 5-1,-8 5-122,-8 2 1,-11 2 0,4 5-1,-2 5-154,0 0 1,2 4-1,-2-9 1,7-2-938,5-3 1178,11-2 0,-6 0 0,6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52.6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315 187 8450,'7'-21'-216,"3"0"-164,1 0 1,-6 7 0,2 0 459,-5-2 1,5 4 0,0-2 66,-2-2 1,0 6-1,-1 1 257,3 0-384,0 6 1,-7-4 0,0 14-96,0 7 1,0 12 0,-2 4-1,-3 3 81,-2 4 1,-9 12 0,2 7 0,-5 7 49,-2 7 1,-7 5 0,0 9 0,3 2 33,1 5 1,-4-2 0,14-40-1,0 0 1,-11 47-13,1-8 1,3 1 0,0-19 0,3-2-15,4-3 0,4-9 0,8-5 0,-3-4-30,-2-7 1,0-5 0,10 0 0,1-7 18,3-5 1,10-2 0,-3-2 0,4-3-1,3-2 1,3-9 0,4 4-1,7-2 27,4 0 0,3 0 1,3-7-1,1 0-20,3 0 0,7 0 0,-7 0 1,-2 0-1,-3 0 1,5 0-1,0 0 1,-5 0-34,-6 0 1,1 7-1,-6 0 1,0-2 7,-5-3 1,2 5 0,-2 0-61,-2-2 0,-3-3-269,-2-2 0,-9-2-68,-5-5 0,-5-5-154,-2-9 0,0 7 516,0 0 0,-9 9 0,-3-4 0</inkml:trace>
  <inkml:trace contextRef="#ctx0" brushRef="#br0" timeOffset="541">1071 1678 7826,'-21'0'206,"0"0"0,9 2-65,5 5 0,14-4 0,10 4-44,8-5 1,-1-2 0,6 0-105,0 0 89,-6 0 0,13 0 0,-9 2 0,-2 3 68,-3 2 0,5 7 0,-2-5 1,-5 3-64,-5 4 1,-4 3 0,2 2 0,-7 0 137,-5 0 1,-2 0 0,0 0 0,0 0 32,0 0 0,-9 7 0,-5 0 0,-5-5 13,-2-6 1,-7 1 0,0-6 0,0 2-69,-2 0 0,6-9 0,-6 4 0,2-2-140,0 0 0,0 0 0,7-7 0,0 0-261,0 0 0,0 0-720,0 0 870,0 0 49,9 0 0,12 0 0,12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03.28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1 169 8531,'0'-12'-558,"0"1"799,0 4 0,9 4-235,5-4 0,7-2-15,7 2 1,3 0 0,4 7-1,-7 2-72,-5 5 1,-2 5 0,0 9 0,-2 0 36,-5 0 1,4 0 0,-6 0 0,0 0 44,-5 0 0,-5 2 0,-2 3 0,-2 2 18,-5-2 0,-5 4 0,-9-2 0,0-2 10,0-3 0,0-2 0,0-2 0,0-3 19,0-2 0,0-9 1,0 4-1,0-2 126,0 0 0,7 0 254,0-7-332,9 0 0,-2 0-70,14 0 1,5 0-1,9 0 1,2 0-40,5 0 0,5 0 1,9 0-1,0 0-62,0 0 0,-2-7 1,-3-2-1,-2-1 15,2 1 0,1-5 0,-3 5 0,-5-1-432,0 1 1,-6-5-1,4 7-447,-5 2 939,-2 3 0,0-7 0,0-3 0</inkml:trace>
  <inkml:trace contextRef="#ctx0" brushRef="#br0" timeOffset="475">820 64 7523,'0'-9'229,"0"9"0,0 9 0,0 12 0,0 0-190,0 0 0,0 0 1,0 0-1,2 0-4,5 0 0,-2 0 1,9 0-1,0 0-2,-3 0 0,8-7 1,-7 0-1,2 2 78,0 3 1,-3 2 0,6 0 40,-3 0 1,-10 0 61,3 0 0,-4 0 0,-3 0-85,0 0 0,0-7 1,-3 0-132,-4 2 0,3-6 1,-10-1-1,-3-2-79,-1 0 1,-3 7 0,0-7-1,0 0 13,0 2 1,0-6 0,0 4 0,0-5-350,0-2 0,-7 7 1,0 0-1,2-2-361,3-3 0,9-4 778,0-5 0,0-14 0,-7-12 0</inkml:trace>
  <inkml:trace contextRef="#ctx0" brushRef="#br0" timeOffset="663">799 232 8499,'12'-9'42,"-1"4"1,-6-9 200,2-2 0,9-1 1,-2 1-1,5 2-14,2-2 1,0 4 0,2-2 0,3 0-49,2 2 1,7-4 0,-5 7 0,0-1-425,1 1 0,4 2 1,-5 7-1,0 0-333,1 0 0,-3 0 0,-7 0 0,0 0 576,0 0 0,0-9 0,0-3 0</inkml:trace>
  <inkml:trace contextRef="#ctx0" brushRef="#br0" timeOffset="908">1555 190 8417,'0'-12'308,"0"5"1,2 12-947,5 2 0,-2 2 638,9-2 0,0 5 0,7 9 0</inkml:trace>
  <inkml:trace contextRef="#ctx0" brushRef="#br0" timeOffset="1063">1597 442 8417,'-19'2'46,"5"5"222,-5-4 0,15 6 590,-10-9-1188,9 0 0,-4 2 89,9 5 0,9-4 0,5 4 1,5-5 240,2-2 0,9 0 0,3 0 0</inkml:trace>
  <inkml:trace contextRef="#ctx0" brushRef="#br0" timeOffset="1483">2101 148 8246,'0'12'-90,"0"6"0,0-1 1,0 6 189,0 5 0,-7 7 0,-3-5 1,1 3 21,0 4 0,2-4 0,7 0 0,0-3-67,0-4 1,0-10-98,0-2 0,9-9 1,5 2-1,5-7 38,2-7 0,0-5 0,0-9 0,0-2 10,0-5 0,0 2 0,0-7 0,-3 3 106,-4 4 0,3-4 1,-10 2 17,-3 2 0,-1 10 1,-6 4-82,-4 3 1,3 2-1,-10 7 1,-3 0-171,-1 0 0,-3 0 1,0 0 50,0 0 0,0 0-673,0 0 0,11-2 743,10-5 0,10-5 0,11-9 0</inkml:trace>
  <inkml:trace contextRef="#ctx0" brushRef="#br0" timeOffset="1902">2458 43 8417,'14'12'-33,"0"-5"0,-7-5 0,7-2 0,2 0 272,3 0 0,-5 0 0,0 0 0,2 0-152,3 0 1,2 2-1,0 5-72,0 7 0,-7 5 0,-3 2-104,-1 0 1,4 7 0,-7 2 0,-3 1 33,-1-1 1,-13 5-1,-1-5 1,-3 3 76,0 4 0,0-6 0,-7-3 0,2-5 36,5-2 1,-2 0 0,6 0 331,-1 0-274,6-9 1,-2-3 0,14-9 25,7 0 1,12 0 0,2-2 0,-3-3-19,-1-2 1,4-7 0,0 5 0,-3-1-134,-1 1 0,-3 0 1,0 4-1,0-2-548,0 2 0,-7 3-374,0 2 0,-7 0 931,7 0 0,0-9 0,7-3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26.82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148 208 8184,'-21'0'-819,"7"0"0,0-2 1377,-3-5 1388,8 4-1563,0-6 0,11 9-259,5 0 1,-2 2 0,9 3 0,2 4-113,3 3 1,2-7 0,-3 4 0,-1-2-141,-3 0 1,0 9 85,7-2 1,-10 5 35,-4 2 1,-4 0-1,-3 0 1,-3 0-65,-4 0 0,-4 0 1,-10 0-1,0 0-24,0 0 1,0 0-1,0 0 1,0-2 70,0-5 0,0 2 0,2-7 0,3 1 44,2-1 1,9 0 82,-2-2-10,5-4 1,11 6 0,5-9 0,5 0-43,2 0 0,2 7 1,3 0-1,4-2-8,3-3 0,-5 0 0,4 3 0,-1 2 24,-6-2 1,-1-1 0,-3 1 21,0 2 0,-10 9-47,-4-2 0,-4 5 1,-6 2-1,-4-2-46,-7-5 1,-4 4-1,-6-4 1,-1 3-71,-3-3 1,0-3-1,7-6-69,0 2 1,0 0-296,0-7 0,9-2 27,5-5 0,7-5 0,7-9 1,7 2-98,5 5 1,2-4-1,0 1 507,0-8 0,9 1 0,3-6 0</inkml:trace>
  <inkml:trace contextRef="#ctx0" brushRef="#br0" timeOffset="455">526 82 8122,'-10'0'606,"10"0"-494,12 0 0,9 0 0,5 0 0,2-2-87,-3-5 0,6 4 1,-3-6-1,0 2-19,2 0 0,-7-7 0,5 7 0,-4 2 53,-3 3 1,0-5-86,-1 0 1,-1 2 38,-5 12 0,-5 5 0,-9 9 0,-2 0 38,-5 0 0,-5 2 0,-6 3 0,1 4 18,4 3 1,1 2 0,-4 7 0,4 0-30,3 0 1,-5 0 0,4 0 0,1 0 2,0 0 0,-1-2 0,6-3 1,-3-4-23,2-3 1,3 0 0,-1-6 0,-1-1-55,-3-4 1,0-3-65,7 5-900,0-9 474,0-3 0,0-11 0,2-3 523,5-2 0,5-19 0,9 3 0</inkml:trace>
  <inkml:trace contextRef="#ctx0" brushRef="#br1" timeOffset="647">1197 229 11574,'0'-21'-942,"0"0"1405,0 9 1,3 3-1,4 9-762,7 0 0,-5 9 231,-2 5 1,5-4 0,-1-1-1</inkml:trace>
  <inkml:trace contextRef="#ctx0" brushRef="#br1" timeOffset="804">1281 460 9508,'-9'30'-71,"-3"-6"82,-9 4 0,0-5 0,3-2 63,4 0 1,4-7-496,10 0 1,3-2-1,4 2 398,7-7 0,4-24 0,3-6 0</inkml:trace>
  <inkml:trace contextRef="#ctx0" brushRef="#br0" timeOffset="1189">1638 82 8376,'-11'0'139,"4"0"-26,14 0 1,4 0-1,10 0 1,3 0-166,4 0 1,-5 0-1,5 2 1,-5 3 61,-2 2 1,0 2-1,0-2 11,0 7 0,-9-2 0,-5 2 1,-5 2-11,-2 3 1,-2 9-1,-5 2 1,-5 1 51,1-1 0,-13-2 0,8-7 0,0 0-9,-3 0 1,3 0 0,-1 0 8,3 0 1,10-7-75,-3 0 1,7-9 0,4 4-1,6-2-46,1 0 0,3-2 1,10-10-1,1-4-131,3-3 1,3 0 0,-6-4 0,3 2-155,-2-2 0,-3-1 1,-2 1-1,-2 2 342,-5-2 0,5-12 0,-8-5 0</inkml:trace>
  <inkml:trace contextRef="#ctx0" brushRef="#br0" timeOffset="1526">2184 40 8376,'19'-2'60,"-3"-3"1,-2-2 242,3 2 0,1 3 0,3 2-299,0 0 0,7 0 0,0 0 0,-2 0 32,-3 0 1,-2 7 0,0 2-139,0 3 1,-9 2 0,-5 7 77,-5 0 0,-2 7 0,-2 0 0,-5 0 89,-7 2 0,-5-4 0,-2 7 0,0-3-9,0-4 1,0-3 0,3-2 0,4 0 115,7 0 1,-3-7-101,3 0 0,3-2 1,11 2-1,7-7 1,4-7 0,6-5-1,1-4-93,3-3 1,10-2 0,-3-7-1,2 2-280,-2 5 1,2-2 0,-6 9 0,-1 2 300,0 3 0,-2-7 0,-7-3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3.07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43 462 18166,'0'-14'1068,"0"0"-2027,0-2 1,0 4 1085,0-2 1,-3 10-736,-4-3 0,5 7 884,-5 7 1,2 4 0,1 10 0,-3 0-282,2 0 0,3 7 1,2 0-1,2-2-142,5-3 1,2-2 0,8 0 0,-3 0-107,2 0 0,3-7 0,4-2 1,3-3 73,2-4 0,0-3 1,-5-2-1,3 0 96,2 0 0,-3-2 1,-8-3-1,-3-4 252,2-3 1,-7 5 0,1-7 230,-1-2 0,-7-3 1,5-2-1,-4 0-512,-3 0 1,0-7 0,0 0 0,0 3 34,0 1 1,-3 1 0,-4-3 0,-4-2 7,-1 3 1,-7 4 0,5 4 0,-4 3 76,-3-2 0,0 7 0,0 2 25,0 4 0,0 3 1,0 0-91,0 0 0,9 3 32,5 4 1,5-3 0,4 8-624,5-3 1,5-2-1,9-7 1,2 0 311,5 0 0,-2-2 1,9-5 400,2-7 1,3-5 0,2-2-1</inkml:trace>
  <inkml:trace contextRef="#ctx0" brushRef="#br0" timeOffset="421">988 252 13545,'-21'3'-403,"0"4"0,0 4 848,0 1 0,7 14 1,2-5-1,0 2-315,1 0 0,6-2 0,-2 3 1,5 1-199,2 3 1,0-7 0,2-7-164,5 3 0,5-1 0,9-2 88,0-7 0,0-5 0,-3-4 0,-1-3 308,-3-2 1,-3-9-1,6 2 1,-6-5 64,-1-2 1,4 0 0,-5 0 0,0 0-128,1 0 1,-3 0 0,-7 0 0,0 0-246,0 0 1,0 0 0,0 0 13,0 0 0,0 0 0,-3 3-82,-4 4 1,-4 4 0,-10 10 154,0 0 0,7 0 0,0 0-67,-3 0 1,6 0-145,-3 0 0,11 0 0,3 0 0,12 0 81,7 0 1,2 0-1,0 0 1</inkml:trace>
  <inkml:trace contextRef="#ctx0" brushRef="#br0" timeOffset="688">1492 210 11772,'-14'-14'-1851,"0"0"1934,9 10 1,5-6-1,14 10 1,5 0-154,2 0 1,0-7 0,2 0-1,3 3 101,2 1 0,0 3 0,-7 0 1</inkml:trace>
  <inkml:trace contextRef="#ctx0" brushRef="#br0" timeOffset="843">1513 441 12020,'-14'12'-171,"0"-5"380,9 5 0,-2-10 0,14 5-360,7-5 1,5-2 0,2 0 0,2-2-530,5-5 719,-5 5 1,17-26 0,-7 4-1</inkml:trace>
  <inkml:trace contextRef="#ctx0" brushRef="#br0" timeOffset="1189">1975 147 9485,'-10'21'723,"1"0"1,-5 0-1,7 0-647,5 0 0,-5 0 0,0 0 0,2 0-78,3 0 0,4 0-195,5 0 1,5-9 0,9-5-1,0-5 123,0-2 1,-3-2 0,1-5 156,2-7 1,0-7 0,9-5-1,-9-2 61,-2 3 1,-3-1-1,1 0 1,-6-2 53,-1 3 0,-3-1 1,-7 0-268,0-2 1,-3 0-1,-4 10 1,-7 1-222,-4 3 1,-3 10 0,0-3 95,0 4 1,0 3 0,0 3 166,0 4 1,0 4 19,0 10 0,11-2-122,10-5 1,10-5-1,11-9 1</inkml:trace>
  <inkml:trace contextRef="#ctx0" brushRef="#br0" timeOffset="1508">2416 42 12020,'21'0'-2341,"-10"3"2098,-4 4 0,-4 4 1,-3 10 501,0 0 0,0 7 0,0 0 1,0-2-129,0-3 1,0-2 0,0 0 0,0 0 8,0 0 0,0 0-147,0 0 0,9-9 1,5-3-1,5-2-131,2 0 1,0-2 0,0-10 234,0-2 0,0-9 0,0 2 1,0-2 85,0 2 0,-3-5 1,-1 5 169,-3-5 1,-10-2 0,3 0-305,-4 0 1,-3 0-1,-3 0-144,-4 0 1,-4 3-1,-10 1 1,0 6-35,0 1 0,0-6 0,0 4 0,0 1-360,0 4 0,0 2 341,0-2 1,7 5 0,4-5 166,8 4 0,7 3 1,16 0-1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16.2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271 841 8372,'-21'0'-94,"0"0"0,7 0 0,0 0-512,-2 0 0,4 0 1125,-2 0-322,10 0 1,-6-3 0,13-1-1,4-6-72,7-1 1,11 4 0,6-5 0,4 0-24,9 1 1,0 4-1,12-7 1,5 0 0,7 2 0,6-7 0,10 5 0,0-4-68,0-3 0,10 0 0,-46 10 0,2 1 0,1-1 1,0 1 18,2-1 1,-1 1 0,2-1 0,0 1 0,0-1-1,1 1 1,1 0 0,0 1 4,-1 2 0,0 0 0,-1-2 1,-1-1-1,0 3 0,-1 0 1,0-1-1,-1 0 29,47-6 0,-48 5 0,0-1 1,41-1-1,-2-3 5,-3 0 1,-9 7 0,-2-5 0,-3 0-40,-4 1 1,-5-1 0,-5-4-1,-4 4-60,-3 3 1,-2-5-1,-7 4 1,0 1 40,0 0 0,-7-5 0,-2 7-114,-3 2 106,-2-7 1,0 10 0,0-5-1,-2 2-7,-3-2 0,-2 5 0,0-5-89,0 5 1,-7 2 55,0 0 1,0-7 5,7 0 0,0 0 1,-2 4 0,-5-4 0,-3 5 1,-4-5-47,7 5 1,-2-5 0,2 0 0,0 0-39,-2-3 1,6 8-1,-6-7 1,2 2 35,0 0 1,0-3-1,7 6 127,0-3-100,-9 0 0,4 4 0,-7-1 1,3-3-21,4 2 1,-4 0-74,2-2-1100,-9 5 349,4-7 0,-11 11 871,-5 5 0,-14-5 0,-12 8 0</inkml:trace>
  <inkml:trace contextRef="#ctx0" brushRef="#br0" timeOffset="674">418 484 8213,'0'-21'-510,"0"0"1,3 2 749,4 5 1,-5 14-1,5 14 1,-7 5-340,-7 2 0,-5 7 1,-11 2-1,-3 0 50,-2 1 0,-7 4 0,5-7 0,0-3 74,-1-1 1,1-10-1,4 0 1,-2 0 62,3-3 1,1 6 0,3-8 278,0 3-78,0 2-240,10 7 0,4-3 0,11-1 0,6-6 15,1-1 1,6-3 0,8-7 0,6 2 26,1 5 1,3-5 0,7 5 0,0-4 4,0-3 0,7-3 1,3-1-1,-1-3-34,0 2 0,5 3 0,-7 2 1,-2 0-66,-3 0 0,-9 0 1,-2 0-1,-3 2-204,-4 5 1,-3-2-191,-2 9 0,-7-10-1044,0 3 1441,-9-4 0,4-22 0,-9-4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56.56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43 8545,'-14'-3'-487,"0"-4"-1,7 3 949,-7-10-319,10 9-151,-6-4 0,13 9 1,6 0-1,10 0 21,6 0 1,13 9 0,-3 3 0,4 2 18,3 0 1,10-3 0,4 6-1,4-3 4,3 2 1,7 3 0,3 2 0,-1 0 14,0 0 1,8 0-1,-1-3 1,7-1 15,5-3 0,-41-8 0,1 2 1,47 10-1,-46-9 0,1-1-13,3-1 0,0 0 0,-3-2 0,1 1 0,4 3 0,1-1 0,-2-2 1,0-1-43,-2 0 1,2 0 0,10-1-1,1-1 1,-6-3 0,0 0 0,3 0-1,1 2 20,-3 2 0,0-1 0,2-2 1,0 0-1,-4 3 0,0-1 0,-3 0 1,0-1-11,-2 2 1,-2-1 0,-3-1 0,-2 1 0,35 11 0,-4 2-4,-11 3 0,1 2 0,-14 0 0,3-3 17,-3-4 0,2 5 1,-7-5-1,1 2 2,-1-2 0,-2 3 0,-7-8 1,0 0 54,0 1 0,0 4 0,0-5 0,0 0 29,0 1 1,0-1 0,0-4 0,0 2-64,0-3 1,-7 6 0,-2-3-1,-3 0 47,-4 2 1,-3-7-1,-2 5 1,0-4-62,0-3 1,0 0 0,0 0-11,0 0 1,0 7 0,0 0 0,0-3-4,0-1 1,-5-3-1,3 0 1,4 0-41,1 0 1,-1 7 0,0 0 0,3-3-9,2-1 0,0-3 0,-7 0 0,0 0 20,0 0 0,0 0 0,0 0 0,0 0-9,0 0 0,-7 0 0,0 0-13,2 0 1,1 2 0,-1 3-118,-2 2 1,0 0-32,7-7 0,-9 2-465,-5 5-1302,-5-5 905,-2 8 0,-9-10 1029,-5 0 0,-5 0 0,-2 0 0</inkml:trace>
  <inkml:trace contextRef="#ctx0" brushRef="#br0" timeOffset="439">5124 652 8338,'-12'-21'-321,"-4"0"1076,9 0-716,-9 9 1,13 5-1,-1 12 25,8 2 0,1 9 1,9-4-1,2 2-14,3 0 0,2-3 0,0 6 0,0-3-9,0 2 1,7-4 0,0 2 0,-2 0 48,-3-3 0,5 6 1,0-8 14,-2 3 0,-10-8 0,-4 6-18,-3-1 0,-2-4 1,-9 6-59,-5-1 0,-5-1 1,-11-2-1,-3 5-74,-2-1 1,-9 8 0,2-5 0,-3 2-68,3-2 0,-4 5 0,6-7 1,-2 2-37,0 0 0,2-3 0,-2 3 0,7-4-95,5-1 1,2-4 0,0 6 0,0-1-390,0-6 632,9 8 0,-6 0 0,6 9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58.067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274 232 11108,'-21'0'-100,"0"0"0,0 7 0,2 2 177,5 3 0,-2 2 0,9 7 0,2 0-71,3 0 0,2 0 0,2 0 0,3 0-157,2 0 1,9 0 0,-2 0 0,5 0 170,2 0 0,0 0 0,0 0 0,0-3 66,0-4-62,0 5-144,-9-7 193,6 9 1,-13 0-1,7 0 76,-3 0 1,-2-7-1,-9-3-58,-5-1 0,-5 4 0,-9-7-167,0-3 0,0-1 0,0-3 0,0 0-377,0 0 0,-7-7 1,0-3-1,2 1-100,3 0 1,-5-8 0,0 3 0,2-4 552,3-3 0,2 0 0,0 0 0</inkml:trace>
  <inkml:trace contextRef="#ctx0" brushRef="#br1" timeOffset="165">106 463 8375,'21'-21'-19,"0"0"0,-7 7 1,0 0-1,2-3 265,3-1 0,2-1 0,0 5 0,0 7-214,0 5 0,7 2 0,0 0 0,-2 0-237,-3 0 0,5 0 1,0 0-1,0 0-73,2 0 0,1 2 0,6 3 0,-2 2 278,2-3 0,3-11 0,2-4 0</inkml:trace>
  <inkml:trace contextRef="#ctx0" brushRef="#br1" timeOffset="601">799 1 8467,'-12'0'240,"3"0"0,11 0 0,5 2-301,7 5 1,5-5 0,4 5 0,5-4-4,7-3 0,5 0 0,-1 0 1,-1 0 86,-3 0 0,-3 0 0,3 0 1,-7 0-86,-4 0 0,-3 0 208,0 0 0,-10 2-89,-4 5 1,-4 5-1,-6 11 1,-4 3 115,-7 2 1,-2 9 0,-3 0 0,3 8-58,0 4 1,-15 9-1,10-2 1,-2 5-96,0 2 1,4 0-1,3-3 1,2-4-99,-3-7 0,6 3 0,-1-6 1,3-6-39,4-10 1,-4 1 0,2-3-292,2-3-121,3-1 0,2-15-69,0-9 0,7-12 596,0-16 0,18 5 0,-1-7 0</inkml:trace>
  <inkml:trace contextRef="#ctx0" brushRef="#br1" timeOffset="794">1576 442 8467,'-12'-21'190,"3"7"1471,9 0-1915,0 0 0,2 2 0,5 7-369,7 10 1,-2 4 622,2 5 0,0 14 0,7-4 0</inkml:trace>
  <inkml:trace contextRef="#ctx0" brushRef="#br1" timeOffset="941">1555 757 8319,'-21'0'806,"0"0"0,9-3-1171,5-4 0,7 5-241,7-5 1,5 5 605,9 2 0,0 0 0,0 0 0</inkml:trace>
  <inkml:trace contextRef="#ctx0" brushRef="#br1" timeOffset="1300">1912 400 8372,'0'-12'413,"0"3"0,9 9 1,5 0-312,5 0 0,2 0 1,0 0-1,0 0-144,0 0 1,0 2 0,0 3 0,-3 4-50,-4 3 0,3 2 0,-10 7 0,-3 0 5,-1 0 0,-3 2 0,0 3 1,-3 4 78,-4 3 0,-4-5 0,-10 4 0,0-1 77,0-6 0,7-1 0,2-3 0,0-3 170,1-4 1,6 5-210,-2-5 1,7-5 0,7-2 0,7-4-63,5-3 0,4 0 1,3 0-1,2-3-83,-3-4 0,6 3 0,-1-10 0,0 0-275,1 2 1,-1-7 0,-4 5 0,2-4-159,-3-3 0,6 0 1,-3 0 546,-3 0 0,8-10 0,0-1 0</inkml:trace>
  <inkml:trace contextRef="#ctx0" brushRef="#br1" timeOffset="1600">2752 211 8372,'0'-21'400,"0"9"0,-3 3-173,-4 9 0,3 16 0,-10 5 1,-3 5-298,-1 4 1,-3 3 0,2 11 0,3 3 122,2 2 0,0 2 0,-5-4 1,3 4-7,2 3 1,7-8 0,-5 3 0,3-4 3,4-3 0,3-7 0,2-3 0,2-4 13,5-9 1,5 0 0,9-12 0,0-3-14,0-1 0,2-13 0,3-4 0,2-4-111,-3-3 1,-1 0-1,-3-3 1,0-1-110,0-3 0,-10 0 1,-4 7 104,-4 0 0,-6 2 0,-4 5 0,-7 7-110,-4 5 0,-13 2 0,-4 0 0,-2 0-41,2 0 0,-2 0 1,6 2-1,1 3 215,0 2 0,2 9 0,7-4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06.23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336 232 9489,'-14'0'-253,"0"0"0,0 0 0,-7 0 0</inkml:trace>
  <inkml:trace contextRef="#ctx0" brushRef="#br0" timeOffset="676">189 253 11330,'-21'0'-1098,"0"0"0,7 0 1463,0 0-351,10 0-121,-6-10 1,20 8 0,4-5 166,4 5 1,3 4 0,0 3 0,0 2-66,0-3 0,7 6 0,3-1 1,-1 3 4,0 4 0,8 3 0,-3 2 1,4 0 6,3 0 0,0 0 0,0-3 0,3-1 10,4-3 0,-5 0 0,7 7 0,1-3 6,4-4 1,-5 5 0,0-5 0,1 5 0,4 2 1,4-7-1,3 0 1,0 0 68,0-3 0,0 8 1,3-7-1,1 2-95,3 0 1,7-3-1,-4 6 1,1-6 54,6-1 1,-1 4 0,3-5 0,-3 0 22,0 1 0,12 4 0,-9-5 0,2 0-19,5 1 0,-8-1 0,-4-4 0,0 4-46,-2 3 1,4-5 0,-6 4-1,-1-1 3,0-6 1,1 6-1,-6-3 1,3-3-8,-2-1 1,4-1 0,1 3 0,-1 2-26,0-3 0,-2-1 0,-4-1 0,-1 3 24,-2 2 0,9 2 0,-13-4 0,-1 2-2,3-3 1,-8 6-1,1-3 1,0-3-29,-1-1 0,-6 4 1,4 0-1,-2-3 18,0-1 1,0-3 0,-7 0 0,0 0-48,0 0 0,0 0 0,0 0 0,0 0-29,0 0 1,0 0 0,0 0-1,0-3 23,0-4 1,0 5 0,0-5 0,-2 2 26,-5-2 1,2 5 0,-7-5-1,1 2 4,-1-2 0,5 5 0,-5-5 0,1 2-2,-1-2 1,5 5 0,-7-7 0,0 2 5,2 0 1,-6 0 0,6 4 0,-2-1 17,0-3 1,0 0 0,-7 4-1,0-1 53,0-3 1,0 0 0,0 7 12,0 0 1,0 0-161,0 0 1,-7 0 70,0 0-566,-9 0 1,2 0 594,-14 0 0,-5 0 0,-9 0 0</inkml:trace>
  <inkml:trace contextRef="#ctx0" brushRef="#br0" timeOffset="1447">609 106 9688,'0'-21'-751,"0"0"0,0 7 0,0 0 1944,0-3-413,0 8-774,0 0 0,-11 11 0,-8 5 1,-9 7 34,-5 5 1,-2 2-1,-7 0 1,0 0-24,0 0 0,3-7 0,1 0 0,6 0-27,1-3 1,-4 6 0,7-10 0,3 0 42,1 2 1,3-7 0,3 8 113,4-1 0,2-7 0,7 8 8,-2-1 1,0 3-89,7 9 0,-7 0 1,0 0 19,3 0 1,1 0-107,3 0 1,3-3 9,4-4 1,4 3 0,13-10 19,4-3 1,-5 1 0,7 0 0,-2 2-50,0-3 1,7 1-1,-7 0 1,-2 2-199,-3-3 0,-2 6 1,-2-1-315,-5 3 1,2-5 0,-6 7 512,1 2 1,-6-7-1,4 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13.78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10 8388,'-21'0'-157,"0"0"1,10-3 88,4-4 0,4 7 286,3 0 0,3 3 1,4 8-1,7 1-49,4 0 0,6-5 0,1 4 0,3-1-90,-2-6 1,0-1 0,-1-3 0,3 0-17,-2 0 1,0 0 0,-1 0-10,3 0 0,0 0 0,-7 0-46,0 0 1,-7 0 70,0 0 1,-9 2-99,2 5 0,-7-2 0,-5 9 49,-2 2 1,-7-4 0,5 2 0,-3 2 11,-4 3 0,-3-5 1,-2 0-23,0 2 0,0 3 0,0 2-13,0 0 0,7-7 1,3 0-6,1 2 1,-4-4-8,7 2 1,-2-7 7,2 7 1,5 0-60,-5 7 1,-3-7-2,3 0 1,-2-7-158,2 7-402,5-10 256,-8 6 1,13-10 0,4-3-67,7-4 1,4-2-1,3-7 1,0 2 425,0-3 0,10-1 0,1-3 0</inkml:trace>
  <inkml:trace contextRef="#ctx0" brushRef="#br0" timeOffset="567">882 283 7679,'0'-21'739,"0"0"0,0 0-647,0 0 0,0 7 0,-2 0 54,-5-3 1,2 8 0,-9 2-389,-2 5 1,4 2 0,-2 0 67,-2 0 0,4 2 1,1 5-1,-1 5 79,0-1 1,5 8 0,-4-5 88,1 5 0,3-5 1,7 0 10,0 2 1,3 3-1,1 2 1,6-3 51,1-4 0,1 5 0,4-5 0,-4 5-18,-3 2 0,5 0 0,-7 0 0,-2 0 7,-3 0 1,-2 0 0,0 0 38,0 0-66,0 0 0,-9 0 0,-3 0 0,-2-3 10,0-4 0,0 3 0,-7-8 0,0 0-18,0 1 1,7-3 0,0-5 0,-2 3-15,-3 2 1,-2-3-1,3-11-9,4-7 1,-3 3 0,10-3-1,3-3 9,1-1 1,3 4 0,0 0 0,0-3 34,0-1 1,10-3 0,4 0 0,4 2 66,3 5 1,7-5 0,0 8 0,-2-3-95,-3 0 1,1 7-1,1-5-78,3 3 0,0-1 0,-7 6 0,0-6-110,0-1 1,0 6 0,0-4-519,0-1 0,0 8 701,0-5 0,0-5 0,0 1 0</inkml:trace>
  <inkml:trace contextRef="#ctx0" brushRef="#br0" timeOffset="764">1281 346 8212,'-21'0'780,"7"-7"-731,0 0-766,10 0 0,4 9 717,14 5 0,4 5 0,3 9 0</inkml:trace>
  <inkml:trace contextRef="#ctx0" brushRef="#br0" timeOffset="926">1302 472 8093,'-11'9'-126,"-1"-4"475,5 9 1,5-7-1,-5 7-675,4 2 0,3 3 1,0 2-188,0 0 1,3-10 512,4-4 0,4-4 0,10-3 0</inkml:trace>
  <inkml:trace contextRef="#ctx0" brushRef="#br0" timeOffset="1393">1554 325 8221,'12'0'1343,"0"0"-1190,-5 0 0,4 0 1,10 0-181,0 0 1,-7 2-1,0 5-62,3 7 0,-8-2 0,-2 2 0,-5 2-45,-2 3 0,0-5 1,0 0-1,-2 2 7,-5 3 1,-5 2 0,-9-3-11,0-4 0,7 3 0,3-8-28,1 3 69,3-8 1,10 6 194,4-10 1,2 2 0,7 3 80,-2 2 1,0 2-75,7-2 0,-9 5 0,-5 9-14,-5 0 0,-2 0 0,-2-3 0,-5-1-19,-7-3 0,2 0 1,-2 4-1,-2-1-55,-3-3 1,-2-7-1,0 7-534,0 2 15,0-7 0,7 1-758,0-10 767,10 0 0,1-10 492,10-4 0,10-4 0,-6-3 0</inkml:trace>
  <inkml:trace contextRef="#ctx0" brushRef="#br0" timeOffset="1795">2142 283 7650,'-9'-12'932,"7"5"-937,-5 14 1,-3 12 0,3 9-1,0 0-36,-2 2 0,0-4 0,-8 9 0,6 2 102,1 3 1,-6-1 0,4-1 0,-2-6 88,0-1 0,10 4 0,-3-7 226,4-3 0,3-1-258,0-3 1,10-3 0,4-4-101,4-7 0,6-7 0,1-7 1,3-4-147,-2-1 0,-5-7 1,-5 5-1,-2-2 41,3 2 1,-8-5-1,-2 5 42,-5-4 0,-4 4 0,-5 2 25,-7 3 1,-5 2-1,-4 7 1,-3 0-92,-2 0 1,0 0 0,5 0-257,-5 0 1,5 0-131,-5 0 497,14 0 0,4 0 0,10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22.4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1387 8476,'-10'21'-781,"-1"0"717,-1 0 0,-4-7 1136,9 0-597,0-10 1,4 6-309,-4-10 1,5-3-1,-5-4 1,5-7-53,2-4 0,7-6 0,2-4 1,0-7-13,1-4 1,6-3 0,-2-3-1,5-1-225,2-3 1,0-10 0,2 3 0,3-2 107,2 2 1,2 2 0,-4 8 0,4-3 39,3 2 0,-1 3 0,6 2 0,-3 0-6,2 0 1,-4 7 0,2 0-1,0 0 5,-3 2 0,8-4 1,-7 9-1,-1 2-64,-4 3 0,-4-5 0,-3 0 0,0 2 20,0 3 1,-7 2 0,0 0 37,2 0 0,0 0 0,1 0 16,-3 0-86,-10 9-79,6-7 1,-8 17-100,5-5 1,-5 7-295,5 7 259,-4-5 0,-3 10-1339,0-5 1603,0-5 0,0 17 0,0-7 0</inkml:trace>
  <inkml:trace contextRef="#ctx0" brushRef="#br0" timeOffset="509">589 148 8385,'-12'-3'266,"5"-4"0,7-2-73,7-5 1,5 5-1,9 9 1,0-3-166,0-4 0,9 5 1,5-7-1,2 2-88,-2 0 1,5-7 0,-5 4 0,2 1 45,-2 0 0,3-1 0,-8 6 64,3-3 0,-8 0 27,3 7 1,-7 2-8,-7 5 1,-4 5-1,-13 9-19,-4 0 0,3-7 0,-10 2 0,-3 5-44,-1 5 0,-3 4 0,0-4 0,0 2-5,0-3 1,0 6 0,0-1 0,0 0 6,0 1 1,0-3-1,2-7 1,3 0-81,2 0 1,7-3 0,-5-1-24,3-3-257,2-10 0,9 6-550,5-10 0,-2-10 901,9-4 0,0-4 0,7-3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27.8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421 649 8241,'-3'-21'0,"-1"0"0,-3 0-799,2 0 737,-7 0 1,10 7 0,-5 0-1,2 0 1,1 0 855,-3 0-773,0 9 0,-3-4 1,-4 9-4,-4 0 0,1 0 1,-1 0-1,-6 0 1,1 2 39,0 5 1,-5 5 0,-3 9-1,1 0-200,0 0 213,2 0-201,7 0 168,0 0-55,9 0 0,3 0 78,9 0 1,2 0 0,5 0 8,7 0 1,5-7 0,4 0 0,3 2-12,2 3 0,7 0 0,-5-1 0,0-1-40,1-1 0,-3 14 0,-10-9 0,-1 3 35,-3-1 1,-10-2-1,3 2-13,-4 5 1,-3 3-1,-3 4 1,-4-10-40,-7-8 0,-7 1 0,-4-6 0,-3 0 4,2-5 1,3-5 0,2-2-48,0 0 63,0 0 0,0-7 0,0-2 0,2-3 49,5-4 0,-2-3 0,9-2 0,2-2 35,3-5 0,4 4 0,5-4 0,7 5-25,5 2 1,2-2 0,0-3-1,2-2-74,5 2 0,-2 3 0,6 2 1,1 0-45,0 0 1,-1-2 0,6-3-1,-6-2-388,-1 2 442,6-6-147,-14 8 1,8-6-365,-10 9 230,9-9 31,-7 6 0,5-6 51,-14 9 0,5 2 1,-7 3-570,-1 2 416,-1 9 1,-3-6 334,0 4 0,0 4 0,-7-6 0</inkml:trace>
  <inkml:trace contextRef="#ctx0" brushRef="#br0" timeOffset="497">883 271 8346,'14'-21'-31,"0"0"1,-10 0 0,3 0 11,-4 0 0,4 0 0,0 0 0,-3 0 120,-1 0 0,-3 0 0,-3 2-145,-4 5 1,-4-2 0,-10 9-29,0 2 1,0 5 0,0 7 0,0 7 58,0 5 0,7 4 1,0 3-1,0 4 34,2 3 0,-4-7 1,9 4-1,0-2 150,-3 0 1,10 0-101,0-7 1,10-2-1,11-5 1,2-7-21,5-5 0,-5-2 1,8-2-1,-3-3 104,0-2-158,0 0 0,-7 0-8,0 0 51,0 0-207,-10 7 215,8 0-61,-17 0 1,8 2 0,-10 5 65,0 7 1,0 14 0,-3 7 0,-1 5 6,-3 2 1,-10 9 0,3 5 0,-2 5 99,2 2 0,-5 0 1,5 0-1,-4-2 338,-3-5-425,0 4-429,9-15 376,-7 6 1,10-11-1,-7-5 1,4-7 0,3-5-20,4-2 0,-4 0-426,2 0 147,0-9 1,7-12 0,0-14 0,0-5-144,0-2 1,9 0 0,5-2-1,2-3-292,-2-2 1,12-2 712,-5 2 0,9 2 0,-4-9 0,0-2 0,6-3 0,6-2 0</inkml:trace>
  <inkml:trace contextRef="#ctx0" brushRef="#br0" timeOffset="653">1407 460 8521,'-9'-12'-375,"7"3"1,-8 11 374,10 5 0,10 5 0,1 9 0</inkml:trace>
  <inkml:trace contextRef="#ctx0" brushRef="#br0" timeOffset="800">1449 817 8346,'0'12'-164,"-2"4"0,-3-7-295,-2 3 459,0-7 1014,-2 4-342,7-9-379,-8 9-1240,10-6 0,10 6 947,4-9 0,14-19 0,4-4 0</inkml:trace>
  <inkml:trace contextRef="#ctx0" brushRef="#br0" timeOffset="1105">1953 271 8346,'-21'9'-964,"0"-6"643,0 15 499,0-15 1,5 18 620,-5 0-315,14 0-356,-21 9 84,16 0-42,-9-6 0,10 15-234,-8-6 38,17 0 175,-8-3-1,10-9-322,0 0 237,0 0 0,10-2 1,4-3-1,7-4 38,7-3 0,-3-2 0,10-7 0,0 0-66,-2 0 0,7-9 1,-5-5-1,2-3-117,-2 3 1,2-4 0,-9 4-1,-2-3-124,-3 3 0,-4-4 0,-3 6 0,-4-2-475,-3 0 1,-2 0-1,-7-7 681,0 0 0,0-9 0,0-3 0</inkml:trace>
  <inkml:trace contextRef="#ctx0" brushRef="#br0" timeOffset="1312">2163 292 8225,'-2'14'-47,"-5"0"1,-5 2 697,1 3-579,-8 2 251,7 9-128,-9 3 128,0 0-701,0 6 280,0 3 7,0 3 1,3 6-1,1-9 1,6 0-1,1-2-158,6-5 1,1-5 0,3-9-451,0 0 511,0 0 1,3-9-1,4-5 38,7-5 0,4-2 0,3 0 1,-2-2 149,-5-5 0,5 2 0,-5-9 0,4 9 0,3-4 0</inkml:trace>
  <inkml:trace contextRef="#ctx0" brushRef="#br0" timeOffset="1835">2646 460 8346,'12'-21'-59,"-5"0"1,-5 0-14,-2 0 1,7-2-1,3-3 1,-1-2-1,0 2 295,-4 3 1,-3 2 0,-2 0-1,0 0-281,0 0 0,0 0 0,-2 0 101,-5 0 1,-5 9-1,-9 5 1,0 5-147,0 2 1,0 9-1,0 5 1,0 5 2,0 2 0,3 7 0,1 2 264,3 3-115,10 2 1,-13 0 0,10-2-1,3-1-18,1 1 1,6-5-1,4 5 1,7-3 176,4-4 1,3-3 0,0-2 0,3 0-95,4 0 0,-5 0 0,5 0 1,-5 0-39,-2 0 1,-7 0-1,-2 0-84,-3 0 0,-2 0 1,-9 2-1,-5 3 14,-7 2 0,-7 0 0,-5-7 0,-2 0-80,3 0 1,-8-7-1,0-2 1,1-3-298,4-4 364,-5-3-3,10-2 0,-1-2 0,13-5-9,1-7 1,3-14 76,7-7 0,3-5 0,6-2 0,10 0 0,9 0 36,4 0 0,-4 0 1,7 0-1,0 0-5,-2 0 0,4 9 0,-9 5 0,-2 7-279,-3 7 0,-9 3-416,0 4 0,-9 7 120,2 0 0,-5 2 486,-2 12 0,0-9 0,0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4:38.23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902 64 6860,'0'-21'-14,"-3"2"134,-4 5 0,3 5 1,-10 11-146,-3 5 1,-1 0-1,-3 12 1,-3 4-1,-1 3 44,-3 4 1,-7-4-1,4 9 1,1 2 35,0 3 1,-5 2 0,4 2-1,-1 3-23,-6 2 0,1 7 0,0-5 0,4 3 49,3 4 0,-5 10 0,4 2 0,1 0-24,0 2 0,2 0 0,7 10 0,0 0-32,0 4 1,10-37 0,1 0 0,-1 0 0,1 0 0,0 1 0,1 0 8,-5 48 1,5-44 0,2 0 0,0 44 0,0-3 25,-3 1 0,8-10 0,-5 8 0,7-3-5,7 0 1,-2 2 0,9-2-1,2 5-5,3-1 1,-10-44 0,0 1 0,0-2 0,-1 0 0,-1 4 0,0 0-16,1 1 0,0 2 0,0 0 0,0 0 0,1-2 0,-1 0 0,-1 1 0,0 0 11,0-1 0,2-1 1,0 0-1,1 0 0,0-2 1,1 1-1,-1-3 1,1 0 7,10 41 1,-10-42 0,1 0 0,16 35-1,7 0-101,5-5 0,2 0 0,0-9 0,0-2 32,0-3 0,2 5 0,3 0 0,2-2 7,-3-3 1,8 5 0,0 0 0,2-2 11,0-3 1,0-2 0,7 0-1,-3-2 17,-4-5 0,5 2 0,-7-9 0,2-2 9,0-3 0,-3-2 0,6-2 0,-6-3-11,-1-2 1,6-2-1,-2 4 6,5-2-13,-8-9 0,8 11 0,-5-9 0,2-2 73,-2-3 0,5 5 1,-7 0-1,2 0-14,0 3 1,-8-8-1,6 7 1,-3-2-23,-4 0 1,-3 7 0,-2-7 0,0-2 0,0-3 1,-7-2 0,-2 0 0,0 0-14,-1 0 0,-6 0 1,4 0-1,-2-2-7,0-5 1,3 5 0,-6-5 0,3 4 13,-2 3 0,0-2 0,-1-3 0,3-2 19,-2 3 1,-3 1 0,-2 1 108,0-5-142,0 5 0,0-10 0,0 7 0,0-2 29,0 3 0,-2-6 1,-3 1-70,-2-3 1,0 5-174,7-7 1,-7 3-1603,0-3 1290,-9-5 0,7 7 1,-8-6 494,3 4 0,0 4 0,-7 10 0</inkml:trace>
  <inkml:trace contextRef="#ctx0" brushRef="#br0" timeOffset="819">3652 6552 8278,'-21'0'-212,"10"0"0,-8 0 214,5 0 1,2 0 727,-2 0-525,10 0 1,-6 3-60,10 4 0,3-3 0,4 8 0,4 0-72,1-1 1,7 3 0,-5 7 0,4-2-22,3-5 1,0 5 0,0-5-1,0 2-14,0-2 0,7 5 0,0-8 0,-2 3 54,-3 0 1,-2-7 0,0 7 17,0 3 1,0-8-6,0-2 0,-7-2-94,0 2 96,-9-5 0,2 7 1,-14-9-85,-7 0 1,-12 7 0,-4 3-1,-3-1-55,-4 0 1,-3 8 0,-2-1 0,-2 7-17,-5 5 1,5 0-1,-5-7 1,4 0-59,3 0 0,7-2 0,3-3 1,-1-2-7,0 3 1,8-8 0,-3-2-898,4-5 501,3 8 1,10-10-1,6 0-17,10-12 524,6-7 0,20-2 0,1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5:12.82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399 163 8279,'7'-21'0,"0"0"0,-2 0 29,-3 0 0,0 7 0,3 0 262,2-2 0,0 4-219,-7-2 0,2 10 0,3-1-120,2 10 0,0 6 1,-7 13-1,0 4 83,0 7 0,-2 4 0,-3 3 0,-4 0-33,-3 0 1,-2 0-1,-7-2 1,0-3-6,0-2 0,7-2 0,2 2 0,1-7-32,-1-5 0,7-2 0,-2 0-158,5 0 1,2-7-155,0 0 1,0-7-212,0 7 0,0-11 558,0-3 0,0-10 0,0-11 0</inkml:trace>
  <inkml:trace contextRef="#ctx0" brushRef="#br0" timeOffset="492">84 226 8036,'0'-21'-822,"-7"7"1788,0 0-761,0 10 0,7-3-148,0 14 0,0 11 0,0 10 0,0 0-26,0 3 0,0-8 0,0 7 1,0 1 0,0 4 1,-2-5-1,-3 0 1,-4-2 5,-3 0 0,5 0-28,-7-7 0,10 0-403,-3 0 51,4-9 0,6-3 0,4-11 0,7-5-145,4-7 0,3 2 487,0-2 0,9 0 0,3-7 0</inkml:trace>
  <inkml:trace contextRef="#ctx0" brushRef="#br0" timeOffset="1015">735 184 7200,'-12'-9'437,"1"7"0,6-8-209,-2 1 0,2 7 0,12-5-237,7 4 0,5-4 1,2 0-1,2 3-3,5 1 0,-4 3 0,4 3 0,-5 1-23,-2 3 1,0 7 0,-2-4-1,-3 1-16,-2 6 0,-9 1 0,2 3 0,-5 0 110,-2 0 0,-2 7 0,-5 0 0,-7-2 23,-5-3 1,-2 5 0,0 0-1,2-2-12,5-3 0,-4-4 1,6-3-1,0-2 32,5 3 0,5-6-11,2 3 1,2-9-40,5 2 1,5-5 0,9-2 0,0 0-21,0 0 1,2-7-1,3-2 1,2 0-138,-2-1 1,-3 1-1,-2 4 1,0-2-48,0 3 0,-7-1 0,0 0-196,2-2 1,3 0 0,0 5 0,-3-3-396,-2-2 0,0-2 743,7 2 0,0-5 0,0-9 0</inkml:trace>
  <inkml:trace contextRef="#ctx0" brushRef="#br0" timeOffset="1222">1533 226 8298,'0'-14'258,"0"0"311,0-2 0,2 7 0,5-1-621,7 1 1,5 7 0,2-5-630,0 4 0,0 6-70,0 4 751,-9 4 0,6 10 0,-6 0 0</inkml:trace>
  <inkml:trace contextRef="#ctx0" brushRef="#br0" timeOffset="1371">1596 499 8326,'-9'12'1236,"6"-3"-1474,-6-9 0,11 0 1,5 0-336,7 0 573,5 0 0,2 0 0,0 0 0</inkml:trace>
  <inkml:trace contextRef="#ctx0" brushRef="#br0" timeOffset="2337">2121 268 8309,'0'-11'-801,"0"-8"-1,0 14 1172,0-9 163,0 0-378,0 3 1,-7 4-1,-2 14-91,-3 7 0,5 4 1,-5 6-1,3 1-67,4 3 0,-4 10 0,2-6 0,2 3 80,3 0 0,2-9 0,0 2 0,2-5-4,5-2 0,3-7 0,8-2 44,3-3 0,3-2 0,11-7 0,-5-2-27,0-5 0,-6-2 0,6-10 0,-2 0-29,0-4 0,0-10 0,-9 5 0,-3 0-286,-2-2 0,-2 4 0,2-6 105,-7 1 0,-5 3 0,-2 7 1,-2 0-1,-5 0 35,-7 0 1,-5 7 0,-2 3 0,0 1 54,0 6 0,0 1 0,0 3 13,0 0 1,0 0-274,0 0 81,9 10 1,3-6 0,11 8 0,5-3 208,7-4 0,5 7 0,2-1 0</inkml:trace>
  <inkml:trace contextRef="#ctx0" brushRef="#br0" timeOffset="2700">2751 268 8309,'-2'12'24,"-5"-5"153,4-5 0,-6 8 0,9 4 0,0 4-81,0 3 0,0 3 0,0 1 0,0 6-83,0 1 1,0-6 0,0 4 0,0-2 27,0 0 0,2 0 0,3-7 1,4-2 65,3-5 1,-5-5-1,7-9-2,2 0 1,3-2 0,2-5-1,0-7 11,0-5 1,0-4-1,0-5 1,0-5-158,0 1 0,-7-6 1,0 8-1,0 0-60,-2-1 1,-3-4 0,-9 7 0,0 3 122,0 1 0,0 10 0,-2 3 0,-5 1-12,-7 6 0,-12 1 1,-4 3-1,-3 0-24,-4 0 0,4 0 0,-2 0 0,0 0-404,2 0 1,3 7-682,9 0 1099,9 0 0,22-7 0,13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45.03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52 8472,'0'-21'17,"0"0"0,0 11 0,0 13 1,0 15-1,-2 15 192,-5 7 1,-2 11 0,-8 5 0,3 5-193,-2 2 1,-3-3 0,1-1 0,1-8 3,3-7 1,10 1 0,-3-17-1,4-3-102,3-1 0,0-10 0,3-3-197,4-1 0,-3-3 0,10-7-3,3 0 1,8-17-1,6-4 281,1-2 0,3-10 0,7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36.9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9.42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3633 231 14791,'12'-14'-352,"-5"0"0,-5-2-333,-2-3 0,0 5 0,0 0 1,0-2 423,0-3 1,0-2 44,0 0 1,0 7-54,0 0 247,0 10 1,0-8 0,-2 7 25,-5-2 1,2 0 0,-9 7 0,-5 0 14,-6 0 0,-1 10 0,-9 1 0,-5 3 54,-6 0 1,-1 0-1,-11 7 1,-5 0 76,-5 0 1,-9 3-1,2 1 1,-2 3 3,-2-2 0,-14 4 0,9 1 0,-5-1-42,-4 0 0,4 5 0,41-19 0,0-1 0,0 0 0,1 2-22,-1 2 1,0 0-1,-1 0 1,0 1-1,-3 1 1,-1 0 0,1 0-1,1 0 12,3 0 0,-2 0 0,-4 3 0,-1 1 0,2 1 0,1 0 0,-2 0 0,0 1-12,1 2 1,-1 1 0,2-1 0,1 0 0,2 0 0,0 0 0,4-2 0,-1 0-73,3-2 1,0 1 0,1 3 0,0 1 0,-42 23 0,2 1-12,5-5 0,5-5 1,9-2-1,3 0-29,4 0 1,4-9 0,10-5 0,3-5-39,4-2 1,4 0 0,10-2 0,0-3 40,0-2 0,0-9 0,3 4 0,1-2-170,3 0 1,7 0 155,-7-7 1,10 0 0,-6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45.22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20 8359,'-9'-12'2982,"7"5"-2848,-5 14 1,4-2 0,6 9-872,4 2 1,7 3-1,11-1 737,3-4 0,10 5 0,-6-7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45.37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1 8256,'-21'0'-85,"0"0"0,0 2 276,0 5 0,3-2 1,1 6-1,6 1 420,1 0 0,3 2-1123,7 7 1,5-3-1,7-4 512,9-7 0,14-4 0,-3-3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46.5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 22 8285,'-21'-12'342,"9"3"0,3 18 0,11 5-342,5 5 0,5 2 0,9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46.64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 43 8369,'-14'-3'-1151,"0"-4"941,9 5 1,5-7 209,14 9 0,5-10 0,2-1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47.0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126 64 8117,'-21'21'-7,"2"7"0,3 4 0,2 6 160,-2 6 0,-1 3 0,3-5 1,7 0-34,5 0 0,4-3 0,8-4 0,8-7 16,8-4 0,4-6 0,-4-4 0,4-7-93,3-4 1,0-3 0,2 0 0,-5-5-153,0-9 0,-4 0 0,7-16 0,-5 2 13,-10 0 1,1-7-1,-12 4 1,-2 1-50,-3 0 1,-11-5-1,-8 4 1,-8 1 48,-10 0 1,-5 2 0,-4 7 0,-1 2-176,3 5 1,-4-2 0,13 9-1,3 0-553,9-3 824,0 8 0,18-7 0,13 9 0,13 0 0</inkml:trace>
  <inkml:trace contextRef="#ctx0" brushRef="#br0" timeOffset="353">882 169 8124,'12'21'-124,"-3"0"104,0 0 0,-6 7 1,6 2-1,-2 3 1,0 4 313,-2 3 1,4 2 0,0-3 0,1-1-121,-1-3 1,7-10 0,-2 3 0,5-4-126,2-3 0,0-10 0,2-4 1,3-4-84,2-3 1,2-3 0,-4-6 0,4-10-66,3-6 1,-7-13-1,4 1 1,-2-7 49,0-5 1,-7-3 0,-9 6 0,-3-3-84,-4 2 0,-5 3 0,-7 2 0,-7 2 145,-5 5 0,-9 5 0,0 11 0,0 3 30,-2 2 0,-1 9 0,-6-2 0,2 5-31,-2 2 0,4 2 1,0 3-1,3 4-230,4 3 1,10-5-1,4 7-362,3 2 0,2-4 580,7 2 0,9-10 0,3 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45.81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273 232 8159,'-21'0'-44,"10"0"1,-8 0 0,7 2 0,1 7 464,4 12 1,-3 10-1,3 11 1,3-3-309,1-4 1,6 12 0,4-5 0,7 0-121,4-5 0,13 3 1,4-7-1,4-1-30,3-4 0,-7 3 1,0-3-1,0-5 60,-2-7 1,-3 3-1,-11-5 1,-3 5 63,-2 2 0,-9-7 0,2 0 13,-5 2 0,-4 0 1,-5 1-1,-9-3-217,-10 2 1,0 0 0,-9 1 0,-2-6-199,-3-1 1,-2-3-1,-2-7 1,-3 0-285,-2 0 0,0-10 0,7-6 599,0-10 0,0-6 0,0-10 0</inkml:trace>
  <inkml:trace contextRef="#ctx0" brushRef="#br0" timeOffset="150">189 421 8102,'24'-21'-22,"4"0"1,-5 0-1,5 2 1,-2 3 0,-1 2 394,3-3 1,3 1-1,-6 2 1,6 5-168,1-1 1,3 8 0,7-5 0,0 5-867,0 2 0,3 0 1,1 0 659,3 0 0,10-10 0,-6-1 0</inkml:trace>
  <inkml:trace contextRef="#ctx0" brushRef="#br0" timeOffset="499">1260 1 9126,'21'0'487,"3"2"0,1 3-392,3 2 1,10 7 0,-3-5 0,4 0-180,3 1 0,0 6 1,0-2-1,-2 5-112,-5 2 1,-3 2-1,-8 5 1,-3 5 18,-10-1 0,-6 15 1,-7-5-1,-5 5 151,-7 4 1,-14-4 0,-7 6 0,-2-4 215,2-9 0,-3 2 0,8-9 0,2-1 29,5-4 0,-1-11 0,15-6 0,0 1-133,-1 0 1,6-8 17,11 3 1,14-4 0,14-3 0,4 0-305,3 0 1,3 0 0,1 0 0,5 0-123,3 0 0,-7 0 1,2 0-1,-5 0 88,-2 0 1,2 0 233,5 0 0,-4-10 0,6-1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02:41.7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835 463 8320,'-9'11'-514,"7"1"1,-8-7 630,1 2 1,4 7 0,-6-5 0,1 3-43,6 4 1,-6-4-1,3 2 1,3 2-82,1 3 1,3-5 0,0 0 0,0 2-175,0 3 0,0 2 1,0 0 120,0 0 0,7 0 59,0 0 0,10 0 0,-6 0 0</inkml:trace>
  <inkml:trace contextRef="#ctx0" brushRef="#br0" timeOffset="474">37 946 8149,'-14'7'-954,"0"0"1163,10 0 1,-1-7-1,19 0 1,14 0 38,9 0 1,15 0 0,8-3-1,13-4-177,11-7 1,-32 6 0,1-2-1,-1-1 1,1-2 0,0 1-1,1-1-14,0-1 0,-1 0 1,3-1-1,0 2 1,0 2-1,0 1 0,-2-1 1,0 1-10,-4-1 1,0 1 0,43-9 0,-9 5-1,-4 5-47,-10-1 0,-5 8 1,-21-5-1,-6 5-91,-6 2 0,-4 0-228,-7 0 0,-11 0-90,-10 0 0,-10 0 0,-13 0 28,-5 0 1,5 0 0,-5 0-1,2 0 380,-2 0 0,-5-10 0,-9-1 0</inkml:trace>
  <inkml:trace contextRef="#ctx0" brushRef="#br0" timeOffset="778">1003 337 8307,'-14'-3'0,"0"-1"15,-2-3 0,4-7 87,-2 7 1,10 2 0,-6 12 0,3 9 17,0 10 0,0 16 0,7 14 0,0 5 18,0 2 1,0 9 0,0 5 0,0 5-5,0 2 1,0-10 0,0-4 0,0-7-45,0-7 0,3-4 0,4-10 0,7-3-40,4-4 0,3-4 0,0-13 0,0-4 24,0-7 0,10-4 1,4-3-1,4-3-100,3-4 0,0-7 1,3-14-1,1-4-59,3-1 0,3-7 1,-3 3-1,2-7-713,-4-5 1,9 0 0,-14 7 0,0 0 797,-5 0 0,12-10 0,-5-1 0</inkml:trace>
  <inkml:trace contextRef="#ctx0" brushRef="#br0" timeOffset="1012">2410 169 8472,'-7'-33'0,"0"5"0,3 5 831,1 2 1,3 0-431,0 0 0,3 9-459,4 5 1,-3 5-1,8 4 1,0 5-522,-1 7 1,-4 5-1,7 2 1,0 2-844,-2 5 1422,7-4 0,-8 15 0,10-6 0</inkml:trace>
  <inkml:trace contextRef="#ctx0" brushRef="#br0" timeOffset="1183">2473 610 7998,'-11'21'-119,"-6"9"1,8 3-1,-3 2 1,-2-3 575,3-1 1,-6 4-1,10-5 1,3 0-267,1 1 1,3-3-1,0-7-472,0 0 1,10-3 0,6-4 0,7-7-24,5-4 0,7-6 1,-4-4-1,1-7-70,6-4 1,-1-3 373,-2 0 0,5-10 0,-8-1 0</inkml:trace>
  <inkml:trace contextRef="#ctx0" brushRef="#br0" timeOffset="1722">3019 421 8288,'10'11'-326,"-8"8"-17,5-5 0,-5 5 723,-2 2 1,0 0 0,0 2 0,0 5-102,0 7 1,0 2 0,0 1 0,0-6-182,0-1 0,0 4 1,0-7-1,0-3-6,0-1 0,3-10-216,4 0 1,4-10 0,10 3-1,0-7-65,0-7 0,0-7 0,3-11 0,1-6-19,3-1 1,0-3 0,-4-5 0,-1 5 89,-2 7 0,5-2 0,-12 4 0,2 5 43,-2 5 0,5 11 116,-5-2 1,-5 14-1,-2 7 1,-2 5 107,2 2 0,-5 9 0,5 5 0,-5 2 57,-2-2 0,0 3 0,-2-8 0,-3 0 41,-2 1 1,0-3-95,7-7 1,3-10-188,4-4 0,-3-7 1,10-7-1,3-7-70,1-4 0,3-6 1,0-4-1,0-4-31,0-1 0,-4-4 0,-1 9 0,3 0-20,-3-3 0,0 10 0,5-2 132,0 7 0,0 11 0,0-2 138,0 5 1,-2 4-1,-5 5 1,-5 7 68,0 5 1,-6 4 0,6 3-1,-2 2-61,0-3 1,0-1 0,-7-3-1,2 0-49,5 0 1,-2 0-1,7 0 1,-1 0-208,1 0 0,2-7 0,7 0 0,0 0-226,0-3 0,7 6 0,2-10 0,3-3-279,4-1 0,3-3 638,2 0 0,0-10 0,0-1 0</inkml:trace>
  <inkml:trace contextRef="#ctx0" brushRef="#br0" timeOffset="2054">4405 820 8190,'2'11'-52,"5"-6"1,7-10 517,5-9 1,2-4 0,2-3 0,3-3-544,2-4 1,9 3 0,-2-8 0,3 0-33,-3 1 0,-5 4 0,-9-5 0,-2 3-246,-5 4 1,-5 3-1,-9 2 105,0 0 1,-12 9-1,-9 5 1,-11 5 201,-8 2 0,-4 9 1,-3 7-1,-2 8 133,2 4 0,5 2 0,5-2 0,4 7 6,3 5 0,4 9 0,10 0 0,4-3 315,3-1 1,2-6 0,9-1 0,5-6-137,7-1 1,14-3-1,7-7 1,5 0-242,2 0 0,7-7 0,5-3 1,2-1-285,2-6 1,14-4-1,-9-4 1,3-6-543,-1-1 0,-4-3 797,-5-7 0,4-10 0,-6-1 0</inkml:trace>
  <inkml:trace contextRef="#ctx0" brushRef="#br0" timeOffset="2216">5749 442 8451,'7'14'308,"0"0"1,9-10-1,-4 6 1</inkml:trace>
  <inkml:trace contextRef="#ctx0" brushRef="#br0" timeOffset="2349">5854 988 8121,'-21'0'-422,"0"0"1,9 9 287,5 5 0,5-2 134,2 2 0,0 0 0,0 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05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126 21 8627,'0'-11'-30,"0"1"0,3 10 1,1 3-1,3 4 1,-2 7 10,-3 4 0,-2 3 1,0 0-1,-2 3-54,-5 4 0,2-3 1,-9 10-1,0 2 139,3 3 0,-8 2 0,7 0 1,-2-2 4,0-5 1,7 2-1,-4-9 1,1-2 20,6-3 1,1-9-32,3 0 1,10-9 0,4 2 9,4-5 1,6-11 0,1-5-1,6-3-45,1 3 1,-4-2 0,5 7 0,0-1 1,-1 1 0,-4 2 0,5 7 0,0 0-71,-1 0 0,-4 7 0,5 0 1,-3 0-405,-4 2 1,4-6-1,-2 4 430,-2-5 0,6-11 1,1-3-1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8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105 411 7762,'-9'-12'-1015,"6"1"1026,-4 4 0,5 7 0,0-3 304,-5 8 1,4 11-1,-4 1 1,3 6-394,-3 5 0,4 9 1,-4-2-1,3 3 83,-3-3 0,4 4 1,-6-6-1,2 0-43,0-5 1,0-3 0,7 1-85,0 2 0,0-7 0,2-9 0,5-3-36,7-4 1,-2-3-1,2-4 1,2-3-38,3-2 195,2-9 0,0-5 0,0-12 0</inkml:trace>
  <inkml:trace contextRef="#ctx0" brushRef="#br0" timeOffset="341">378 579 8545,'0'21'-341,"0"0"1,0 0 0,0 0 0,2 0 381,5 0 1,-2 0 0,9 0 34,2 0 0,3-7 0,2-2-11,0-3 0,0-4 0,0-10 0,0-4-30,0-3 1,-7-4 0,0-10 0,0-4-11,-2-3 1,4 7 0,-9-4 0,-2 2 9,-3 0 1,-2 0 0,-2 7-18,-5 0 0,2 9 1,-9 5-1,-2 5-23,-3 2 1,-2 0 0,0 0-1,0 0-38,0 0 0,0 0 0,2 2 1,3 3-123,2 2 1,7 2-540,-7-2 608,9-4 0,5 4 96,14-14 0,5-5 0,2-9 0</inkml:trace>
  <inkml:trace contextRef="#ctx0" brushRef="#br0" timeOffset="517">882 411 8545,'0'12'177,"0"-3"1,0-11-383,0-5-717,0 4 922,0-6 0,9 18 0,3 3 0</inkml:trace>
  <inkml:trace contextRef="#ctx0" brushRef="#br0" timeOffset="662">903 537 8545,'-9'12'-182,"6"-3"1,-8-9 909,4 0-511,4 9-692,-6 3 0,18 0 0,5-5 0,5-5 475,2-2 0,0-9 0,0-3 0</inkml:trace>
  <inkml:trace contextRef="#ctx0" brushRef="#br0" timeOffset="1039">1302 348 8260,'0'14'-993,"-2"0"1080,-5 2 0,4 3 1,-6 2-1,2 2 38,0 5 0,0-2 1,7 7-1,0-1-2,0 1 0,0-7 0,0 4 0,0-2-64,0 0 1,7-7 0,2-9 0,3-3-96,4-4 0,3-3 1,2-4-1,0-5-23,0-7 1,0-14 0,2-7 15,5-5 1,-4-4 0,1-3-1,-6-2 1,-7 2 47,-3 3 1,-2 9-1,-7 2 1,0 3 53,0 4 0,-9 5 1,-5 7-1,-5 7-46,-2 5 1,0 2-1,0 0 1,-2 0-107,-5 0 0,4 9 0,-4 5 0,7 5-22,7 2 1,-2-7-390,9 0 1,2-9-490,12 2 993,14-14 0,12-5 0,9-9 0</inkml:trace>
  <inkml:trace contextRef="#ctx0" brushRef="#br0" timeOffset="1384">1911 33 8523,'0'-21'39,"0"9"1,-2 12 0,-3 17 0,-4 8 0,-1 10 0,-1 5-76,-1 2 0,5 7 0,-7 2 88,-2 3 1,4-5 0,0 7 0,1 0 0,1-2 70,1-5 1,2-5 0,7-4 0,0-5-6,0-7 0,2-7 0,5-7-70,7-7 0,5-5 0,4-7 0,3-6-68,2-10 0,2-14 0,-4 0 0,2-5 1,-2-2 1,-3 0 0,-2 2 0,-2 3 19,-5 2 1,-5 9 0,-9-2 33,0 5 1,-2 11 0,-8 5-1,-8 5-122,-8 2 1,-11 2 0,4 5-1,-2 5-154,0 0 1,2 4-1,-2-9 1,7-2-938,5-3 1178,11-2 0,-6 0 0,6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11.6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169 189 7914,'-14'-7'0,"2"-2"-463,3-3 0,-5 5 1,4-4 791,-1 1-66,6 3 1,-11 17 0,9 4-254,2 4 0,-4 10 1,2 3-1,0-1 46,-3 0 1,6 5 0,-8-4-1,3-1 13,4 0 1,3-2 0,2-7 0,0 0 40,0 0 0,0 0-59,0 0 0,9-7 1,5-2-1,5-3-10,2-4 0,0-5 0,0-7 0,0-5-17,0 1 1,0-8-1,0 3 1,0-8-52,0-4 0,-3 0 1,-1 7-1,-6 0 34,-1 0 0,4 0 1,-7 0-1,-3 0-16,-1 0 1,-3 0 0,0 0-5,0 0 0,-7 7 0,-3 3 0,-1 1 8,-6 6 0,6 1 0,-3 3-12,-3 0 0,-1 0 0,-3 0-402,0 0 275,0 0 0,9 3 36,5 4 1,7-5-1,7 5 1,7-5 107,5-2 0,11 10 0,3 1 0</inkml:trace>
  <inkml:trace contextRef="#ctx0" brushRef="#br0" timeOffset="463">673 168 8404,'-14'0'-199,"0"0"1,0 0 85,-7 0 0,0 0 0,2 3 115,5 4 0,-2 4 0,9 13 0,0 1-15,-3 3 0,8 3 0,-5-6 0,5 3 71,2-2 1,9 4-1,5-2-14,5-2 0,-1-10 0,-1-4 0,-3-3 62,2-4 1,3-3 0,2-2-1,0 0-53,0 0 0,0-9 0,0-5 1,0-5-64,0-2 1,0-7-1,-3 0 1,-1 3 17,-3 1 1,-7-4 0,4 0-1,-1 3-15,-6 1 0,-1 3 0,-6 3 0,-4 1-18,-7 3 0,-4 10 1,-3-3-1,0 4-58,0 3 0,-7 0 1,0 0-1,2 3-63,3 4 1,2-3 0,0 8-27,0-3 0,9 1-161,5-3 1,7-5 0,7 5 332,7-5 0,14-2 0,5 0 0</inkml:trace>
  <inkml:trace contextRef="#ctx0" brushRef="#br0" timeOffset="663">1135 126 8123,'0'12'595,"0"-3"-474,0-9 0,2 0 1,3 3-235,2 4 1,0-3 0,-7 10-337,0 3 1,0 1 448,0 3 0,0 0 0,0 0 0</inkml:trace>
  <inkml:trace contextRef="#ctx0" brushRef="#br0" timeOffset="830">1219 336 8404,'-10'12'29,"-4"-5"27,5 5 0,-7-1-388,9 10 1,0-7 0,9-2 134,5-3 0,-2-2 0,9-7 0,2 0-45,3 0 0,2 0 1,0-2 241,0-5 0,9-5 0,3-9 0</inkml:trace>
  <inkml:trace contextRef="#ctx0" brushRef="#br0" timeOffset="1159">1534 210 8084,'-14'7'-159,"0"0"1,9 10 0,-2-3 0,2 4 206,-2 3 0,5 0 0,-5 0 28,5 0 0,2 0 1,2-2-1,3-3-95,2-2 0,9-9 0,-2 2 68,5-5 0,2-4 0,0-3-33,0-2 1,-7-9-1,0 2 1,0-7-53,-3-7 1,1 5-1,-7-5 1,2 2 28,-3-2 1,-1 5-1,-3-5 1,0 4-17,0 3 0,-10 3 0,-1 1 0,-3 6-156,0 1 1,0 3-268,-7 7 317,9 0 0,3 10 1,11 1 128,5 1 0,14 7 0,12-8 0</inkml:trace>
  <inkml:trace contextRef="#ctx0" brushRef="#br0" timeOffset="1473">1933 105 8117,'14'0'-105,"0"0"1,-3 10-1,3 6 1,-4 7 118,-1 5 0,-4 3 0,6-6 0,-1 3 57,-6-2 0,6-3 0,-1-2 0,0 0 30,1 0 0,6-9 1,-2-3-17,5 1 1,2-10-1,0 2 53,0-7 0,-3-11 1,-1 0-1,-3-8-116,2-4 1,-4-2 0,-1 4 0,-1-4-41,-6-3 0,-1 8 0,-3-3 0,0 4-40,0 3 1,-7 0-1,-3 3 1,-1 1-137,-6 3 0,-1 10 1,-3-6-69,0 1 0,0 7 1,0-5 3,0 4 0,9 6 0,3 1-27,-1 3 285,8 10 0,-17-6 0,8 10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22.56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22 1806 8272,'-12'0'-828,"3"-9"1,9 4 926,0-9 0,0 0 1,0-7-26,0 0 0,2 3 0,3 1 0,2 3-39,-3-2 0,8-3 1,0-2-1,2 0-20,0 0 0,0-7 0,9-2 1,3 0 3,2-1 0,9-11 0,-2 3 0,5-3-28,2-5 1,0 0-1,2 5 1,3 0 13,2 0 1,2 0 0,-4 0 0,2 0 9,-3 0 1,6 0-1,-3 0 1,0 0-2,2 0 1,0 3 0,8 1 0,-6 3 6,-1-2 0,4 0 0,-5-1 0,0 6 1,1 1 0,-3-4 1,-7 7-1,0 3 22,0 1 0,-7 3 0,-3 0 1,-1 0 19,-6 0 1,-1 3 0,-3 1-21,0 3 1,0 3 5,0-3-245,-10 4-348,-1 10-376,-10 0 265,0 0 654,9 0 0,-7 10 0,8 1 0</inkml:trace>
  <inkml:trace contextRef="#ctx0" brushRef="#br1" timeOffset="575">1660 21 12356,'-12'0'497,"3"-2"-720,9-5 1,2 5 0,5-5 0,7 4 287,5 3 1,2 0 0,0 0 0,0 3-99,0 4 0,2-5 0,3 7 0,2-2 32,-3 0 0,-1 0 1,-3-7-1,0 0 68,0 0 1,-7 7-1,0 0-101,2-2 0,-7 0 0,1-1-175,-1 3 1,-7 3 113,5-3 1,-4-3 0,-3 10-1,-3 3 1,-4-1 260,-7-2 0,-4 12 0,-3-5 1,0 2-79,0 0 1,-7 5 0,0 3 0,2-1-15,3 0 0,-3 8 0,3-6 0,4 1-87,0-5 0,3 2 0,2-2 1,7-2-139,5-3 1,-5-9 0,0 0 116,2 3 0,12 1 1,5 3-1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09.299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274 264 9878,'0'-14'-404,"0"0"1,0 0 0,0-7-1,0 0 573,0 0 1,0 0-1,0 0-128,0 0 1,0 7 0,-3 3-77,-4 1 1,3 1-1,-10 4 83,-3-2 0,-1 0 0,-3 7 0,2 3-1,5 4 1,-5-3 0,5 8-1,-2 0-4,2-1 0,-5 3 0,8 7 0,-3 0 15,0 0 0,7 0 1,-5 0-1,3 0 53,4 0 0,3 0 1,2 0-33,0 0 0,2 0-86,5 0 0,5-9 1,9-5 19,0-5 1,0-2-1,0-2 1,2-5-4,5-7 0,-5-2 1,5-1-1,-4 3-15,-3-2 1,-3 4 0,-1 1-12,-3 1 1,-7 3 47,7 7 0,-10 3 0,3 4 16,-4 7 1,-10 4 0,0 3 0,0 0 25,-3 0 0,6 7 0,-8 0 0,0-2-2,1-3 0,6-2 1,-4 0-1,2 0 35,0 0 1,-3 0-70,3 0 1,3 0-14,-10 0 1,2 0 0,-4-2-89,2-5 0,7-2-405,-7-5-432,0-5 563,2 7 1,5-9 0,14 0-21,7 0 0,5-7 0,2 0 1,0 0 334,0-2 0,9-3 0,3-9 1</inkml:trace>
  <inkml:trace contextRef="#ctx0" brushRef="#br1" timeOffset="216">757 243 7854,'0'12'81,"0"-5"1,-3-12 0,-1-4 856,-3-3 1,0 5-494,7-7-1637,0 0 683,0 3 1,2 4-1,5 11 509,7 3 0,5 10 0,2-6 0</inkml:trace>
  <inkml:trace contextRef="#ctx0" brushRef="#br1" timeOffset="354">820 327 8561,'-3'19'-2290,"-4"-5"3058,-4 5 0,-10-17-366,0 5 1,2-2-1054,5 2 364,5-5 1,18 7 0,5-11 0,5-3 310,2-2-24,0-9 0,9 4 0,3-9 0</inkml:trace>
  <inkml:trace contextRef="#ctx0" brushRef="#br1" timeOffset="706">1219 33 8349,'0'-14'-244,"0"0"370,0 10 1,-3 4 0,-4 14 0,-4 4-75,-1 3 1,-7 3 0,8 1 0,-3 6-2,0 1 0,2-4 0,-2 5 0,5-3 73,-1-4 1,8-3 0,-5-2-41,5 0 0,2-7 1,2-2-1,5 0 32,7-1 1,5-6 0,2 2-1,0-5-86,0-2 0,7 3 0,0 1 0,0 3-91,2-2 0,-7-3 0,5-2 0,-4 0-230,-3 0 1,-7 0-1,0 0-261,2 0 1,3-2 170,2-5 0,0-5 0,-3-9 381,-4 0 0,5 0 0,-7 0 0</inkml:trace>
  <inkml:trace contextRef="#ctx0" brushRef="#br1" timeOffset="934">1534 96 8410,'-19'14'-173,"5"0"0,-5-9 1,5 2 207,-4-5 1,4 5 0,2 3 0,0 1-5,1 6 0,4 1 0,-5 3 1,0 0-11,1 0 0,4 7 0,-7 3 0,0-1 25,2 0 0,-4 5 1,6-7-1,1 0-54,0 3 0,-5-8 0,4 5-41,-1-5 0,6-2 0,-4-2 1,2-3-360,0-2 0,0-7 120,7 7 0,2-9 1,5 2 287,7-5 0,14-20 0,5-6 0</inkml:trace>
  <inkml:trace contextRef="#ctx0" brushRef="#br1" timeOffset="1292">1618 138 8525,'11'0'-253,"-2"0"0,-2-2 0,3-3 0,1-2 399,6 3 0,1 1 1,3 3-1,0 0-30,0 0 0,0 0 0,0 3 1,0 1 2,0 3 0,0 7 1,-2-4 45,-5 1 0,2 3 0,-9 7-79,-2 0 1,-5-2 0,-5-3 0,-4-2-53,-3 3 0,-2 1 0,-4 3 0,1 0-71,3 0 0,0 0 0,-4 0 0,1-2-128,3-5 0,10 5 0,-3-5 71,4 4 0,3-4 0,3-2 165,4-3 0,4-2 0,10-7 0,0 0-53,0 0 0,3-2 1,1-3-1,3-4 14,-2-3 0,4 5 1,-2-4-1,-2 1-323,-3 6 0,-4-1 0,-3 0 0,-2-2 291,3 3 0,1 1 0,3 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15.7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11.6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169 189 7914,'-14'-7'0,"2"-2"-463,3-3 0,-5 5 1,4-4 791,-1 1-66,6 3 1,-11 17 0,9 4-254,2 4 0,-4 10 1,2 3-1,0-1 46,-3 0 1,6 5 0,-8-4-1,3-1 13,4 0 1,3-2 0,2-7 0,0 0 40,0 0 0,0 0-59,0 0 0,9-7 1,5-2-1,5-3-10,2-4 0,0-5 0,0-7 0,0-5-17,0 1 1,0-8-1,0 3 1,0-8-52,0-4 0,-3 0 1,-1 7-1,-6 0 34,-1 0 0,4 0 1,-7 0-1,-3 0-16,-1 0 1,-3 0 0,0 0-5,0 0 0,-7 7 0,-3 3 0,-1 1 8,-6 6 0,6 1 0,-3 3-12,-3 0 0,-1 0 0,-3 0-402,0 0 275,0 0 0,9 3 36,5 4 1,7-5-1,7 5 1,7-5 107,5-2 0,11 10 0,3 1 0</inkml:trace>
  <inkml:trace contextRef="#ctx0" brushRef="#br0" timeOffset="463">673 168 8404,'-14'0'-199,"0"0"1,0 0 85,-7 0 0,0 0 0,2 3 115,5 4 0,-2 4 0,9 13 0,0 1-15,-3 3 0,8 3 0,-5-6 0,5 3 71,2-2 1,9 4-1,5-2-14,5-2 0,-1-10 0,-1-4 0,-3-3 62,2-4 1,3-3 0,2-2-1,0 0-53,0 0 0,0-9 0,0-5 1,0-5-64,0-2 1,0-7-1,-3 0 1,-1 3 17,-3 1 1,-7-4 0,4 0-1,-1 3-15,-6 1 0,-1 3 0,-6 3 0,-4 1-18,-7 3 0,-4 10 1,-3-3-1,0 4-58,0 3 0,-7 0 1,0 0-1,2 3-63,3 4 1,2-3 0,0 8-27,0-3 0,9 1-161,5-3 1,7-5 0,7 5 332,7-5 0,14-2 0,5 0 0</inkml:trace>
  <inkml:trace contextRef="#ctx0" brushRef="#br0" timeOffset="663">1135 126 8123,'0'12'595,"0"-3"-474,0-9 0,2 0 1,3 3-235,2 4 1,0-3 0,-7 10-337,0 3 1,0 1 448,0 3 0,0 0 0,0 0 0</inkml:trace>
  <inkml:trace contextRef="#ctx0" brushRef="#br0" timeOffset="830">1219 336 8404,'-10'12'29,"-4"-5"27,5 5 0,-7-1-388,9 10 1,0-7 0,9-2 134,5-3 0,-2-2 0,9-7 0,2 0-45,3 0 0,2 0 1,0-2 241,0-5 0,9-5 0,3-9 0</inkml:trace>
  <inkml:trace contextRef="#ctx0" brushRef="#br0" timeOffset="1159">1534 210 8084,'-14'7'-159,"0"0"1,9 10 0,-2-3 0,2 4 206,-2 3 0,5 0 0,-5 0 28,5 0 0,2 0 1,2-2-1,3-3-95,2-2 0,9-9 0,-2 2 68,5-5 0,2-4 0,0-3-33,0-2 1,-7-9-1,0 2 1,0-7-53,-3-7 1,1 5-1,-7-5 1,2 2 28,-3-2 1,-1 5-1,-3-5 1,0 4-17,0 3 0,-10 3 0,-1 1 0,-3 6-156,0 1 1,0 3-268,-7 7 317,9 0 0,3 10 1,11 1 128,5 1 0,14 7 0,12-8 0</inkml:trace>
  <inkml:trace contextRef="#ctx0" brushRef="#br0" timeOffset="1473">1933 105 8117,'14'0'-105,"0"0"1,-3 10-1,3 6 1,-4 7 118,-1 5 0,-4 3 0,6-6 0,-1 3 57,-6-2 0,6-3 0,-1-2 0,0 0 30,1 0 0,6-9 1,-2-3-17,5 1 1,2-10-1,0 2 53,0-7 0,-3-11 1,-1 0-1,-3-8-116,2-4 1,-4-2 0,-1 4 0,-1-4-41,-6-3 0,-1 8 0,-3-3 0,0 4-40,0 3 1,-7 0-1,-3 3 1,-1 1-137,-6 3 0,-1 10 1,-3-6-69,0 1 0,0 7 1,0-5 3,0 4 0,9 6 0,3 1-27,-1 3 285,8 10 0,-17-6 0,8 10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22.56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22 1806 8272,'-12'0'-828,"3"-9"1,9 4 926,0-9 0,0 0 1,0-7-26,0 0 0,2 3 0,3 1 0,2 3-39,-3-2 0,8-3 1,0-2-1,2 0-20,0 0 0,0-7 0,9-2 1,3 0 3,2-1 0,9-11 0,-2 3 0,5-3-28,2-5 1,0 0-1,2 5 1,3 0 13,2 0 1,2 0 0,-4 0 0,2 0 9,-3 0 1,6 0-1,-3 0 1,0 0-2,2 0 1,0 3 0,8 1 0,-6 3 6,-1-2 0,4 0 0,-5-1 0,0 6 1,1 1 0,-3-4 1,-7 7-1,0 3 22,0 1 0,-7 3 0,-3 0 1,-1 0 19,-6 0 1,-1 3 0,-3 1-21,0 3 1,0 3 5,0-3-245,-10 4-348,-1 10-376,-10 0 265,0 0 654,9 0 0,-7 10 0,8 1 0</inkml:trace>
  <inkml:trace contextRef="#ctx0" brushRef="#br1" timeOffset="575">1660 21 12356,'-12'0'497,"3"-2"-720,9-5 1,2 5 0,5-5 0,7 4 287,5 3 1,2 0 0,0 0 0,0 3-99,0 4 0,2-5 0,3 7 0,2-2 32,-3 0 0,-1 0 1,-3-7-1,0 0 68,0 0 1,-7 7-1,0 0-101,2-2 0,-7 0 0,1-1-175,-1 3 1,-7 3 113,5-3 1,-4-3 0,-3 10-1,-3 3 1,-4-1 260,-7-2 0,-4 12 0,-3-5 1,0 2-79,0 0 1,-7 5 0,0 3 0,2-1-15,3 0 0,-3 8 0,3-6 0,4 1-87,0-5 0,3 2 0,2-2 1,7-2-139,5-3 1,-5-9 0,0 0 116,2 3 0,12 1 1,5 3-1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09.299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274 264 9878,'0'-14'-404,"0"0"1,0 0 0,0-7-1,0 0 573,0 0 1,0 0-1,0 0-128,0 0 1,0 7 0,-3 3-77,-4 1 1,3 1-1,-10 4 83,-3-2 0,-1 0 0,-3 7 0,2 3-1,5 4 1,-5-3 0,5 8-1,-2 0-4,2-1 0,-5 3 0,8 7 0,-3 0 15,0 0 0,7 0 1,-5 0-1,3 0 53,4 0 0,3 0 1,2 0-33,0 0 0,2 0-86,5 0 0,5-9 1,9-5 19,0-5 1,0-2-1,0-2 1,2-5-4,5-7 0,-5-2 1,5-1-1,-4 3-15,-3-2 1,-3 4 0,-1 1-12,-3 1 1,-7 3 47,7 7 0,-10 3 0,3 4 16,-4 7 1,-10 4 0,0 3 0,0 0 25,-3 0 0,6 7 0,-8 0 0,0-2-2,1-3 0,6-2 1,-4 0-1,2 0 35,0 0 1,-3 0-70,3 0 1,3 0-14,-10 0 1,2 0 0,-4-2-89,2-5 0,7-2-405,-7-5-432,0-5 563,2 7 1,5-9 0,14 0-21,7 0 0,5-7 0,2 0 1,0 0 334,0-2 0,9-3 0,3-9 1</inkml:trace>
  <inkml:trace contextRef="#ctx0" brushRef="#br1" timeOffset="216">757 243 7854,'0'12'81,"0"-5"1,-3-12 0,-1-4 856,-3-3 1,0 5-494,7-7-1637,0 0 683,0 3 1,2 4-1,5 11 509,7 3 0,5 10 0,2-6 0</inkml:trace>
  <inkml:trace contextRef="#ctx0" brushRef="#br1" timeOffset="354">820 327 8561,'-3'19'-2290,"-4"-5"3058,-4 5 0,-10-17-366,0 5 1,2-2-1054,5 2 364,5-5 1,18 7 0,5-11 0,5-3 310,2-2-24,0-9 0,9 4 0,3-9 0</inkml:trace>
  <inkml:trace contextRef="#ctx0" brushRef="#br1" timeOffset="706">1219 33 8349,'0'-14'-244,"0"0"370,0 10 1,-3 4 0,-4 14 0,-4 4-75,-1 3 1,-7 3 0,8 1 0,-3 6-2,0 1 0,2-4 0,-2 5 0,5-3 73,-1-4 1,8-3 0,-5-2-41,5 0 0,2-7 1,2-2-1,5 0 32,7-1 1,5-6 0,2 2-1,0-5-86,0-2 0,7 3 0,0 1 0,0 3-91,2-2 0,-7-3 0,5-2 0,-4 0-230,-3 0 1,-7 0-1,0 0-261,2 0 1,3-2 170,2-5 0,0-5 0,-3-9 381,-4 0 0,5 0 0,-7 0 0</inkml:trace>
  <inkml:trace contextRef="#ctx0" brushRef="#br1" timeOffset="934">1534 96 8410,'-19'14'-173,"5"0"0,-5-9 1,5 2 207,-4-5 1,4 5 0,2 3 0,0 1-5,1 6 0,4 1 0,-5 3 1,0 0-11,1 0 0,4 7 0,-7 3 0,0-1 25,2 0 0,-4 5 1,6-7-1,1 0-54,0 3 0,-5-8 0,4 5-41,-1-5 0,6-2 0,-4-2 1,2-3-360,0-2 0,0-7 120,7 7 0,2-9 1,5 2 287,7-5 0,14-20 0,5-6 0</inkml:trace>
  <inkml:trace contextRef="#ctx0" brushRef="#br1" timeOffset="1292">1618 138 8525,'11'0'-253,"-2"0"0,-2-2 0,3-3 0,1-2 399,6 3 0,1 1 1,3 3-1,0 0-30,0 0 0,0 0 0,0 3 1,0 1 2,0 3 0,0 7 1,-2-4 45,-5 1 0,2 3 0,-9 7-79,-2 0 1,-5-2 0,-5-3 0,-4-2-53,-3 3 0,-2 1 0,-4 3 0,1 0-71,3 0 0,0 0 0,-4 0 0,1-2-128,3-5 0,10 5 0,-3-5 71,4 4 0,3-4 0,3-2 165,4-3 0,4-2 0,10-7 0,0 0-53,0 0 0,3-2 1,1-3-1,3-4 14,-2-3 0,4 5 1,-2-4-1,-2 1-323,-3 6 0,-4-1 0,-3 0 0,-2-2 291,3 3 0,1 1 0,3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3.1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1765 7982,'-21'9'-1280,"7"-7"1217,0 5 1,7-4-67,-7-3 85,9-10 0,-4-1 0,11-8 0,3 3 72,2 2 1,2 0-1,-4-7 1,4 0-13,3 0 1,2-3 0,7-1 0,0-3-16,0 2 1,7 0 0,2-2 0,3-7 8,4-4 1,5 1-1,5-1 1,4-6 7,3 1 1,-1 0-1,6-1 1,-3-1 21,2-3 0,3-3 1,4 6-1,3-3-11,2 2 1,0 3 0,-7 4-1,0 3-21,0 2 1,0 7 0,0-5-1,0 3-8,0 4 1,0 3-1,-3 2 1,1 0-16,2 0 1,-12 7 0,12 0 0,-4-3 32,-6-1 1,8 4 0,-7 0 0,-1 0-16,-4 2 0,-4-7 1,-3 8-1,0-1 9,-1 5 1,-8-2-1,-3 2 1,-2 2-23,0 3 1,-7 2 0,-7 0-391,3 0 400,1 0 0,-6 0 0,-3 0 0</inkml:trace>
  <inkml:trace contextRef="#ctx0" brushRef="#br0" timeOffset="543">2352 1 8242,'-2'11'-527,"-5"-4"325,5-4 69,-17-3 1,26 9-1,0 5 55,9 5 1,8-1 0,1-1-1,6-3 62,1 2 0,-6-4 1,4-1-1,-2 1 52,0 0 0,7-8 0,-7 6 0,-2-3-8,-3 0 0,-2 7 0,0-7 72,0-3 0,-7 8-85,0 2 1,-9-2 0,2 2-57,-5 2 1,-4-4 0,-5 2 0,-7 2-11,-5 3 0,-9-5 1,-2 0-1,0 2-34,-1 3 0,-4 2 0,7 0 0,3 0-106,1 0 0,-4-3 191,0-4 0,0 5 0,7-7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8.2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84 419 7548,'0'-14'-511,"0"0"544,0-3 0,0 6-138,0-3 70,0 9 0,0 5 0,0 14 0,0 5 35,0 2 1,0 2 0,0 3-1,-2 4-59,-5 3 1,2-8 0,-6 6 0,-1-3 49,0 0 1,8 0 0,-6-10 0,3-1-68,0-3-83,0 0 0,10 4 46,4-4 0,-3-14 113,10-14 0,10-4 0,8-3 0</inkml:trace>
  <inkml:trace contextRef="#ctx0" brushRef="#br0" timeOffset="600">735 314 8181,'12'-21'-450,"-5"0"1,-5 0 0,-2 0 518,0 0 1,0 0 0,0 0 0,-2 0-31,-5 0 0,2 2 1,-6 3-1,-1 2 19,0-3 1,1 6 0,-6-1-1,3 3-271,-2 4 1,4 0-1,-2 1 121,-2-3 0,-3 2 0,-2 10 73,0 2 0,7 9 0,3-2 0,-1 5 14,0 2 1,1 7 0,-6 0 0,3-3-4,-2-1 0,4 4 0,1 0 1,-1-3 114,0-1 1,8-3-1,-3 0-122,4 0 1,3-7-1,3-3 13,4-1 0,4-3 0,10-7 1,0 0-6,0 0 0,0 0 0,3-3 13,4-4 0,-5-2 1,5-7-1,-5 4 82,-2 3 0,-7 2 0,0 7-19,3 0 1,-8 2-1,-2 5-42,-5 7 0,-2 5 0,0 4 0,0 5-20,0 7 0,-9 5 0,-5 2 0,-5-3-27,-2-4 1,0 5-1,0-5 1,0 2 6,0-2 1,0 3 0,0-8 14,0 3 0,3-8 1,1 3-36,3-4 0,3-10-405,-3 0 211,4-10 1,17-4 226,0-14 0,19-14 0,-3-4 0</inkml:trace>
  <inkml:trace contextRef="#ctx0" brushRef="#br0" timeOffset="804">1113 356 8226,'-7'-14'0,"-2"2"499,-3 3-449,8 2 1,-6 16 0,10 5-387,0 5 1,3 2 335,4 0 0,-5 9 0,7 3 0</inkml:trace>
  <inkml:trace contextRef="#ctx0" brushRef="#br0" timeOffset="938">1008 566 6722,'21'0'-234,"0"0"0,0 0 234,0 0 0,0 0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50.3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105 106 7208,'21'21'3,"-7"-10"0,-2-1 1,0-3-54,-1 0 1,-4 9 45,7-2 1,-9-2-1,2 2-75,-5 2 0,-4 3 0,-5 2 44,-7 0 0,-5 0 0,-2 0 0,0 0 5,0 0 0,7-3 0,3-1 0,-1-6-15,0-1 1,5 6 77,-7-2 0,10-2 96,-3 2 1,7-10-1,7 3-48,7-4 0,4-1 1,3 3-66,0 2 0,-7 0 0,0-7 1,0 2-17,-2 5 1,0-5 0,-8 8-24,3-1 1,0-4-1,-9 9 13,-5 2 1,2-4 0,-9-1-13,-2-1 0,4 4 0,-2-5-89,-2 3 0,4-8-89,-2 3 0,7 3 1,-7-3-1,0 0 200,3 2 0,-8-7 0,7 8 0</inkml:trace>
  <inkml:trace contextRef="#ctx0" brushRef="#br0" timeOffset="437">756 1 8168,'-21'0'0,"0"0"-113,0 0 1,7 2-118,0 5 0,7 2 142,-7 5 0,7 5 0,-4-5 0,-1 5 54,0 2 1,1 7-1,-6 2 1,3 0 60,-2 1 0,-3 4 0,-2-5 1,0 3-59,0 4 0,0-4 0,0 2 0,0 0 85,0-3 0,0-1 1,3-10-1,4 0 0,7 0 1,-3 0-54,3 0 0,3-10 1,11-4 3,7-4 0,4-13 0,3-4 0,3-4-5,4-3 1,-5 0 0,5 2 0,-5 3 6,-2 2 1,-2 0 0,-3-5 0,-4 3 17,-3 2 0,1 9 0,-6-4-18,3-1 1,-2 8-33,-12-5 0,-5 5 0,-9 2 0,0 0-421,0 0 0,0 0 446,0 0 0,-9 9 0,-3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36.9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11.6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169 189 7914,'-14'-7'0,"2"-2"-463,3-3 0,-5 5 1,4-4 791,-1 1-66,6 3 1,-11 17 0,9 4-254,2 4 0,-4 10 1,2 3-1,0-1 46,-3 0 1,6 5 0,-8-4-1,3-1 13,4 0 1,3-2 0,2-7 0,0 0 40,0 0 0,0 0-59,0 0 0,9-7 1,5-2-1,5-3-10,2-4 0,0-5 0,0-7 0,0-5-17,0 1 1,0-8-1,0 3 1,0-8-52,0-4 0,-3 0 1,-1 7-1,-6 0 34,-1 0 0,4 0 1,-7 0-1,-3 0-16,-1 0 1,-3 0 0,0 0-5,0 0 0,-7 7 0,-3 3 0,-1 1 8,-6 6 0,6 1 0,-3 3-12,-3 0 0,-1 0 0,-3 0-402,0 0 275,0 0 0,9 3 36,5 4 1,7-5-1,7 5 1,7-5 107,5-2 0,11 10 0,3 1 0</inkml:trace>
  <inkml:trace contextRef="#ctx0" brushRef="#br0" timeOffset="463">673 168 8404,'-14'0'-199,"0"0"1,0 0 85,-7 0 0,0 0 0,2 3 115,5 4 0,-2 4 0,9 13 0,0 1-15,-3 3 0,8 3 0,-5-6 0,5 3 71,2-2 1,9 4-1,5-2-14,5-2 0,-1-10 0,-1-4 0,-3-3 62,2-4 1,3-3 0,2-2-1,0 0-53,0 0 0,0-9 0,0-5 1,0-5-64,0-2 1,0-7-1,-3 0 1,-1 3 17,-3 1 1,-7-4 0,4 0-1,-1 3-15,-6 1 0,-1 3 0,-6 3 0,-4 1-18,-7 3 0,-4 10 1,-3-3-1,0 4-58,0 3 0,-7 0 1,0 0-1,2 3-63,3 4 1,2-3 0,0 8-27,0-3 0,9 1-161,5-3 1,7-5 0,7 5 332,7-5 0,14-2 0,5 0 0</inkml:trace>
  <inkml:trace contextRef="#ctx0" brushRef="#br0" timeOffset="663">1135 126 8123,'0'12'595,"0"-3"-474,0-9 0,2 0 1,3 3-235,2 4 1,0-3 0,-7 10-337,0 3 1,0 1 448,0 3 0,0 0 0,0 0 0</inkml:trace>
  <inkml:trace contextRef="#ctx0" brushRef="#br0" timeOffset="830">1219 336 8404,'-10'12'29,"-4"-5"27,5 5 0,-7-1-388,9 10 1,0-7 0,9-2 134,5-3 0,-2-2 0,9-7 0,2 0-45,3 0 0,2 0 1,0-2 241,0-5 0,9-5 0,3-9 0</inkml:trace>
  <inkml:trace contextRef="#ctx0" brushRef="#br0" timeOffset="1159">1534 210 8084,'-14'7'-159,"0"0"1,9 10 0,-2-3 0,2 4 206,-2 3 0,5 0 0,-5 0 28,5 0 0,2 0 1,2-2-1,3-3-95,2-2 0,9-9 0,-2 2 68,5-5 0,2-4 0,0-3-33,0-2 1,-7-9-1,0 2 1,0-7-53,-3-7 1,1 5-1,-7-5 1,2 2 28,-3-2 1,-1 5-1,-3-5 1,0 4-17,0 3 0,-10 3 0,-1 1 0,-3 6-156,0 1 1,0 3-268,-7 7 317,9 0 0,3 10 1,11 1 128,5 1 0,14 7 0,12-8 0</inkml:trace>
  <inkml:trace contextRef="#ctx0" brushRef="#br0" timeOffset="1473">1933 105 8117,'14'0'-105,"0"0"1,-3 10-1,3 6 1,-4 7 118,-1 5 0,-4 3 0,6-6 0,-1 3 57,-6-2 0,6-3 0,-1-2 0,0 0 30,1 0 0,6-9 1,-2-3-17,5 1 1,2-10-1,0 2 53,0-7 0,-3-11 1,-1 0-1,-3-8-116,2-4 1,-4-2 0,-1 4 0,-1-4-41,-6-3 0,-1 8 0,-3-3 0,0 4-40,0 3 1,-7 0-1,-3 3 1,-1 1-137,-6 3 0,-1 10 1,-3-6-69,0 1 0,0 7 1,0-5 3,0 4 0,9 6 0,3 1-27,-1 3 285,8 10 0,-17-6 0,8 10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22.56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22 1806 8272,'-12'0'-828,"3"-9"1,9 4 926,0-9 0,0 0 1,0-7-26,0 0 0,2 3 0,3 1 0,2 3-39,-3-2 0,8-3 1,0-2-1,2 0-20,0 0 0,0-7 0,9-2 1,3 0 3,2-1 0,9-11 0,-2 3 0,5-3-28,2-5 1,0 0-1,2 5 1,3 0 13,2 0 1,2 0 0,-4 0 0,2 0 9,-3 0 1,6 0-1,-3 0 1,0 0-2,2 0 1,0 3 0,8 1 0,-6 3 6,-1-2 0,4 0 0,-5-1 0,0 6 1,1 1 0,-3-4 1,-7 7-1,0 3 22,0 1 0,-7 3 0,-3 0 1,-1 0 19,-6 0 1,-1 3 0,-3 1-21,0 3 1,0 3 5,0-3-245,-10 4-348,-1 10-376,-10 0 265,0 0 654,9 0 0,-7 10 0,8 1 0</inkml:trace>
  <inkml:trace contextRef="#ctx0" brushRef="#br1" timeOffset="575">1660 21 12356,'-12'0'497,"3"-2"-720,9-5 1,2 5 0,5-5 0,7 4 287,5 3 1,2 0 0,0 0 0,0 3-99,0 4 0,2-5 0,3 7 0,2-2 32,-3 0 0,-1 0 1,-3-7-1,0 0 68,0 0 1,-7 7-1,0 0-101,2-2 0,-7 0 0,1-1-175,-1 3 1,-7 3 113,5-3 1,-4-3 0,-3 10-1,-3 3 1,-4-1 260,-7-2 0,-4 12 0,-3-5 1,0 2-79,0 0 1,-7 5 0,0 3 0,2-1-15,3 0 0,-3 8 0,3-6 0,4 1-87,0-5 0,3 2 0,2-2 1,7-2-139,5-3 1,-5-9 0,0 0 116,2 3 0,12 1 1,5 3-1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47.7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09.299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274 264 9878,'0'-14'-404,"0"0"1,0 0 0,0-7-1,0 0 573,0 0 1,0 0-1,0 0-128,0 0 1,0 7 0,-3 3-77,-4 1 1,3 1-1,-10 4 83,-3-2 0,-1 0 0,-3 7 0,2 3-1,5 4 1,-5-3 0,5 8-1,-2 0-4,2-1 0,-5 3 0,8 7 0,-3 0 15,0 0 0,7 0 1,-5 0-1,3 0 53,4 0 0,3 0 1,2 0-33,0 0 0,2 0-86,5 0 0,5-9 1,9-5 19,0-5 1,0-2-1,0-2 1,2-5-4,5-7 0,-5-2 1,5-1-1,-4 3-15,-3-2 1,-3 4 0,-1 1-12,-3 1 1,-7 3 47,7 7 0,-10 3 0,3 4 16,-4 7 1,-10 4 0,0 3 0,0 0 25,-3 0 0,6 7 0,-8 0 0,0-2-2,1-3 0,6-2 1,-4 0-1,2 0 35,0 0 1,-3 0-70,3 0 1,3 0-14,-10 0 1,2 0 0,-4-2-89,2-5 0,7-2-405,-7-5-432,0-5 563,2 7 1,5-9 0,14 0-21,7 0 0,5-7 0,2 0 1,0 0 334,0-2 0,9-3 0,3-9 1</inkml:trace>
  <inkml:trace contextRef="#ctx0" brushRef="#br1" timeOffset="216">757 243 7854,'0'12'81,"0"-5"1,-3-12 0,-1-4 856,-3-3 1,0 5-494,7-7-1637,0 0 683,0 3 1,2 4-1,5 11 509,7 3 0,5 10 0,2-6 0</inkml:trace>
  <inkml:trace contextRef="#ctx0" brushRef="#br1" timeOffset="354">820 327 8561,'-3'19'-2290,"-4"-5"3058,-4 5 0,-10-17-366,0 5 1,2-2-1054,5 2 364,5-5 1,18 7 0,5-11 0,5-3 310,2-2-24,0-9 0,9 4 0,3-9 0</inkml:trace>
  <inkml:trace contextRef="#ctx0" brushRef="#br1" timeOffset="706">1219 33 8349,'0'-14'-244,"0"0"370,0 10 1,-3 4 0,-4 14 0,-4 4-75,-1 3 1,-7 3 0,8 1 0,-3 6-2,0 1 0,2-4 0,-2 5 0,5-3 73,-1-4 1,8-3 0,-5-2-41,5 0 0,2-7 1,2-2-1,5 0 32,7-1 1,5-6 0,2 2-1,0-5-86,0-2 0,7 3 0,0 1 0,0 3-91,2-2 0,-7-3 0,5-2 0,-4 0-230,-3 0 1,-7 0-1,0 0-261,2 0 1,3-2 170,2-5 0,0-5 0,-3-9 381,-4 0 0,5 0 0,-7 0 0</inkml:trace>
  <inkml:trace contextRef="#ctx0" brushRef="#br1" timeOffset="934">1534 96 8410,'-19'14'-173,"5"0"0,-5-9 1,5 2 207,-4-5 1,4 5 0,2 3 0,0 1-5,1 6 0,4 1 0,-5 3 1,0 0-11,1 0 0,4 7 0,-7 3 0,0-1 25,2 0 0,-4 5 1,6-7-1,1 0-54,0 3 0,-5-8 0,4 5-41,-1-5 0,6-2 0,-4-2 1,2-3-360,0-2 0,0-7 120,7 7 0,2-9 1,5 2 287,7-5 0,14-20 0,5-6 0</inkml:trace>
  <inkml:trace contextRef="#ctx0" brushRef="#br1" timeOffset="1292">1618 138 8525,'11'0'-253,"-2"0"0,-2-2 0,3-3 0,1-2 399,6 3 0,1 1 1,3 3-1,0 0-30,0 0 0,0 0 0,0 3 1,0 1 2,0 3 0,0 7 1,-2-4 45,-5 1 0,2 3 0,-9 7-79,-2 0 1,-5-2 0,-5-3 0,-4-2-53,-3 3 0,-2 1 0,-4 3 0,1 0-71,3 0 0,0 0 0,-4 0 0,1-2-128,3-5 0,10 5 0,-3-5 71,4 4 0,3-4 0,3-2 165,4-3 0,4-2 0,10-7 0,0 0-53,0 0 0,3-2 1,1-3-1,3-4 14,-2-3 0,4 5 1,-2-4-1,-2 1-323,-3 6 0,-4-1 0,-3 0 0,-2-2 291,3 3 0,1 1 0,3 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3.1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1765 7982,'-21'9'-1280,"7"-7"1217,0 5 1,7-4-67,-7-3 85,9-10 0,-4-1 0,11-8 0,3 3 72,2 2 1,2 0-1,-4-7 1,4 0-13,3 0 1,2-3 0,7-1 0,0-3-16,0 2 1,7 0 0,2-2 0,3-7 8,4-4 1,5 1-1,5-1 1,4-6 7,3 1 1,-1 0-1,6-1 1,-3-1 21,2-3 0,3-3 1,4 6-1,3-3-11,2 2 1,0 3 0,-7 4-1,0 3-21,0 2 1,0 7 0,0-5-1,0 3-8,0 4 1,0 3-1,-3 2 1,1 0-16,2 0 1,-12 7 0,12 0 0,-4-3 32,-6-1 1,8 4 0,-7 0 0,-1 0-16,-4 2 0,-4-7 1,-3 8-1,0-1 9,-1 5 1,-8-2-1,-3 2 1,-2 2-23,0 3 1,-7 2 0,-7 0-391,3 0 400,1 0 0,-6 0 0,-3 0 0</inkml:trace>
  <inkml:trace contextRef="#ctx0" brushRef="#br0" timeOffset="543">2352 1 8242,'-2'11'-527,"-5"-4"325,5-4 69,-17-3 1,26 9-1,0 5 55,9 5 1,8-1 0,1-1-1,6-3 62,1 2 0,-6-4 1,4-1-1,-2 1 52,0 0 0,7-8 0,-7 6 0,-2-3-8,-3 0 0,-2 7 0,0-7 72,0-3 0,-7 8-85,0 2 1,-9-2 0,2 2-57,-5 2 1,-4-4 0,-5 2 0,-7 2-11,-5 3 0,-9-5 1,-2 0-1,0 2-34,-1 3 0,-4 2 0,7 0 0,3 0-106,1 0 0,-4-3 191,0-4 0,0 5 0,7-7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8.2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84 419 7548,'0'-14'-511,"0"0"544,0-3 0,0 6-138,0-3 70,0 9 0,0 5 0,0 14 0,0 5 35,0 2 1,0 2 0,0 3-1,-2 4-59,-5 3 1,2-8 0,-6 6 0,-1-3 49,0 0 1,8 0 0,-6-10 0,3-1-68,0-3-83,0 0 0,10 4 46,4-4 0,-3-14 113,10-14 0,10-4 0,8-3 0</inkml:trace>
  <inkml:trace contextRef="#ctx0" brushRef="#br0" timeOffset="600">735 314 8181,'12'-21'-450,"-5"0"1,-5 0 0,-2 0 518,0 0 1,0 0 0,0 0 0,-2 0-31,-5 0 0,2 2 1,-6 3-1,-1 2 19,0-3 1,1 6 0,-6-1-1,3 3-271,-2 4 1,4 0-1,-2 1 121,-2-3 0,-3 2 0,-2 10 73,0 2 0,7 9 0,3-2 0,-1 5 14,0 2 1,1 7 0,-6 0 0,3-3-4,-2-1 0,4 4 0,1 0 1,-1-3 114,0-1 1,8-3-1,-3 0-122,4 0 1,3-7-1,3-3 13,4-1 0,4-3 0,10-7 1,0 0-6,0 0 0,0 0 0,3-3 13,4-4 0,-5-2 1,5-7-1,-5 4 82,-2 3 0,-7 2 0,0 7-19,3 0 1,-8 2-1,-2 5-42,-5 7 0,-2 5 0,0 4 0,0 5-20,0 7 0,-9 5 0,-5 2 0,-5-3-27,-2-4 1,0 5-1,0-5 1,0 2 6,0-2 1,0 3 0,0-8 14,0 3 0,3-8 1,1 3-36,3-4 0,3-10-405,-3 0 211,4-10 1,17-4 226,0-14 0,19-14 0,-3-4 0</inkml:trace>
  <inkml:trace contextRef="#ctx0" brushRef="#br0" timeOffset="804">1113 356 8226,'-7'-14'0,"-2"2"499,-3 3-449,8 2 1,-6 16 0,10 5-387,0 5 1,3 2 335,4 0 0,-5 9 0,7 3 0</inkml:trace>
  <inkml:trace contextRef="#ctx0" brushRef="#br0" timeOffset="938">1008 566 6722,'21'0'-234,"0"0"0,0 0 234,0 0 0,0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50.3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105 106 7208,'21'21'3,"-7"-10"0,-2-1 1,0-3-54,-1 0 1,-4 9 45,7-2 1,-9-2-1,2 2-75,-5 2 0,-4 3 0,-5 2 44,-7 0 0,-5 0 0,-2 0 0,0 0 5,0 0 0,7-3 0,3-1 0,-1-6-15,0-1 1,5 6 77,-7-2 0,10-2 96,-3 2 1,7-10-1,7 3-48,7-4 0,4-1 1,3 3-66,0 2 0,-7 0 0,0-7 1,0 2-17,-2 5 1,0-5 0,-8 8-24,3-1 1,0-4-1,-9 9 13,-5 2 1,2-4 0,-9-1-13,-2-1 0,4 4 0,-2-5-89,-2 3 0,4-8-89,-2 3 0,7 3 1,-7-3-1,0 0 200,3 2 0,-8-7 0,7 8 0</inkml:trace>
  <inkml:trace contextRef="#ctx0" brushRef="#br0" timeOffset="437">756 1 8168,'-21'0'0,"0"0"-113,0 0 1,7 2-118,0 5 0,7 2 142,-7 5 0,7 5 0,-4-5 0,-1 5 54,0 2 1,1 7-1,-6 2 1,3 0 60,-2 1 0,-3 4 0,-2-5 1,0 3-59,0 4 0,0-4 0,0 2 0,0 0 85,0-3 0,0-1 1,3-10-1,4 0 0,7 0 1,-3 0-54,3 0 0,3-10 1,11-4 3,7-4 0,4-13 0,3-4 0,3-4-5,4-3 1,-5 0 0,5 2 0,-5 3 6,-2 2 1,-2 0 0,-3-5 0,-4 3 17,-3 2 0,1 9 0,-6-4-18,3-1 1,-2 8-33,-12-5 0,-5 5 0,-9 2 0,0 0-421,0 0 0,0 0 446,0 0 0,-9 9 0,-3 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0.82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2647 7839,'-9'-21'16,"7"7"0,-5 0 1,4-3-1,3-1 1,0-3-1,0 0 38,0 0 0,7-3 0,3-1-210,1-3 1,1-3 0,4 3 0,-2-7 118,3-4 0,1-3 0,6 0 0,1 0-55,3 0 0,3-10 0,-6-4 0,6-4 72,1-3 1,-4 0 0,5 0 0,0 2 57,-1 5 1,3-5-1,7 5 1,0-2 4,0 2 0,0-2 1,0 6-1,3 1-15,4 0 1,-3 2 0,8 4-1,0-1-19,-1-3 1,-4 0-1,7 9 1,3 3-43,1 2 0,3 2 1,-2-4-1,-3 4 17,-2 3 0,0-5 1,7 4-1,-2 1 32,-5 0 1,5 2-1,-5 7 1,2 0 32,-2 0 0,2 2 0,-6 3 0,-1 4-40,0 3 0,-2-5 1,-7 7-1,-2 2-8,-5 3 0,5-1 0,-8-1 0,1-3-48,-5 2 0,2 3 0,-2 2 0,-2-3-55,-3-4 0,-2 5 1,0-5-139,0 5 1,0-1-2,0-4 241,-9 5 0,7-7 0,-8 9 0</inkml:trace>
  <inkml:trace contextRef="#ctx0" brushRef="#br0" timeOffset="496">2478 1 8344,'-14'0'-782,"0"0"1,12 2 805,2 5 1,9 2 0,12 8 0,0-6-23,0-1 1,0 6 0,0-4-1,0-1 3,0-4 0,0 3 0,0-3 1,0 0 7,0 2 0,0-7 0,-2 8 0,-3-3-9,-2 0 0,-7 0 1,5-5-5,-3 5 1,5-2 0,-7 9 5,-2 2 1,-5 0 0,-7 3 0,-7 0 0,-5 4 1,-4 5 0,-5 0 0,-7 5-3,-5-1 1,-2 6 0,0-8 0,3 0-74,4 1 0,4-3 0,8-5 0,0 3 68,2 2 0,-5 0 0,14-7 0</inkml:trace>
  <inkml:trace contextRef="#ctx0" brushRef="#br0" timeOffset="1197">3360 1639 8185,'3'-14'-783,"4"2"776,7 3 1,4 2 0,3 7-1,3 0 1,1 0 0,3 0 15,-2 0 0,4 0 1,-2 0-1,-2 2-37,-3 5 0,-2 2 1,-2 8-1,-5-3 0,-7 2 1,-5 3 0,-2 2 0,0 0 16,0 0 0,-2 0 0,-5 0 1,-5 0 39,1 0 1,-8 0 0,5 0 183,-5 0 1,-2 0 40,0 0 0,7-7 136,0 0-348,10-10-77,-6 6 0,20-10 0,4 0-62,4 0 0,3 0 0,3-3 1,1-4 45,3-7 1,0 3-1,-7-1 1,3 0-31,4 1 1,-5-3-1,5-5 1,-2 3-104,2 2 1,-5 2 0,5-4-1,-5 2 184,-2-3 0,0-1 0,0-3 0</inkml:trace>
  <inkml:trace contextRef="#ctx0" brushRef="#br0" timeOffset="1727">4347 1450 7971,'0'-21'-109,"0"0"1,0 0 0,0 0 0,0 0 0,0 0 124,0 0 0,-7 7 0,-2 2-59,-3 3 0,-2 2 1,-7 7-5,0 0 1,-7 0 0,0 2 0,3 5 29,1 7 1,3 5-1,0 2 1,0 0 47,0 0 0,7 0 0,0 0 3,-2 0 1,7 0-20,2 0 0,7-3 0,7-4-17,7-7 0,4-4 0,3-3 0,0 0-2,0 0 1,7 0-1,0-3 1,-2-1-6,-3-3 1,5-7 0,0 7 83,-2 2 0,-3 3-42,-2 2 1,-2 2 0,-5 5-10,-7 7 1,-5 5-1,-2 4 1,0 3-9,0 2 1,-7 9 0,-2-2-1,-3 5 11,-4 2 0,-3 2 0,-4 3 1,-3 2 14,-2-3 1,-2 8 0,4 0 0,-2-1 3,3-4 0,-6 3 0,3-6 0,3-4-34,1-4 0,3-13 1,3 3-1,1-7-284,3-7 62,10 5 1,-6-19 0,13 0-95,4-12 0,4-13 304,10-3 0,10-10 0,1 6 0</inkml:trace>
  <inkml:trace contextRef="#ctx0" brushRef="#br0" timeOffset="1914">4683 1597 8164,'-12'-10'344,"3"8"-184,9-7 0,2 9 0,3 2-543,2 5 1,9-2-1,-4 9 1,2 0 382,0-3 0,-9 8 0,4-7 0</inkml:trace>
  <inkml:trace contextRef="#ctx0" brushRef="#br0" timeOffset="2025">4704 1765 8164,'-9'11'-319,"-3"-1"554,0-10 1,5 7-236,14 0 0,5 9 0,9-4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4.78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147 169 8118,'-12'-10'175,"-6"8"14,15-7-364,-6 9 1,9 2-1,0 5 1,0 7 25,0 5 0,0 2 1,0 0-1,0 0 93,0 0 1,-2 7 0,-3 0 0,-4-3 21,-3-1 0,0 4 0,-4 0 1,4-3-65,3-1 0,0-3 0,4 0-106,-2 0 0,0 0 204,7 0 0,0-10 0,0-1 0</inkml:trace>
  <inkml:trace contextRef="#ctx0" brushRef="#br0" timeOffset="572">693 232 7516,'0'-21'-231,"0"0"0,0 7 1,0 0 361,0-3 1,0 6 0,0-3-153,0-3 1,0-1 0,0-3-101,0 0 0,-9 7 38,-5 0 1,-5 9 0,-2-2 36,0 5 1,0 4 0,0 3 0,2 4-6,5 3 1,-4-1 0,4 6 0,-3-3 136,3 2 1,-2 3-1,7 2 1,-1 0-49,1 0 1,2 0 0,5 0 0,-3 2-13,-2 5 1,0-5 0,7 5 0,0-4 0,0-3 0,7 0 1,2 2-1,1 3-4,-1 2 0,5 0 0,-5-7 0,1 0 24,-1 0 0,-2 0 1,-7 0-2,0 0 1,0 0 0,-2-3-1,-3-1-8,-2-3 0,-7-7 0,5 4 0,-3-1-32,-4-6 1,4-1 0,-2-3 0,-2 0-4,-3 0 1,5 0-1,0-3 1,0-4 11,2-7 0,-4-4 1,9-3-1,2 0 11,3 0 1,2 0-1,0 0 1,2 0-22,5 0 0,5 0 1,9 0-1,2-3-22,5-4 0,-2 5 0,9-5 0,0 7-42,-2 7 1,-1-5-1,-6 5 1,4-2-50,3 2 0,-7-5 0,2 5 1,-5-2-595,-2 2 702,0-5 0,9 8 0,3-10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38.33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230 253 8445,'0'-12'-1041,"0"5"1225,0 14-162,0 5 0,0 18 0,-3 5-17,-4 5 0,0 11 1,-11 5-1,-6 5 48,1 2 0,0 0 1,2-3-1,0-4-7,0-7 0,7-7 0,2-7 0,3-7 12,4-4 1,-4-3-81,2 0 0,2-10 0,12-6-97,7-10 0,5-9 0,-1-11 0,-1-3-142,-3 2 0,0-7 0,7-2 0,-3-2 261,-4 2 0,5-14 0,-7 5 0</inkml:trace>
  <inkml:trace contextRef="#ctx0" brushRef="#br0" timeOffset="489">314 211 8445,'2'-19'-159,"5"5"0,-2-5 0,9 6 1,2-4-1,5 1 262,7 2 1,2 9-1,5-2 1,-4 5-85,-1 2 1,-4 0 0,6 0 0,-1 0 44,-6 0 1,-11 9-1,-7 5 1,-4 5-206,-3 2 1,0 7 0,-3 2 0,-4 0 94,-7 1 0,-11 4 0,-6-7 1,1-3 24,0-1 0,-8 4 0,3 0 0,-2-5 15,2-7 0,2 3 0,8-5 23,-3 5 1,0 2 23,7 0 1,9-7-1,7-3 1,10-1-14,9-6 0,5 1 0,2 0 0,2 2-10,5-3 0,-2-1 1,6-3-1,-1 0 0,-6 0 0,6 0 0,-3 0 0,-3 0-1,-1 0 0,-10 0 0,-3 2 48,-1 5 1,-3 5 0,-10 9-1,-4 0 2,-7 0 1,-4 0 0,-6 0 0,-1 0-39,-3 0 0,-7 0 0,4-3 0,1-1-82,0-3 1,-5-7 0,7 4 0,2-1-238,3-6 1,2 6 0,0-3-234,0-3 1,11-1-247,10-3 769,10 0 0,20 0 0,3 0 0</inkml:trace>
  <inkml:trace contextRef="#ctx0" brushRef="#br1" timeOffset="739">818 568 9279,'-10'0'-6,"10"0"1,17 0 0,11 0 0,0-3 26,2-4 1,3-2 0,8-7 0,-1 4-200,-5 3 0,2-5 0,-9 4 0,-2 1 51,-3 0 0,-2 2 1,-2 4 139,-5-4 1,5-4 0,-8-10 0</inkml:trace>
  <inkml:trace contextRef="#ctx0" brushRef="#br0" timeOffset="1012">1531 148 7161,'-11'9'213,"1"3"0,8 9 0,-3 2-204,-2 5 1,-9 5-1,2 9 1,-5 0 3,-2 0 1,3 0 0,1 0 0,3 0 15,-2 0 0,0-7 0,-1-3 0,6-1-89,1-6 0,3-1 1,7-3-160,0 0 1,3-10 0,4-6-71,7-10 1,4-6 288,3-10 0,10-10 0,1-1 0</inkml:trace>
  <inkml:trace contextRef="#ctx0" brushRef="#br0" timeOffset="1282">1846 232 8551,'-9'21'-17,"-3"0"0,-9 0-19,0 0 1,10 7 0,4 0 0,4-3 99,3-1 0,0-3 0,3 0 0,1 0-52,3 0 1,10 0-1,-3-3 1,4-1 35,3-3 0,0-7 0,0 4 22,0-1 1,-2-1 0,-3-4 72,-2 2 0,-9 2-72,2-2 0,-14-2 1,-7 6-1,-7-1-162,-7-6 1,-2 6 0,-8-3 0,3-3-3,-2-1 1,-7-3 0,-1 0 0,6-3-626,-1-4 0,3 3 0,2-10 718,7-3 0,-5-11 0,0-4 0</inkml:trace>
  <inkml:trace contextRef="#ctx0" brushRef="#br0" timeOffset="1426">1888 274 8551,'21'0'-467,"0"0"417,-9 0 0,7 0 75,-5 0 0,-3-7 0,6 0 0,4 0 43,4-3 1,6 6 0,-3-10 0,7 0-804,4 2 0,3-4 735,0 9 0,0-9 0,0 4 0</inkml:trace>
  <inkml:trace contextRef="#ctx0" brushRef="#br0" timeOffset="1863">2602 358 8549,'-21'14'0,"0"-3"-774,0-1 298,10-3 509,1-7 0,29 0 0,9 0 1,9 0 124,5 0 1,12-7-1,7-3 1,9 1-83,4 0 0,3-8 0,7 6 0,0-1 33,0 5 1,0 2-1,0 1 1,-2-3-16,-5 2 1,5 3 0,-5 2 0,2 0-17,-2 0 0,-5 0 0,-11 0 1,-3 0-66,-2 0 0,-11 0 1,-1 0-1,-9 0-135,-5 0 0,-2 0-87,-7 0 1,-9-3-6,-5-4 0,-5 3 214,-2-10 0,10-10 0,1-8 0</inkml:trace>
  <inkml:trace contextRef="#ctx0" brushRef="#br0" timeOffset="2133">4303 1 8460,'-11'9'-498,"1"-6"1,10 8 538,0-4 0,17-2 0,6 7 0,7-1 253,8 1 1,1-7 0,3 2-1,0-3-235,0 3 1,0-2 0,-2 7 0,-5-1-157,-7 1 1,-7 2 0,-7 7 112,-7 0 1,-7 7 0,-7 0 0,-9 0-17,-10 2 1,-14 0 0,-9 8 0,0-6 16,-2-1 1,7-1 0,-5-4 0,4-1-27,3-6 0,3 0 1,4-10 8,7 3 0,14-8 0,4 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43.56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103 148 8317,'14'-12'-78,"0"5"1,-7 5 47,7 2 1,0 0 0,7 0 0,3 0-67,4 0 1,-5 0 0,5 2 59,-5 5 0,-11-2 1,-3 7-1,-2-1 51,0 1 1,0 2 0,-9 7 0,-5 0 74,-7 0 1,-7 7 0,-7 0 0,-5 0 30,1 2 0,-8-4 0,7 6 0,1-1-11,4-6 1,4-1 0,6-3 0,1-3 81,3-4 1,10 5-134,-3-5 0,7 2 0,7-2 0,7-7-84,4-4 1,3-3 0,0 0 0,0 0 43,0 0 1,7 0 0,0 0 0,-2-3-141,-3-4 0,1 5 1,-1-7-1,0 2-427,-4 0 1,-3 0 0,5 4 547,0-4 0,0-4 0,0-10 0</inkml:trace>
  <inkml:trace contextRef="#ctx0" brushRef="#br0" timeOffset="321">754 22 8385,'12'-12'-274,"-3"3"0,-9 11 0,0 5 410,0 7 0,-2 7 1,-3 7-1,-4 7-79,-3 5 0,-2 9 0,-7 2 0,3 0-71,4 1 0,-5 4 0,7-5 1,1 0-73,4 1 0,4-10 1,3-10-1,0-1-68,0-6 1,0-1 0,3-6-235,4-4 1,-3-4 387,10-10 0,0-19 0,7-4 0</inkml:trace>
  <inkml:trace contextRef="#ctx0" brushRef="#br0" timeOffset="564">1153 169 8362,'0'-21'623,"0"0"0,2 2-249,5 5 1,-2 5-624,9 9 1,-2 2 0,4 5 0,-4 7-382,-3 5 0,-2 2 630,-7 0 0,0 9 0,0 3 0</inkml:trace>
  <inkml:trace contextRef="#ctx0" brushRef="#br0" timeOffset="693">1111 547 8109,'-9'11'-639,"6"-4"721,-4-14 1,7 5 0,7-7-419,7-1 336,5 8 0,2-17 0,0 8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49.60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126 61 7984,'-12'9'178,"-6"-4"0,6 11 0,-2 5-422,0 5 1,7 4 0,-7-4 0,0 2 195,2-3 1,3-1-1,9-3 1,0 0 88,0 0 1,0-7 0,2-3 8,5-1 0,-2-3 0,9-7 1,2 0-10,3 0 1,2 0 0,0 0-1,0 0-77,0 0 1,7-7 0,0 0 0,-2 0-174,-3-3 1,-2 8 0,0-5 0,0 2 208,0-2 0,0-4 0,0-10 0</inkml:trace>
  <inkml:trace contextRef="#ctx0" brushRef="#br0" timeOffset="228">336 61 8406,'-12'9'-95,"-6"-4"76,4 9 1,2-7-32,-2 7 1,2 0-1,-4 9 1,2 3 39,-2 2 1,-1 9 0,1-2-97,2 5 86,0 2 0,-5 0 1,3 0-1,2-3-31,-2-4 0,6 3 1,1-10-1,2-3-341,0-1 1,0-3 47,7 0 1,9-10 343,5-4 0,14-14 0,5-4 0</inkml:trace>
  <inkml:trace contextRef="#ctx0" brushRef="#br0" timeOffset="646">630 292 8401,'19'-28'-31,"-5"0"1,2-10 0,-9 6-12,-2-1 0,-1 1 0,1 6 1,2-2 179,-2 2 0,-5 12-192,-7 7 1,-5 7-1,-9 7 1,0 7 47,0 5 0,0 2 1,0 0-1,2 2-73,5 5 1,-2-5-1,9 5 1,2-2 31,3 2 0,2-5 0,0 5 0,2-4 79,5-3 0,5 0 0,9 2 0,0 0 32,0-2 1,0 5 0,0-12 0,-2 5 4,-5 2 0,2 0 0,-7 0 0,1 0 27,-1 0 0,-2 0 0,-9 0 1,-5 0 14,-7 0 0,-5 0 0,-2-3 0,-2-1-61,-5-3 1,4-10 0,-4 3 0,5-4 11,2-3 0,2-3 1,3-6-1,4-10-114,3-6 0,2-10 0,9 4 0,5 1-133,7 0 1,12-5 0,4 4 0,3 1-54,4 0 0,3-5 0,2 7 0,-2 2-170,-5 3 0,2 9 408,-9 0 0,9 0 0,-4-7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53.39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22 358 8396,'-3'-19'-814,"-4"5"1,5 7 870,-5 14 1,5 7-1,2 12 1,0 2-30,0-3 1,0 6 0,0-3 0,0-3-26,0-1 1,0-3 0,0 0-1,0 0-5,0 0 1,0 0-335,0 0 159,0-10 0,0-4 0,0-14-155,0-7 332,0-14 0,9 5 0,3-7 0</inkml:trace>
  <inkml:trace contextRef="#ctx0" brushRef="#br0" timeOffset="292">85 232 8396,'0'-12'-1484,"0"0"1620,0 5 0,7 3 1,2-8-1,3 3 13,4 4 0,5 3 1,5 2-1,4 0-143,3 0 0,-1 0 0,6 2 1,-3 3 5,2 2 1,-7 9-1,-2-2 1,-4 5-16,-3 2 0,-3 2 0,-4 3 0,-7 2 26,-4-3 0,-3 6 1,-3-1-1,-4 0 17,-7 1 0,-4-3 1,-6-7-1,-1-3 4,-3-4 0,0 3 0,4-8 0,-1 0-141,-3 1 0,0-1 1,7-4-1,0 2-117,0-3 1,0-1 0,2-1-249,5 5 0,5-2 144,9 9 0,2-10 318,5 3 0,14 5 0,12 0 0</inkml:trace>
  <inkml:trace contextRef="#ctx0" brushRef="#br0" timeOffset="615">882 316 8227,'-21'14'0,"1"0"0,-1 2-312,0 3 0,2 2 1,3 2-1,4 3 412,3 2 1,2 0-1,7-7 1,2 0-56,5 0 0,5 0 1,9-3-1,0-4-15,0-7 1,7-4 0,-1-3 0,-1 0-25,-3 0 1,5-3-1,0-4 1,-2-7-17,-3-4 1,-4-3-1,-3 0 1,-4 0 19,-3 0 0,5-7 0,-7-3 0,-2 1-78,-3 0 1,-2 2 0,-2 7 0,-5 0-37,-7 0 1,-5 2 0,-2 3-1,0 4 1,0 3 1,0 2-1,0 7 1,3 2-86,4 5 0,-3-2 0,8 9 188,-3 2 0,8 3 0,-6 2 0</inkml:trace>
  <inkml:trace contextRef="#ctx0" brushRef="#br0" timeOffset="889">1533 85 8208,'-7'14'0,"-2"-3"-219,-3-1 1,5 6 0,-4-2 0,-1 5 299,0 2 1,8 2 0,-3 3 0,2 4-53,-2 3 0,5 2 0,-8 4 1,3-1-33,0-3 0,-7 0 0,7 4 0,3-1 13,1-3 1,-4-10 0,0 3 0,0-4-48,-2-3 1,7-7 21,-5 0 0,4-12-155,3-2 1,0-16 0,0-15 0,3 1-228,4 0 0,4-8 397,10 3 0,0-14 0,0-4 0</inkml:trace>
  <inkml:trace contextRef="#ctx0" brushRef="#br0" timeOffset="1201">1638 85 8396,'21'0'-246,"0"0"0,0 0 1,-2 2-1,-3 3 506,-2 2 1,0 9 0,7-2 0,0 2-83,0-2 1,0 5 0,0-5 0,-2 5-302,-5 2 0,5 0 0,-8 0 16,1 0 1,-5 0-1,-12 0 54,-2 0 1,-9-7-1,2 0 1,-7 0 29,-7-3 0,2 1 0,-6-7 0,-1 2 18,0-3 0,1-1 0,-3-1 1,7 3 79,4 2 0,3 0 38,0-7 0,10 2-2,4 5 0,14 2 0,7 8-69,4-3 1,10-10 0,0 3 0,-2-2-24,-3 2 0,1-5 0,1 5 0,3-2-278,-2 2 1,-3-5 0,-2 5 0,0-2-766,0 2 1024,10-5 0,-8 8 0,7-10 0</inkml:trace>
  <inkml:trace contextRef="#ctx0" brushRef="#br0" timeOffset="1780">2583 1 6719,'-21'0'303,"0"4"1,0 8-236,0 9 0,0 14 0,-2 0 0,-3 5 13,-2 2 0,-7 14 1,5 2-1,0-2 35,-1-2 1,6-1 0,8-8 0,6-6-60,1 1 1,3-10 0,10-4 0,1-7 8,3-5 1,17-10 0,-3 3 0,4-4-38,6-3 0,1-10 0,10-4 0,-2-4-3,-5-3 0,5-7 0,-8-3 0,1 1-71,-5 0 1,-5 2-1,-4 7 1,-3 0-193,-2 0 0,-9 0 0,0 2 93,-10 5 0,-9-2 0,-14 9 0,-5 2-36,1 3 0,-8 4 1,5 3-1,-2 2 56,2-3 0,4 6 0,10-3-88,0-3 1,12 6 211,9-3 0,9-10 0,12-8 0</inkml:trace>
  <inkml:trace contextRef="#ctx0" brushRef="#br0" timeOffset="2052">2835 127 8404,'-9'11'-409,"-3"-1"0,-2-3 0,3 2 384,1 3 1,3 2 0,7 7 0,0 0 171,0 0 0,0 7 0,0 2 1,0 0-99,0 1 1,0-3-1,3-5 1,4 0 52,7-2 1,-3 5-1,3-14 1,5 2 8,7 0 0,-3-10 1,7 3-1,-2-4-63,0-3 1,7 0 0,-4-3 0,-1-1-214,0-3 0,5-10 0,-4 3 1,-1-2-852,0 2 1016,-2-5 0,-7 8 0,0-10 0</inkml:trace>
  <inkml:trace contextRef="#ctx0" brushRef="#br0" timeOffset="2234">3129 190 8404,'0'21'-284,"-9"-7"-62,-5 0 0,2 0 328,-2 7 1,3 2 0,-6 5 0,3 7 179,-2 5 0,0 4 0,-1 3 1,3 2-221,-2-3 1,4-1-1,1-3 1,1-3-170,6-4 0,1 3 1,3-10-1,3-3-467,4-1 694,4-13 0,10 8 0,0-7 0</inkml:trace>
  <inkml:trace contextRef="#ctx0" brushRef="#br0" timeOffset="2692">3969 547 8229,'-32'0'0,"4"2"-506,4 5 300,3-5 400,0 8 0,5-10-115,9 0 1,19 7 0,23 0 0,4-3-129,3-1 1,10-3 0,4 0-1,7 0 83,7 0 1,4 0 0,10 0-1,0 0 14,0 0 0,-2 0 0,-3 0 0,-4 0 3,-3 0 0,1-3 0,-6-1 0,1-3 0,-7 2 0,-1-4 0,-8-1 0,-1 1-63,0 0 1,-4-5-1,-12 4 1,-7 1-743,-5 0-368,-2 2 1122,-9 7 0,-12 9 0,-12 3 0</inkml:trace>
  <inkml:trace contextRef="#ctx0" brushRef="#br0" timeOffset="2996">5313 211 7947,'-21'9'-598,"7"-7"0,3 8 679,1-1 0,3-4 0,10 6 17,4-1 1,7 4 0,11-5 0,6 0-5,1 1 1,6-1 0,8-4-1,3 2 26,-2-3 0,-5-1 1,-5-1-1,-4 3-49,-3 2 0,-2 9 0,-9-2 21,-5 5 0,-5-5 1,-9 0-1,-2 2-51,-5 3 0,-5-1 1,-11-1-1,-3-3-60,-2 2 1,-7 3-1,7-1 1,3-1-247,1-3 0,3-3 0,0 6 1,3-3 264,4 2 0,-5 3 0,7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59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9:00.5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1 7974,'14'0'134,"0"0"0,-7 0 77,7 0 1,0 0 0,7 0-65,0 0 1,0 2 0,0 5-199,0 7 1,-7-2 0,-2 2-124,-3 2 0,-2 3 0,-7 4 1,0 3 30,0 2 1,-9 0 0,-5-5 0,-5 3 80,-2 2 1,0 0 0,0-7 0,0-3 34,0-4 0,0 5 0,0-7-6,0-1 0,9 8 42,5-5 1,7-2 0,7-1 0,5 1 55,0 0 0,6-8 0,-4 6 46,5-1 1,2 3 52,0 9 1,-9 0-1,-5 0-2,-5 0 1,-4 0 0,-5-3-1,-7-1-109,-5-3 0,-2 0 0,0 4 0,0-1-46,0-3 0,7-10 0,0 6-928,-2-1-148,6-7 1069,1 8 0,9-20 0,0-1 0</inkml:trace>
  <inkml:trace contextRef="#ctx0" brushRef="#br0" timeOffset="295">420 484 8122,'-2'18'146,"-3"-1"0,-2-3 43,2 2 0,3 3 0,2 2 0,0 0-36,0 0 1,9-3-1,5-1 1,5-6-216,2-1 1,2-3 0,3-7-1,2 0 1,-2 0 0,4-10 1,-2-4-1,-2-4-62,-3-3 1,-4 0-1,-5 0 1,-7 0 71,-5 0 1,-2 0-1,0 0 1,-2 0 43,-5 0 0,-5 2 1,-9 3-1,-2 4 58,-5 3 1,2 2 0,-7 7 0,3 0-85,4 0 1,-4 2 0,2 3-220,2 2 0,12 9 0,7-2 252,5 5 0,2-8 0,0-1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58.83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252 145 7725,'-9'-21'52,"-3"0"0,-7 11 1,3 10-1,2 14 1,0 10-42,2 4 0,-6 9 1,4-4-1,-3 2-127,3 0 0,-4-3 0,6 6 0,-2-6 58,0-1 0,7-6 0,-5-8 1,3-3-431,5 2 372,1-7 1,3-2-1,0-14-12,0-7 1,10-4-1,4-6 128,4-4 0,12-4 0,3-10 0</inkml:trace>
  <inkml:trace contextRef="#ctx0" brushRef="#br0" timeOffset="247">462 40 8210,'9'-12'-679,"-6"-7"0,4 17 823,-14-5 0,-5 12 0,-7 6 1,3 6 147,2 6 0,2 10 0,-4-3 0,4 0-267,3 1 1,2 4-1,7-7 1,0-3-10,0-1 1,7-3 0,5-3 0,2-1 29,2-3 0,14-10 0,-9 3 0,3-4 2,-1-3 1,5 0-1,0 0 1,-2 0-120,-3 0 0,-2-7 0,0 0 1,0 0 30,0-3 0,-7 8 1,-2-7-464,-3-1 0,-2 6 503,-7-10 0,9 0 0,3-7 0</inkml:trace>
  <inkml:trace contextRef="#ctx0" brushRef="#br0" timeOffset="460">735 19 8210,'-21'0'35,"7"9"1,0 3-30,-2-1 1,-3 15-1,-2-3 1,0 8 95,0 6 0,2 3 0,3 2 1,2 0-279,-2 0 0,-1 0 0,1-3 0,4-1-71,3-3 0,2-10 1,7 3-187,0-4 1,0-3-132,0 0 564,0-10 0,9-1 0,3-10 0</inkml:trace>
  <inkml:trace contextRef="#ctx0" brushRef="#br0" timeOffset="722">1134 103 8180,'9'-21'-94,"-6"0"0,6 7 1166,-9 0-1374,0 9 1,0-2 0,0 14 0,0 7 301,0 5 0,0 11 0,0 3 0</inkml:trace>
  <inkml:trace contextRef="#ctx0" brushRef="#br0" timeOffset="858">1092 334 8180,'-9'11'749,"6"-1"-900,-6-10 0,11 0 0,5 0 0,7 0-987,5 0 1138,2 0 0,0 9 0,0 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9:02.66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83 136 8150,'-10'-21'-62,"8"0"1,-7 14 0,9 11 77,0 15 0,7 18 0,0 3 0,-3 9 60,-1 5 1,-6-1-1,-1 8 1,-6-3-45,-1 1 0,4-3 0,-5-17 0,3-1-9,4-3 1,0-17-1,1 3 1,-3-2 0,2-12 0,10-7-336,2-12 0,7-13 0,-5-6 0,3-1 16,4-6 1,3-8 0,-1-3 0,-1 0 295,-3-3 0,-10 8 0,3-5 0,-4 5 0,-3 2 0,0 7 0,0 2-29,0 3 1,0 2-1,2 9 1,3 3 254,2 2 0,2 9 0,-2-2 1,7 5 40,5 2 1,2 0 0,0 0-1,0 0-143,0 0 1,7 9 0,0 5 0,-3 5 21,-1 2 0,4 7 0,0 0 0,-5-3-190,-7-1 0,3 4 0,-7 0 0,-1-3 92,-4-1 1,-4 4 0,-3 0 0,0-3-30,0-1 0,-10-1 0,-4 3 0,-4 2-64,-3-3 1,-10-1 0,-1-3 0,-3 0-67,0 0 1,0-7 0,-7-3 0,2 1-112,5 0 0,-2-8 0,9 3 0,2-2-525,3 2 460,2-5 1,11 8 0,10-10 286,12 0 0,16 9 0,5 3 0</inkml:trace>
  <inkml:trace contextRef="#ctx0" brushRef="#br0" timeOffset="637">1132 241 8377,'-18'9'-218,"1"5"1,6 5 0,1 4 222,6 5 1,-1 5-1,0 6 1,-2-1 86,3-3 1,1-3-1,6 3 1,4-7-63,7-4 1,4-6 0,3-1 0,0-6 26,0-1 1,7-3-1,0-10 1,0-4-39,3-7 0,-8-11 1,7-6-1,-2-1-62,0-6 1,0 1 0,-9 0 0,-3 2 33,-2-3 0,-9 8 0,2 2 0,-5 5-70,-2 2 0,-9 7 0,-5 2 0,-7 3 0,-7 4 1,2 3 0,-9 4-1,-2 3 25,-3 2 1,8 9-1,1-2 1,3 2-60,0-2 1,3 5-47,11-5 0,4-2 1,13-1-1,4-1 159,7-6 0,14-11 0,4-4 0</inkml:trace>
  <inkml:trace contextRef="#ctx0" brushRef="#br0" timeOffset="1228">1783 115 7166,'0'21'126,"0"0"0,0 7 0,0 2 0,0 3-52,0 4 0,-7 10 1,-2 2-1,-3 0-7,-4 2 1,4-7 0,-2 5-1,-2-4-16,-3-3 0,8-10 0,1-6 0,3-7-6,0-5-16,0-10 1,7 3-1,3-16 1,1-10-164,3-6 0,10-15 1,-3 0-1,4-6-289,3-1 0,0-4 0,0 2 0,-2 2 278,-5 3 0,2 4 1,-6 3-1,-1 4 148,0 3 0,5 2 1,-4 7-1,1 2 130,6 5 1,1-2-1,3 9 1,0 2 136,0 3 0,0-5 0,3 0 0,1 2-43,3 3 1,0 4 0,-7 3-1,-2 4-109,-5 3 1,2 2 0,-6 7 0,-1 0-88,0 0 1,-2 0 0,-9 2 0,-5 3 3,-7 2 1,-5 0 0,-4-5 0,-3 0-189,-2-2 1,-2 5 0,4-12 0,-2 2 101,3-2 1,-6-2 0,3-7 27,3 2 1,8 0 47,3-7 1,12 0 0,2 0 48,12 0 0,6 0 1,6 0-1,1 2 16,3 5 1,3-2 0,-6 6 0,3 1-57,-2 0 0,4-5 0,-2 7 0,-2 0-129,-3-3 0,-9 8 1,0-7-1,3-1-25,1-4 1,3 3-1,0-3-1458,0-3 1578,0-1 0,0-3 0,0 0 0</inkml:trace>
  <inkml:trace contextRef="#ctx0" brushRef="#br0" timeOffset="1643">2917 10 8007,'0'-10'-1474,"-2"10"1536,-5 12 0,-5 9 1,-9 5-1,0 4 139,0 3 0,-7 9 0,-2 9 1,-3 0-13,-4 1 1,4 6 0,1-4 0,-1 2 66,0 0 0,10-12 0,2 0 0,9-9-163,3-4 1,7-3 0,-3-10 0,10-4-32,9-7 0,4-4 0,3-3 0,3-3 33,4-4 0,4-4 0,10-10 0,0-3-306,0-4 0,-2 3 1,-5-8-1,-7 3 14,-5 4 0,-2 3 1,-2 2 115,-5 0 1,-7 7 31,-14 0 0,-5 9 0,-11-2 0,-3 5 5,-2 2 1,0 0 0,5 0 0,-3 0-211,-2 0 0,0 0 1,7 0-727,0 0 980,10-10 0,20-1 0,14-10 0</inkml:trace>
  <inkml:trace contextRef="#ctx0" brushRef="#br0" timeOffset="1950">3148 283 7494,'7'21'235,"0"0"-80,-2 0 1,0 0-1,-1 0 1,6-3-52,1-4 1,-4 5 0,7-5 0,0 5 0,-2 2 0,7 0 1,-5-3-1,2-1 30,-2-3 0,5 0 0,-8 7-1,1 0 1,0-7 17,-5 0-63,-5 0 0,-2-3 0,-14-4-344,-5-4 1,-4-3 0,-3 0 0,-4 0-116,-3 0 1,1 0 0,-6-3 0,3-1-236,-2-3 1,0-10 604,2 3 0,-5-4 0,7-3 0</inkml:trace>
  <inkml:trace contextRef="#ctx0" brushRef="#br0" timeOffset="2100">3232 283 8324,'21'0'-32,"0"-10"28,0-4 0,-7 3 348,0-3 1,0 2-1,7-2 1,0 5-437,0-1 0,0 8 0,0-5 0,3 5-454,4 2 1,-5 0 0,7 0 545,1 0 0,1 0 0,10 0 0</inkml:trace>
  <inkml:trace contextRef="#ctx0" brushRef="#br0" timeOffset="2655">4030 451 8283,'-11'0'18,"4"0"0,14 0 42,7 0 0,7 0 0,7-3 1,11-1-1,10-3-20,7 2 1,17 3 0,-8-1 0,7-1 69,8-3 0,1 0 0,3 7 1,0-3-80,0-4 1,-2 5-1,-3-5 1,-4 5 24,-3 2 1,-2 2-1,-7 3 1,0 4-68,0 3 0,-9-8 0,-7 6 0,-8-3-333,-4 0 0,-11 2 1,-1-4-1150,-7 2 1493,-2 0 0,-2-7 0,-3 0 0</inkml:trace>
  <inkml:trace contextRef="#ctx0" brushRef="#br0" timeOffset="2947">5647 157 8268,'3'11'483,"4"-4"-294,-5-4 0,17-1 0,-5 3 0,4 2-13,3-3 1,10 6-1,4-3 1,4 0-114,3 2 1,-2-7 0,-3 8 0,-4-3 80,-3 0 1,-2 2 0,-7-4 0,-2 4-454,-5 3 1,-5-5-1,-9 7 1,0 2 224,0 3 0,-2-5 0,-5 0 0,-9 2-42,-10 3 1,-7 2 0,-9 0 0,3 0-227,4 0 1,-3-7 0,8 0-166,-3 2 0,8 3 517,-3 2 0,4 0 0,3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9:08.5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124 34 8133,'0'-21'349,"0"9"0,0 14-374,0 19 0,-2 3 0,-5 11 32,-7 2 1,2 3-1,-2 2 1,0-3-2,2-4 0,-4 3 1,9-8-1,0 0-482,-2 1 1,6-3 34,-4-7 1,14-10-267,7-4 404,-4-4 303,8-3 0,-6-10 0,9-1 0</inkml:trace>
  <inkml:trace contextRef="#ctx0" brushRef="#br0" timeOffset="463">376 76 8575,'21'0'95,"0"0"0,0-7 0,2 0 0,3 2-34,2 3 0,0 2 1,-7 0-1,0 2-216,0 5 0,-9 5 0,-5 11 0,-5 3 76,-2 2 1,-9 7 0,-5-5 0,-5 3 154,-2 4 0,0-7 0,-2 1 0,-3-3 150,-2 0 0,0-3 0,9-8 68,5-3 0,5-7-268,9 7 0,16-10 1,8 3-1,6-4-185,7-3 0,5-3 0,5-1 1,4-6-238,3-1 1,-7 6 0,2-4 0,-5 2 395,-2 0 0,0-10 0,0 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9:07.58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42 169 8405,'-14'0'-183,"2"-3"-41,3-4 0,2-4 472,7-10 0,9 2 0,5 5 1,7 5-1,5 2-194,2 0 1,7-7-1,-5 4 1,3 1-92,4 0 0,-4-5 0,0 7 0,-3 2 29,-4 3 0,-10 2 0,-2 0 50,2 0 10,-6 0 0,-3 9 0,-12 5 7,-2 5 1,-9 2 0,4 2-1,-2 3 12,0 2 1,0 7 0,-7-5-1,0 3-1,0 4 1,7 3 0,0 2-1,-2 0 10,-3 0 1,0 0 0,3 0-1,4 0-89,3 0 0,-5-3 0,5-1 1,-1-6-228,1-1 1,-5-3 0,7-7-191,2 0 1,1-3-303,-3-4 383,4-4 1,-6-13 0,11-4 344,5-7 0,5-4 0,9-3 0</inkml:trace>
  <inkml:trace contextRef="#ctx0" brushRef="#br0" timeOffset="181">777 274 8245,'0'-14'2764,"0"0"-2859,0 0 0,2 2 0,3 7-908,2 10 1,7 0 1002,-7 9 0,9 0 0,-4 7 0</inkml:trace>
  <inkml:trace contextRef="#ctx0" brushRef="#br0" timeOffset="317">840 484 8309,'-21'21'775,"0"-10"-303,0-4 0,7-4-919,0-3 515,9 0 0,5 0 0,14 0-68,5 0 0,2-10 0,0-1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9:26.1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43 441 8489,'7'-21'34,"0"0"1,2 0-1,-4 0 1,4 0 404,3 0 0,-5 3-511,7 4 0,-7 4 0,4 13 1,-1 4-441,-6 7 1,-1 4-1,-6 6 1,-1 1 511,-3 3 0,-19 10 0,3-6 0</inkml:trace>
  <inkml:trace contextRef="#ctx0" brushRef="#br0" timeOffset="145">1 777 8455,'0'21'52,"0"-7"-21,0 0 1,0 0-1,0 7 1,0 0-268,0 0 0,0 3 0,0 1 0,0 3-156,0-2 0,0-3 1,0-2 391,0 0 0,0 0 0,0 0 0</inkml:trace>
  <inkml:trace contextRef="#ctx0" brushRef="#br0" timeOffset="505">904 882 8449,'0'-32'-797,"-3"-1"801,-4 5 0,-4 5 1,-10-3 138,0 10 0,0 6 0,0 13 0,0 4-145,0 7 0,-7 7 1,0 7-1,2 4-38,3 1 0,2 4 0,2-6 0,5-1-21,7 0 1,5 1 0,4-6 62,5 3 0,12-2 0,11-12 1,3-7-2,4-5 0,5-2 0,7-2 1,5-5-157,-1-7 0,8-5 0,-5-2 0,5 0-595,2 0 750,-10 0 0,8-9 0,-7-3 0</inkml:trace>
  <inkml:trace contextRef="#ctx0" brushRef="#br0" timeOffset="767">1765 0 7533,'-7'31'-160,"-3"6"0,-1 10 343,-6 9 1,-1 7 0,-6 9 0,-1 7-109,-3 3 0,12-34 1,1 0-1,-10 38 1,-3 3-33,2-3 0,3 7 0,4-16 0,5-4-125,7-6 1,5-13-1,2-5 1,0-7-204,0-7 1,0-5 0,2-11 63,5-5 1,5-5-1,9-11 1,0-5 220,0-7 0,9-23 0,3-8 0</inkml:trace>
  <inkml:trace contextRef="#ctx0" brushRef="#br0" timeOffset="1016">2122 672 8376,'-3'-18'-95,"-4"1"172,-7 3 0,-7 10 0,-4-3 1,-6 4-1,-1 3 205,-6 0 1,1 10-1,0 4 1,2 4-265,-3 3 1,-1 7 0,-1 0 0,5-2-251,7-3 0,7-2 1,7 0-1,5 0 165,-1 0 1,8 0-1,-3 0 1,10-2 229,9-5 1,5 2-1,4-6 1,5-1 38,7 0 0,-2-2 0,2-4 1,0 1-191,-3 3 0,8 0 1,-5-7-1,2 0-229,-2 0 1,-2 3 0,-7 1 0,2 3 216,-3-2 0,-1 7 0,-3-1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9:25.60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274 0 9027,'-12'10'-206,"5"4"0,-2 7 0,-1 9 0,1 14 0,0 15 290,4 8 0,-7 29 0,1 2 0,4-46 1,0 1-32,0 0 1,0 1 0,-1 5 0,-1-1 0,-2 0-1,-1-2 1,0-3 0,1-1-50,-8 46 0,5-9 1,0-12-1,7-9-109,5-10 0,2-7 0,0-11 1,0-5 49,0-7 1,-7-12-135,0-2 1,-3-11 0,6-3 0,-3-14 155,2-12 1,3-7 0,2-9 0</inkml:trace>
  <inkml:trace contextRef="#ctx0" brushRef="#br0" timeOffset="290">505 231 9406,'14'0'-174,"0"0"0,4 0 301,8 0 1,0 10 0,9 1 0,2 3-124,3 0 1,-1 0 0,-1 7 0,-6 0-82,-1 0 0,-3 0 0,-7 0 1,-3 0 92,-4 0 1,-4 7 0,-10 3 0,-3-1 45,-4 0 1,-7 5-1,-14-7 1,-7-2-50,-4-3 1,-10 5 0,0 0 0,2-4-101,3-8 1,-5 3 0,0-8 0,2 1-225,3-5 0,4 2 0,3-2-308,2-2 1,9-3-142,-2-2 760,14 0 0,14 0 0,12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9:28.01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210 189 7449,'0'21'143,"0"10"1,0 6 0,0 7-75,0 5 0,-9 17 0,-5-3 0,-7 2-44,-7 0 0,5-4 0,-5-3 1,4-4-54,3-3 1,7-11-1,3-12 1,1-5-304,6-2 278,1-9 0,6-12 0,4-16 0,4-10-396,1-9 0,7-5 449,-5-2 0,14-18 0,4-6 0</inkml:trace>
  <inkml:trace contextRef="#ctx0" brushRef="#br0" timeOffset="258">462 84 8405,'21'21'0,"3"0"-89,4 0 1,-5-7-119,5 0 0,-5 0 486,-2 7 0,7 7 0,0 3 0,-2-1-194,-3 0 1,-4 5 0,-5-4 0,-5 1-7,1 6 1,-8-6 0,3 6 0,-10 1-14,-9 1 1,-7 14 0,-7-12 0,-7 2-231,-5 0 1,-2-4 0,-2-5 0,-3-7 43,-2-5 0,0-2 1,7-2-1,0-5-31,0-7 1,7-5 0,3-2 0,1 0-78,6 0 1,11-2 0,7-5-80,4-7 0,13-5 1,6-2-1,12 0 307,14 0 0,9-9 0,12-3 0</inkml:trace>
  <inkml:trace contextRef="#ctx0" brushRef="#br0" timeOffset="587">1260 378 8331,'-9'21'0,"-5"0"-120,-5 0 0,-4 3-187,-5 4 1,5 4 500,-5 10 1,7 3-1,7 1 1,4 3-51,1-2 0,7 2 1,-3-5-1,10-4-82,9 0 1,4-10 0,6-2 0,1-5 22,3-2 1,10-9 0,-6-5-1,3-7-60,0-7 1,-2-5-1,4-11 1,-4-5-27,-3-7 1,5-5 0,-7-2 0,-4 0-26,-8 0 1,-7 7 0,-9 0 0,0 0-64,0 3 1,-11-6 0,-8 8 0,-9 2-10,-5 5 0,-2-1 0,-4 15 0,1 0-159,3-1 1,3 3 0,-3 7 17,7 0 0,11 0 1,6 3-1,4 1-217,9 3 1,7 3 455,12-3 0,10-5 0,1 7 0</inkml:trace>
  <inkml:trace contextRef="#ctx0" brushRef="#br0" timeOffset="1162">2037 210 8563,'-9'-11'222,"7"-8"1,-8 19 0,10 0 0,0 14-63,0 12 0,7 6 0,0 13 0,-2 4-300,-3 7 0,-2 7 0,-2 4 0,-5 6 180,-7 1 1,-12 1 0,-2 2 0,3-9 69,1-10 0,3-7 1,3-11-1,1-5 198,3-7-244,10-5 1,-6-13 0,13-10 0,4-14-316,7-12 1,4-7-1,6-11 1,1-3-147,3-2 1,7-9 0,-7 2 0,-2-2 88,-3 2 1,-9-3 0,0 10-1,3 3 115,1 1 1,-4 10 0,0 3 0,3 1 342,1 6 1,3 1 0,0 3 0,0 3 274,0 4 1,7 2-1,0 7 1,-2-2-95,-3 3 0,-2 1 1,0 6-1,0 4-234,0 7 1,-2 4-1,-5 3 1,-7 3-116,-5 4 0,-2-5 1,0 7-1,-2-2-21,-5 0 0,-12 7 0,-11-4 0,-3-1 30,-4 0 1,4 5 0,-2-7 0,0-4 10,3-8 1,-6-4 0,10-8 0,3 3 111,1-2 0,3-3 18,0-2-65,10 0 0,11 0 1,14 0-1,4 0 49,3 0 0,7 0 0,3 3 0,-1 1-56,0 3 1,5 7 0,-4-4 0,-1 1-186,0 6 1,1-1 0,-6 0-1,3-2-139,-2 3 1,-3-1 0,-2 0-1,0-2-1517,0 3 1781,0 1 0,0 3 0,0 0 0</inkml:trace>
  <inkml:trace contextRef="#ctx0" brushRef="#br0" timeOffset="1637">3528 126 8165,'-11'-21'182,"-8"0"1,7 10 0,-6 6 0,1 12-86,3 14 0,0 9 1,-9 15-1,-5 6-84,-7 12 0,-7 2 0,-5 12 0,-4 3 132,-3 1 1,30-36 0,-1-1-1,-28 40 1,4-9 29,9-8 1,3-8-1,13-8 1,8-11-48,4-8 0,5-4 0,10-9 1,4-3-165,7-2 1,11-9 0,6 0 0,-1-10 40,0-9 0,12-12 0,-4-4 0,-1-3-123,3-4 1,-3-3-1,0-2 1,-6 3-257,-8 4 1,0-3 0,-16 10 0,-2 3-11,-3 1 1,-4 3 0,-5 0 118,-7 0 1,-5 3 0,-2 1 13,0 3 1,7 10 0,3-6 99,1 1 0,6 4 0,11-6 151,7 1 0,14-6 0,4 4 0</inkml:trace>
  <inkml:trace contextRef="#ctx0" brushRef="#br0" timeOffset="1892">3948 105 7625,'-18'14'-23,"1"3"1,3 4 255,-2 4 0,0 15 0,-1 0 0,6 6-89,1 1 0,3-3 0,7-2 0,0-2 139,0-5 0,10 2 0,4-9 0,4-2-149,3-3 0,10-9 0,1-2 0,3-3-27,0-4 0,0-3 0,7-4 0,0-3-271,0-2 1,0-9-1,0 2 1,-2-5-361,-5-2 0,2 0 0,-7 0 0,1 0 524,-1 0 0,-2-9 0,-7-3 0</inkml:trace>
  <inkml:trace contextRef="#ctx0" brushRef="#br0" timeOffset="2041">4410 0 8266,'-23'17'-95,"-5"6"102,-7 7 0,-5 8 0,-4 11 0,-3 9 0,-4 12 191,-3 14 1,25-37-1,0 2 1,-5 6-1,-2 2 1,-2 2-1,-1 1-90,-2 1 1,0 1 0,-3 4-1,0 1 1,0 2 0,1 0-1,2 2 1,1 0-638,-2 3 1,2 2 0,-1 4 0,0 1 0,-1-2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14.1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11.6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169 189 7914,'-14'-7'0,"2"-2"-463,3-3 0,-5 5 1,4-4 791,-1 1-66,6 3 1,-11 17 0,9 4-254,2 4 0,-4 10 1,2 3-1,0-1 46,-3 0 1,6 5 0,-8-4-1,3-1 13,4 0 1,3-2 0,2-7 0,0 0 40,0 0 0,0 0-59,0 0 0,9-7 1,5-2-1,5-3-10,2-4 0,0-5 0,0-7 0,0-5-17,0 1 1,0-8-1,0 3 1,0-8-52,0-4 0,-3 0 1,-1 7-1,-6 0 34,-1 0 0,4 0 1,-7 0-1,-3 0-16,-1 0 1,-3 0 0,0 0-5,0 0 0,-7 7 0,-3 3 0,-1 1 8,-6 6 0,6 1 0,-3 3-12,-3 0 0,-1 0 0,-3 0-402,0 0 275,0 0 0,9 3 36,5 4 1,7-5-1,7 5 1,7-5 107,5-2 0,11 10 0,3 1 0</inkml:trace>
  <inkml:trace contextRef="#ctx0" brushRef="#br0" timeOffset="463">673 168 8404,'-14'0'-199,"0"0"1,0 0 85,-7 0 0,0 0 0,2 3 115,5 4 0,-2 4 0,9 13 0,0 1-15,-3 3 0,8 3 0,-5-6 0,5 3 71,2-2 1,9 4-1,5-2-14,5-2 0,-1-10 0,-1-4 0,-3-3 62,2-4 1,3-3 0,2-2-1,0 0-53,0 0 0,0-9 0,0-5 1,0-5-64,0-2 1,0-7-1,-3 0 1,-1 3 17,-3 1 1,-7-4 0,4 0-1,-1 3-15,-6 1 0,-1 3 0,-6 3 0,-4 1-18,-7 3 0,-4 10 1,-3-3-1,0 4-58,0 3 0,-7 0 1,0 0-1,2 3-63,3 4 1,2-3 0,0 8-27,0-3 0,9 1-161,5-3 1,7-5 0,7 5 332,7-5 0,14-2 0,5 0 0</inkml:trace>
  <inkml:trace contextRef="#ctx0" brushRef="#br0" timeOffset="663">1135 126 8123,'0'12'595,"0"-3"-474,0-9 0,2 0 1,3 3-235,2 4 1,0-3 0,-7 10-337,0 3 1,0 1 448,0 3 0,0 0 0,0 0 0</inkml:trace>
  <inkml:trace contextRef="#ctx0" brushRef="#br0" timeOffset="830">1219 336 8404,'-10'12'29,"-4"-5"27,5 5 0,-7-1-388,9 10 1,0-7 0,9-2 134,5-3 0,-2-2 0,9-7 0,2 0-45,3 0 0,2 0 1,0-2 241,0-5 0,9-5 0,3-9 0</inkml:trace>
  <inkml:trace contextRef="#ctx0" brushRef="#br0" timeOffset="1159">1534 210 8084,'-14'7'-159,"0"0"1,9 10 0,-2-3 0,2 4 206,-2 3 0,5 0 0,-5 0 28,5 0 0,2 0 1,2-2-1,3-3-95,2-2 0,9-9 0,-2 2 68,5-5 0,2-4 0,0-3-33,0-2 1,-7-9-1,0 2 1,0-7-53,-3-7 1,1 5-1,-7-5 1,2 2 28,-3-2 1,-1 5-1,-3-5 1,0 4-17,0 3 0,-10 3 0,-1 1 0,-3 6-156,0 1 1,0 3-268,-7 7 317,9 0 0,3 10 1,11 1 128,5 1 0,14 7 0,12-8 0</inkml:trace>
  <inkml:trace contextRef="#ctx0" brushRef="#br0" timeOffset="1473">1933 105 8117,'14'0'-105,"0"0"1,-3 10-1,3 6 1,-4 7 118,-1 5 0,-4 3 0,6-6 0,-1 3 57,-6-2 0,6-3 0,-1-2 0,0 0 30,1 0 0,6-9 1,-2-3-17,5 1 1,2-10-1,0 2 53,0-7 0,-3-11 1,-1 0-1,-3-8-116,2-4 1,-4-2 0,-1 4 0,-1-4-41,-6-3 0,-1 8 0,-3-3 0,0 4-40,0 3 1,-7 0-1,-3 3 1,-1 1-137,-6 3 0,-1 10 1,-3-6-69,0 1 0,0 7 1,0-5 3,0 4 0,9 6 0,3 1-27,-1 3 285,8 10 0,-17-6 0,8 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22.56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22 1806 8272,'-12'0'-828,"3"-9"1,9 4 926,0-9 0,0 0 1,0-7-26,0 0 0,2 3 0,3 1 0,2 3-39,-3-2 0,8-3 1,0-2-1,2 0-20,0 0 0,0-7 0,9-2 1,3 0 3,2-1 0,9-11 0,-2 3 0,5-3-28,2-5 1,0 0-1,2 5 1,3 0 13,2 0 1,2 0 0,-4 0 0,2 0 9,-3 0 1,6 0-1,-3 0 1,0 0-2,2 0 1,0 3 0,8 1 0,-6 3 6,-1-2 0,4 0 0,-5-1 0,0 6 1,1 1 0,-3-4 1,-7 7-1,0 3 22,0 1 0,-7 3 0,-3 0 1,-1 0 19,-6 0 1,-1 3 0,-3 1-21,0 3 1,0 3 5,0-3-245,-10 4-348,-1 10-376,-10 0 265,0 0 654,9 0 0,-7 10 0,8 1 0</inkml:trace>
  <inkml:trace contextRef="#ctx0" brushRef="#br1" timeOffset="575">1660 21 12356,'-12'0'497,"3"-2"-720,9-5 1,2 5 0,5-5 0,7 4 287,5 3 1,2 0 0,0 0 0,0 3-99,0 4 0,2-5 0,3 7 0,2-2 32,-3 0 0,-1 0 1,-3-7-1,0 0 68,0 0 1,-7 7-1,0 0-101,2-2 0,-7 0 0,1-1-175,-1 3 1,-7 3 113,5-3 1,-4-3 0,-3 10-1,-3 3 1,-4-1 260,-7-2 0,-4 12 0,-3-5 1,0 2-79,0 0 1,-7 5 0,0 3 0,2-1-15,3 0 0,-3 8 0,3-6 0,4 1-87,0-5 0,3 2 0,2-2 1,7-2-139,5-3 1,-5-9 0,0 0 116,2 3 0,12 1 1,5 3-1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09.299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274 264 9878,'0'-14'-404,"0"0"1,0 0 0,0-7-1,0 0 573,0 0 1,0 0-1,0 0-128,0 0 1,0 7 0,-3 3-77,-4 1 1,3 1-1,-10 4 83,-3-2 0,-1 0 0,-3 7 0,2 3-1,5 4 1,-5-3 0,5 8-1,-2 0-4,2-1 0,-5 3 0,8 7 0,-3 0 15,0 0 0,7 0 1,-5 0-1,3 0 53,4 0 0,3 0 1,2 0-33,0 0 0,2 0-86,5 0 0,5-9 1,9-5 19,0-5 1,0-2-1,0-2 1,2-5-4,5-7 0,-5-2 1,5-1-1,-4 3-15,-3-2 1,-3 4 0,-1 1-12,-3 1 1,-7 3 47,7 7 0,-10 3 0,3 4 16,-4 7 1,-10 4 0,0 3 0,0 0 25,-3 0 0,6 7 0,-8 0 0,0-2-2,1-3 0,6-2 1,-4 0-1,2 0 35,0 0 1,-3 0-70,3 0 1,3 0-14,-10 0 1,2 0 0,-4-2-89,2-5 0,7-2-405,-7-5-432,0-5 563,2 7 1,5-9 0,14 0-21,7 0 0,5-7 0,2 0 1,0 0 334,0-2 0,9-3 0,3-9 1</inkml:trace>
  <inkml:trace contextRef="#ctx0" brushRef="#br1" timeOffset="216">757 243 7854,'0'12'81,"0"-5"1,-3-12 0,-1-4 856,-3-3 1,0 5-494,7-7-1637,0 0 683,0 3 1,2 4-1,5 11 509,7 3 0,5 10 0,2-6 0</inkml:trace>
  <inkml:trace contextRef="#ctx0" brushRef="#br1" timeOffset="354">820 327 8561,'-3'19'-2290,"-4"-5"3058,-4 5 0,-10-17-366,0 5 1,2-2-1054,5 2 364,5-5 1,18 7 0,5-11 0,5-3 310,2-2-24,0-9 0,9 4 0,3-9 0</inkml:trace>
  <inkml:trace contextRef="#ctx0" brushRef="#br1" timeOffset="706">1219 33 8349,'0'-14'-244,"0"0"370,0 10 1,-3 4 0,-4 14 0,-4 4-75,-1 3 1,-7 3 0,8 1 0,-3 6-2,0 1 0,2-4 0,-2 5 0,5-3 73,-1-4 1,8-3 0,-5-2-41,5 0 0,2-7 1,2-2-1,5 0 32,7-1 1,5-6 0,2 2-1,0-5-86,0-2 0,7 3 0,0 1 0,0 3-91,2-2 0,-7-3 0,5-2 0,-4 0-230,-3 0 1,-7 0-1,0 0-261,2 0 1,3-2 170,2-5 0,0-5 0,-3-9 381,-4 0 0,5 0 0,-7 0 0</inkml:trace>
  <inkml:trace contextRef="#ctx0" brushRef="#br1" timeOffset="934">1534 96 8410,'-19'14'-173,"5"0"0,-5-9 1,5 2 207,-4-5 1,4 5 0,2 3 0,0 1-5,1 6 0,4 1 0,-5 3 1,0 0-11,1 0 0,4 7 0,-7 3 0,0-1 25,2 0 0,-4 5 1,6-7-1,1 0-54,0 3 0,-5-8 0,4 5-41,-1-5 0,6-2 0,-4-2 1,2-3-360,0-2 0,0-7 120,7 7 0,2-9 1,5 2 287,7-5 0,14-20 0,5-6 0</inkml:trace>
  <inkml:trace contextRef="#ctx0" brushRef="#br1" timeOffset="1292">1618 138 8525,'11'0'-253,"-2"0"0,-2-2 0,3-3 0,1-2 399,6 3 0,1 1 1,3 3-1,0 0-30,0 0 0,0 0 0,0 3 1,0 1 2,0 3 0,0 7 1,-2-4 45,-5 1 0,2 3 0,-9 7-79,-2 0 1,-5-2 0,-5-3 0,-4-2-53,-3 3 0,-2 1 0,-4 3 0,1 0-71,3 0 0,0 0 0,-4 0 0,1-2-128,3-5 0,10 5 0,-3-5 71,4 4 0,3-4 0,3-2 165,4-3 0,4-2 0,10-7 0,0 0-53,0 0 0,3-2 1,1-3-1,3-4 14,-2-3 0,4 5 1,-2-4-1,-2 1-323,-3 6 0,-4-1 0,-3 0 0,-2-2 291,3 3 0,1 1 0,3 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3.1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1765 7982,'-21'9'-1280,"7"-7"1217,0 5 1,7-4-67,-7-3 85,9-10 0,-4-1 0,11-8 0,3 3 72,2 2 1,2 0-1,-4-7 1,4 0-13,3 0 1,2-3 0,7-1 0,0-3-16,0 2 1,7 0 0,2-2 0,3-7 8,4-4 1,5 1-1,5-1 1,4-6 7,3 1 1,-1 0-1,6-1 1,-3-1 21,2-3 0,3-3 1,4 6-1,3-3-11,2 2 1,0 3 0,-7 4-1,0 3-21,0 2 1,0 7 0,0-5-1,0 3-8,0 4 1,0 3-1,-3 2 1,1 0-16,2 0 1,-12 7 0,12 0 0,-4-3 32,-6-1 1,8 4 0,-7 0 0,-1 0-16,-4 2 0,-4-7 1,-3 8-1,0-1 9,-1 5 1,-8-2-1,-3 2 1,-2 2-23,0 3 1,-7 2 0,-7 0-391,3 0 400,1 0 0,-6 0 0,-3 0 0</inkml:trace>
  <inkml:trace contextRef="#ctx0" brushRef="#br0" timeOffset="543">2352 1 8242,'-2'11'-527,"-5"-4"325,5-4 69,-17-3 1,26 9-1,0 5 55,9 5 1,8-1 0,1-1-1,6-3 62,1 2 0,-6-4 1,4-1-1,-2 1 52,0 0 0,7-8 0,-7 6 0,-2-3-8,-3 0 0,-2 7 0,0-7 72,0-3 0,-7 8-85,0 2 1,-9-2 0,2 2-57,-5 2 1,-4-4 0,-5 2 0,-7 2-11,-5 3 0,-9-5 1,-2 0-1,0 2-34,-1 3 0,-4 2 0,7 0 0,3 0-106,1 0 0,-4-3 191,0-4 0,0 5 0,7-7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4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8.2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84 419 7548,'0'-14'-511,"0"0"544,0-3 0,0 6-138,0-3 70,0 9 0,0 5 0,0 14 0,0 5 35,0 2 1,0 2 0,0 3-1,-2 4-59,-5 3 1,2-8 0,-6 6 0,-1-3 49,0 0 1,8 0 0,-6-10 0,3-1-68,0-3-83,0 0 0,10 4 46,4-4 0,-3-14 113,10-14 0,10-4 0,8-3 0</inkml:trace>
  <inkml:trace contextRef="#ctx0" brushRef="#br0" timeOffset="600">735 314 8181,'12'-21'-450,"-5"0"1,-5 0 0,-2 0 518,0 0 1,0 0 0,0 0 0,-2 0-31,-5 0 0,2 2 1,-6 3-1,-1 2 19,0-3 1,1 6 0,-6-1-1,3 3-271,-2 4 1,4 0-1,-2 1 121,-2-3 0,-3 2 0,-2 10 73,0 2 0,7 9 0,3-2 0,-1 5 14,0 2 1,1 7 0,-6 0 0,3-3-4,-2-1 0,4 4 0,1 0 1,-1-3 114,0-1 1,8-3-1,-3 0-122,4 0 1,3-7-1,3-3 13,4-1 0,4-3 0,10-7 1,0 0-6,0 0 0,0 0 0,3-3 13,4-4 0,-5-2 1,5-7-1,-5 4 82,-2 3 0,-7 2 0,0 7-19,3 0 1,-8 2-1,-2 5-42,-5 7 0,-2 5 0,0 4 0,0 5-20,0 7 0,-9 5 0,-5 2 0,-5-3-27,-2-4 1,0 5-1,0-5 1,0 2 6,0-2 1,0 3 0,0-8 14,0 3 0,3-8 1,1 3-36,3-4 0,3-10-405,-3 0 211,4-10 1,17-4 226,0-14 0,19-14 0,-3-4 0</inkml:trace>
  <inkml:trace contextRef="#ctx0" brushRef="#br0" timeOffset="804">1113 356 8226,'-7'-14'0,"-2"2"499,-3 3-449,8 2 1,-6 16 0,10 5-387,0 5 1,3 2 335,4 0 0,-5 9 0,7 3 0</inkml:trace>
  <inkml:trace contextRef="#ctx0" brushRef="#br0" timeOffset="938">1008 566 6722,'21'0'-234,"0"0"0,0 0 234,0 0 0,0 0 0,0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50.3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105 106 7208,'21'21'3,"-7"-10"0,-2-1 1,0-3-54,-1 0 1,-4 9 45,7-2 1,-9-2-1,2 2-75,-5 2 0,-4 3 0,-5 2 44,-7 0 0,-5 0 0,-2 0 0,0 0 5,0 0 0,7-3 0,3-1 0,-1-6-15,0-1 1,5 6 77,-7-2 0,10-2 96,-3 2 1,7-10-1,7 3-48,7-4 0,4-1 1,3 3-66,0 2 0,-7 0 0,0-7 1,0 2-17,-2 5 1,0-5 0,-8 8-24,3-1 1,0-4-1,-9 9 13,-5 2 1,2-4 0,-9-1-13,-2-1 0,4 4 0,-2-5-89,-2 3 0,4-8-89,-2 3 0,7 3 1,-7-3-1,0 0 200,3 2 0,-8-7 0,7 8 0</inkml:trace>
  <inkml:trace contextRef="#ctx0" brushRef="#br0" timeOffset="437">756 1 8168,'-21'0'0,"0"0"-113,0 0 1,7 2-118,0 5 0,7 2 142,-7 5 0,7 5 0,-4-5 0,-1 5 54,0 2 1,1 7-1,-6 2 1,3 0 60,-2 1 0,-3 4 0,-2-5 1,0 3-59,0 4 0,0-4 0,0 2 0,0 0 85,0-3 0,0-1 1,3-10-1,4 0 0,7 0 1,-3 0-54,3 0 0,3-10 1,11-4 3,7-4 0,4-13 0,3-4 0,3-4-5,4-3 1,-5 0 0,5 2 0,-5 3 6,-2 2 1,-2 0 0,-3-5 0,-4 3 17,-3 2 0,1 9 0,-6-4-18,3-1 1,-2 8-33,-12-5 0,-5 5 0,-9 2 0,0 0-421,0 0 0,0 0 446,0 0 0,-9 9 0,-3 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0.82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2647 7839,'-9'-21'16,"7"7"0,-5 0 1,4-3-1,3-1 1,0-3-1,0 0 38,0 0 0,7-3 0,3-1-210,1-3 1,1-3 0,4 3 0,-2-7 118,3-4 0,1-3 0,6 0 0,1 0-55,3 0 0,3-10 0,-6-4 0,6-4 72,1-3 1,-4 0 0,5 0 0,0 2 57,-1 5 1,3-5-1,7 5 1,0-2 4,0 2 0,0-2 1,0 6-1,3 1-15,4 0 1,-3 2 0,8 4-1,0-1-19,-1-3 1,-4 0-1,7 9 1,3 3-43,1 2 0,3 2 1,-2-4-1,-3 4 17,-2 3 0,0-5 1,7 4-1,-2 1 32,-5 0 1,5 2-1,-5 7 1,2 0 32,-2 0 0,2 2 0,-6 3 0,-1 4-40,0 3 0,-2-5 1,-7 7-1,-2 2-8,-5 3 0,5-1 0,-8-1 0,1-3-48,-5 2 0,2 3 0,-2 2 0,-2-3-55,-3-4 0,-2 5 1,0-5-139,0 5 1,0-1-2,0-4 241,-9 5 0,7-7 0,-8 9 0</inkml:trace>
  <inkml:trace contextRef="#ctx0" brushRef="#br0" timeOffset="496">2478 1 8344,'-14'0'-782,"0"0"1,12 2 805,2 5 1,9 2 0,12 8 0,0-6-23,0-1 1,0 6 0,0-4-1,0-1 3,0-4 0,0 3 0,0-3 1,0 0 7,0 2 0,0-7 0,-2 8 0,-3-3-9,-2 0 0,-7 0 1,5-5-5,-3 5 1,5-2 0,-7 9 5,-2 2 1,-5 0 0,-7 3 0,-7 0 0,-5 4 1,-4 5 0,-5 0 0,-7 5-3,-5-1 1,-2 6 0,0-8 0,3 0-74,4 1 0,4-3 0,8-5 0,0 3 68,2 2 0,-5 0 0,14-7 0</inkml:trace>
  <inkml:trace contextRef="#ctx0" brushRef="#br0" timeOffset="1197">3360 1639 8185,'3'-14'-783,"4"2"776,7 3 1,4 2 0,3 7-1,3 0 1,1 0 0,3 0 15,-2 0 0,4 0 1,-2 0-1,-2 2-37,-3 5 0,-2 2 1,-2 8-1,-5-3 0,-7 2 1,-5 3 0,-2 2 0,0 0 16,0 0 0,-2 0 0,-5 0 1,-5 0 39,1 0 1,-8 0 0,5 0 183,-5 0 1,-2 0 40,0 0 0,7-7 136,0 0-348,10-10-77,-6 6 0,20-10 0,4 0-62,4 0 0,3 0 0,3-3 1,1-4 45,3-7 1,0 3-1,-7-1 1,3 0-31,4 1 1,-5-3-1,5-5 1,-2 3-104,2 2 1,-5 2 0,5-4-1,-5 2 184,-2-3 0,0-1 0,0-3 0</inkml:trace>
  <inkml:trace contextRef="#ctx0" brushRef="#br0" timeOffset="1727">4347 1450 7971,'0'-21'-109,"0"0"1,0 0 0,0 0 0,0 0 0,0 0 124,0 0 0,-7 7 0,-2 2-59,-3 3 0,-2 2 1,-7 7-5,0 0 1,-7 0 0,0 2 0,3 5 29,1 7 1,3 5-1,0 2 1,0 0 47,0 0 0,7 0 0,0 0 3,-2 0 1,7 0-20,2 0 0,7-3 0,7-4-17,7-7 0,4-4 0,3-3 0,0 0-2,0 0 1,7 0-1,0-3 1,-2-1-6,-3-3 1,5-7 0,0 7 83,-2 2 0,-3 3-42,-2 2 1,-2 2 0,-5 5-10,-7 7 1,-5 5-1,-2 4 1,0 3-9,0 2 1,-7 9 0,-2-2-1,-3 5 11,-4 2 0,-3 2 0,-4 3 1,-3 2 14,-2-3 1,-2 8 0,4 0 0,-2-1 3,3-4 0,-6 3 0,3-6 0,3-4-34,1-4 0,3-13 1,3 3-1,1-7-284,3-7 62,10 5 1,-6-19 0,13 0-95,4-12 0,4-13 304,10-3 0,10-10 0,1 6 0</inkml:trace>
  <inkml:trace contextRef="#ctx0" brushRef="#br0" timeOffset="1914">4683 1597 8164,'-12'-10'344,"3"8"-184,9-7 0,2 9 0,3 2-543,2 5 1,9-2-1,-4 9 1,2 0 382,0-3 0,-9 8 0,4-7 0</inkml:trace>
  <inkml:trace contextRef="#ctx0" brushRef="#br0" timeOffset="2025">4704 1765 8164,'-9'11'-319,"-3"-1"554,0-10 1,5 7-236,14 0 0,5 9 0,9-4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4.78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147 169 8118,'-12'-10'175,"-6"8"14,15-7-364,-6 9 1,9 2-1,0 5 1,0 7 25,0 5 0,0 2 1,0 0-1,0 0 93,0 0 1,-2 7 0,-3 0 0,-4-3 21,-3-1 0,0 4 0,-4 0 1,4-3-65,3-1 0,0-3 0,4 0-106,-2 0 0,0 0 204,7 0 0,0-10 0,0-1 0</inkml:trace>
  <inkml:trace contextRef="#ctx0" brushRef="#br0" timeOffset="572">693 232 7516,'0'-21'-231,"0"0"0,0 7 1,0 0 361,0-3 1,0 6 0,0-3-153,0-3 1,0-1 0,0-3-101,0 0 0,-9 7 38,-5 0 1,-5 9 0,-2-2 36,0 5 1,0 4 0,0 3 0,2 4-6,5 3 1,-4-1 0,4 6 0,-3-3 136,3 2 1,-2 3-1,7 2 1,-1 0-49,1 0 1,2 0 0,5 0 0,-3 2-13,-2 5 1,0-5 0,7 5 0,0-4 0,0-3 0,7 0 1,2 2-1,1 3-4,-1 2 0,5 0 0,-5-7 0,1 0 24,-1 0 0,-2 0 1,-7 0-2,0 0 1,0 0 0,-2-3-1,-3-1-8,-2-3 0,-7-7 0,5 4 0,-3-1-32,-4-6 1,4-1 0,-2-3 0,-2 0-4,-3 0 1,5 0-1,0-3 1,0-4 11,2-7 0,-4-4 1,9-3-1,2 0 11,3 0 1,2 0-1,0 0 1,2 0-22,5 0 0,5 0 1,9 0-1,2-3-22,5-4 0,-2 5 0,9-5 0,0 7-42,-2 7 1,-1-5-1,-6 5 1,4-2-50,3 2 0,-7-5 0,2 5 1,-5-2-595,-2 2 702,0-5 0,9 8 0,3-10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2.3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5332 379 7993,'0'-21'-111,"0"0"0,-2 0 0,-3 0 0,-4 0 257,-3 0 0,5 0 0,-7 0 1,-2 0-284,-3 0 0,5 2 0,0 3 166,-2 2 1,-5 0-1,-5-5 1,-2 3-100,3 2 0,-8 2 1,-4-2-1,-8 5 41,-4 0 1,-9 6 0,0-4 0,-10 5-5,-9 2 0,-9 9 0,-10 3 0,45-5 0,-1 2 14,3 2 1,-2-1 0,-8-2 0,-1 1 0,3 5 0,0 2-1,-2-1 1,-1 0-59,-2 2 0,0 1 1,0 2-1,0 2 0,-1 2 1,0 1-1,0 2 1,0 0 70,0-1 0,0 1 0,0 7 0,0 0 0,0-1 0,0-1 0,1 3 0,1 0 11,1 1 1,1 1 0,-5 2 0,-1 1 0,4-2 0,-1 1 0,-1 2 0,0 0 1,-3 1 1,1 0 0,3 1 0,1 0 0,1 1 0,1 1 0,-1 1 0,1 1 11,0 1 0,1 0 0,-5 1 0,0 2 1,2 3-1,1 2 0,-2 0 0,0 0-62,3-2 1,1 1-1,0 2 1,2 1-1,3-2 1,1 0-1,3-1 1,2-1 72,2 0 0,2 0 1,4-5-1,3 0 0,1-1 1,2-1-1,3-1 0,2-1 130,-21 37 1,12 2-1,4-9 1,3 2-151,4 0 0,3-7 0,2 4 0,-3 1-45,-4 0 0,5-8 1,-7 3-1,2-4 23,0-3 0,-10 7 0,6 0 0,-3-3 27,0-1 0,0-6 1,-5-4-1,5-7 108,7-4 1,5-13 0,4-4-1,3-4-357,2-3 1,9-7 170,-2 0 0,7-12 1,7 0-1,7-9 63,5-4 0,2-13 0,0-8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5.8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148 167 8204,'-14'0'-605,"0"0"82,-3 0 0,-1 0 0,-3-3 523,0-4 0,9 5 0,3-7 0</inkml:trace>
  <inkml:trace contextRef="#ctx0" brushRef="#br0" timeOffset="288">1 83 8204,'11'-21'-951,"-1"9"1116,-10-7 1,0 15-73,0-10 0,-3 9 23,-4-2 1,5 14-1,-5 7-214,5 5 0,2 2 1,0 2-1,0 3 78,0 2 1,2 9-1,3-2 1,4 5 27,3 2 1,-5 9-1,4 5 1,1 2 18,0-2 1,-5-4 0,4-10-1,-1 0 31,-6 0 0,6-10 1,-3-4-1,0-7 21,2-7 0,-4-4 0,9-10-3,2 0 0,3-12 0,4-9 0,3-12-136,2-6 0,9-13 0,-2-1 1,5-1-68,2 5 1,4-2 0,-1 2 0,-6 4 19,1 8 0,-3 7 0,1 9 1,-6 0-654,-1 0 760,-3 9 0,2-7 0,3 8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1.7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148 254 8076,'-12'-21'-66,"3"0"0,11 3 37,5 4 0,-5 2-69,5 5 1,-4 7 87,-3 0 1,0 9 0,-3 15 0,-4 1 6,-7 3 0,-4 3 0,-3-6 0,2 6 63,5 1 0,-2-6 0,6 2 0,1-5-50,0-2 1,2 0 0,7 0 27,0 0 0,2-9 0,5-5 0,7-5-38,5-2 1,2 0 0,0-2 0,2-5 20,5-7 0,-2 2 0,6-2 0,1 0-57,0 3 1,-5-8-1,4 7 1,-1-2-184,-6 0 1,-1 7 0,-3-4-73,0 1 0,-3 1-108,-4 2 1,-5 2 398,-9-9 0,0 7 0,0-7 0,0-2 0,0-3 0,0-2-6,0 0 1,0 0 96,0 0 1,0 0 758,0 0-230,0 0-605,0 10 0,-7 13 1,-2 17-1,0 6-18,0 1 1,-8 7 0,3 2 0,-4 4-52,-3 3 0,7-7 1,0 0-1,0 0-29,2-2 1,-4-3-1,6-9 1,1 0-146,0 0 1,2 0-59,7 0 24,0-9 0,9-5 262,5-14 0,5-5 0,2-9 0</inkml:trace>
  <inkml:trace contextRef="#ctx0" brushRef="#br0" timeOffset="388">1008 23 8011,'0'-21'-427,"0"19"0,-2 9 0,-3 12 413,-2 9 1,-9-3-1,0 13 1,-8 4 60,-4 4 0,0 10 1,7-7-1,0 0 81,0 3 1,0-8-1,0 5 1,0-7 32,0-7 1,10 2 0,4-9 0,2-4-98,-2-8 1,7 0-58,0-9 0,9-2 0,15-14 1,1-10 17,3-7 0,3-11 0,-6 4 0,3-2-118,-2 0 1,-3 3 0,-2-3 0,-2 7 140,-5 4 1,2 3 94,-9 0-120,0 0 0,-16 10 0,-5 4 0,-2 7-253,2 7 1,-5-5-1,5 5-638,-5-5 868,8-2 0,1 0 0,10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2.3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189 252 8259,'0'-14'63,"0"0"-561,0 10 0,0-3 0,0 14 498,0 7 0,-18 4 0,-6 3 0</inkml:trace>
  <inkml:trace contextRef="#ctx0" brushRef="#br0" timeOffset="119">0 546 8192,'12'12'-82,"-3"0"-279,-9-5 1,3-5 9,4 5 0,-3-5 351,10-2 0,-9 10 0,4 1 0</inkml:trace>
  <inkml:trace contextRef="#ctx0" brushRef="#br0" timeOffset="1370">525 189 7767,'0'-11'-109,"0"-8"0,3 10 1,4-5-1,7 7 118,4 4 0,6 3 1,1 0-1,3 0-23,-2 0 1,-3 0 0,-4 3 0,-3 4 6,-2 7 0,-2-3 1,2 6-1,-7 4 11,-5 4 0,-2 3 1,0-4-1,-2 1 5,-5 3 0,-5 3 1,-9-6-1,0 3 32,0-2 0,0-3 1,0-2-43,0 0 1,3 0-19,4 0 16,-5-9 0,19-3 1,0-9-19,12 0 1,6 0 0,3 0 1,0 0 0,0 0 1,0 0-1,0 0-39,0 0 1,3 0-1,1-2 1,3-5-75,-2-7 0,0-5 1,-1-2-1,6 0-84,1 0 0,-4 0 216,7 0 0,-9-9 0,4-3 0</inkml:trace>
  <inkml:trace contextRef="#ctx0" brushRef="#br0" timeOffset="1657">1155 84 8013,'10'-11'-203,"-6"4"0,8 14 174,-3 7 0,-2 7 0,-9 7 1,-5 7-57,-7 4 0,2 3 0,-2-2 0,-2-3 192,-3-2 0,5-7 0,3 5-30,1-3 0,3-2 17,7-7 0,10-9 0,4-5 0,4-7-83,3-7 1,0-5-1,3-9 1,1 3-210,3 4 0,7-5 0,-4 5 0,-1-5-142,0-2 0,-2 0 0,-7 3 340,0 4 0,0-14 0,0 4 0</inkml:trace>
  <inkml:trace contextRef="#ctx0" brushRef="#br0" timeOffset="1827">1470 0 7659,'-21'10'0,"0"4"-79,0 4 0,7 6 0,0 4 0,-2 9-110,-3 10 1,-4 4 0,-3 10 0,-4-1 62,-3 6 1,5 1 0,-4-1 0,-1 1 125,0 3 0,8 0 0,-6-7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2:42.1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11.6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169 189 7914,'-14'-7'0,"2"-2"-463,3-3 0,-5 5 1,4-4 791,-1 1-66,6 3 1,-11 17 0,9 4-254,2 4 0,-4 10 1,2 3-1,0-1 46,-3 0 1,6 5 0,-8-4-1,3-1 13,4 0 1,3-2 0,2-7 0,0 0 40,0 0 0,0 0-59,0 0 0,9-7 1,5-2-1,5-3-10,2-4 0,0-5 0,0-7 0,0-5-17,0 1 1,0-8-1,0 3 1,0-8-52,0-4 0,-3 0 1,-1 7-1,-6 0 34,-1 0 0,4 0 1,-7 0-1,-3 0-16,-1 0 1,-3 0 0,0 0-5,0 0 0,-7 7 0,-3 3 0,-1 1 8,-6 6 0,6 1 0,-3 3-12,-3 0 0,-1 0 0,-3 0-402,0 0 275,0 0 0,9 3 36,5 4 1,7-5-1,7 5 1,7-5 107,5-2 0,11 10 0,3 1 0</inkml:trace>
  <inkml:trace contextRef="#ctx0" brushRef="#br0" timeOffset="463">673 168 8404,'-14'0'-199,"0"0"1,0 0 85,-7 0 0,0 0 0,2 3 115,5 4 0,-2 4 0,9 13 0,0 1-15,-3 3 0,8 3 0,-5-6 0,5 3 71,2-2 1,9 4-1,5-2-14,5-2 0,-1-10 0,-1-4 0,-3-3 62,2-4 1,3-3 0,2-2-1,0 0-53,0 0 0,0-9 0,0-5 1,0-5-64,0-2 1,0-7-1,-3 0 1,-1 3 17,-3 1 1,-7-4 0,4 0-1,-1 3-15,-6 1 0,-1 3 0,-6 3 0,-4 1-18,-7 3 0,-4 10 1,-3-3-1,0 4-58,0 3 0,-7 0 1,0 0-1,2 3-63,3 4 1,2-3 0,0 8-27,0-3 0,9 1-161,5-3 1,7-5 0,7 5 332,7-5 0,14-2 0,5 0 0</inkml:trace>
  <inkml:trace contextRef="#ctx0" brushRef="#br0" timeOffset="663">1135 126 8123,'0'12'595,"0"-3"-474,0-9 0,2 0 1,3 3-235,2 4 1,0-3 0,-7 10-337,0 3 1,0 1 448,0 3 0,0 0 0,0 0 0</inkml:trace>
  <inkml:trace contextRef="#ctx0" brushRef="#br0" timeOffset="830">1219 336 8404,'-10'12'29,"-4"-5"27,5 5 0,-7-1-388,9 10 1,0-7 0,9-2 134,5-3 0,-2-2 0,9-7 0,2 0-45,3 0 0,2 0 1,0-2 241,0-5 0,9-5 0,3-9 0</inkml:trace>
  <inkml:trace contextRef="#ctx0" brushRef="#br0" timeOffset="1159">1534 210 8084,'-14'7'-159,"0"0"1,9 10 0,-2-3 0,2 4 206,-2 3 0,5 0 0,-5 0 28,5 0 0,2 0 1,2-2-1,3-3-95,2-2 0,9-9 0,-2 2 68,5-5 0,2-4 0,0-3-33,0-2 1,-7-9-1,0 2 1,0-7-53,-3-7 1,1 5-1,-7-5 1,2 2 28,-3-2 1,-1 5-1,-3-5 1,0 4-17,0 3 0,-10 3 0,-1 1 0,-3 6-156,0 1 1,0 3-268,-7 7 317,9 0 0,3 10 1,11 1 128,5 1 0,14 7 0,12-8 0</inkml:trace>
  <inkml:trace contextRef="#ctx0" brushRef="#br0" timeOffset="1473">1933 105 8117,'14'0'-105,"0"0"1,-3 10-1,3 6 1,-4 7 118,-1 5 0,-4 3 0,6-6 0,-1 3 57,-6-2 0,6-3 0,-1-2 0,0 0 30,1 0 0,6-9 1,-2-3-17,5 1 1,2-10-1,0 2 53,0-7 0,-3-11 1,-1 0-1,-3-8-116,2-4 1,-4-2 0,-1 4 0,-1-4-41,-6-3 0,-1 8 0,-3-3 0,0 4-40,0 3 1,-7 0-1,-3 3 1,-1 1-137,-6 3 0,-1 10 1,-3-6-69,0 1 0,0 7 1,0-5 3,0 4 0,9 6 0,3 1-27,-1 3 285,8 10 0,-17-6 0,8 10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22.56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22 1806 8272,'-12'0'-828,"3"-9"1,9 4 926,0-9 0,0 0 1,0-7-26,0 0 0,2 3 0,3 1 0,2 3-39,-3-2 0,8-3 1,0-2-1,2 0-20,0 0 0,0-7 0,9-2 1,3 0 3,2-1 0,9-11 0,-2 3 0,5-3-28,2-5 1,0 0-1,2 5 1,3 0 13,2 0 1,2 0 0,-4 0 0,2 0 9,-3 0 1,6 0-1,-3 0 1,0 0-2,2 0 1,0 3 0,8 1 0,-6 3 6,-1-2 0,4 0 0,-5-1 0,0 6 1,1 1 0,-3-4 1,-7 7-1,0 3 22,0 1 0,-7 3 0,-3 0 1,-1 0 19,-6 0 1,-1 3 0,-3 1-21,0 3 1,0 3 5,0-3-245,-10 4-348,-1 10-376,-10 0 265,0 0 654,9 0 0,-7 10 0,8 1 0</inkml:trace>
  <inkml:trace contextRef="#ctx0" brushRef="#br1" timeOffset="575">1660 21 12356,'-12'0'497,"3"-2"-720,9-5 1,2 5 0,5-5 0,7 4 287,5 3 1,2 0 0,0 0 0,0 3-99,0 4 0,2-5 0,3 7 0,2-2 32,-3 0 0,-1 0 1,-3-7-1,0 0 68,0 0 1,-7 7-1,0 0-101,2-2 0,-7 0 0,1-1-175,-1 3 1,-7 3 113,5-3 1,-4-3 0,-3 10-1,-3 3 1,-4-1 260,-7-2 0,-4 12 0,-3-5 1,0 2-79,0 0 1,-7 5 0,0 3 0,2-1-15,3 0 0,-3 8 0,3-6 0,4 1-87,0-5 0,3 2 0,2-2 1,7-2-139,5-3 1,-5-9 0,0 0 116,2 3 0,12 1 1,5 3-1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09.299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274 264 9878,'0'-14'-404,"0"0"1,0 0 0,0-7-1,0 0 573,0 0 1,0 0-1,0 0-128,0 0 1,0 7 0,-3 3-77,-4 1 1,3 1-1,-10 4 83,-3-2 0,-1 0 0,-3 7 0,2 3-1,5 4 1,-5-3 0,5 8-1,-2 0-4,2-1 0,-5 3 0,8 7 0,-3 0 15,0 0 0,7 0 1,-5 0-1,3 0 53,4 0 0,3 0 1,2 0-33,0 0 0,2 0-86,5 0 0,5-9 1,9-5 19,0-5 1,0-2-1,0-2 1,2-5-4,5-7 0,-5-2 1,5-1-1,-4 3-15,-3-2 1,-3 4 0,-1 1-12,-3 1 1,-7 3 47,7 7 0,-10 3 0,3 4 16,-4 7 1,-10 4 0,0 3 0,0 0 25,-3 0 0,6 7 0,-8 0 0,0-2-2,1-3 0,6-2 1,-4 0-1,2 0 35,0 0 1,-3 0-70,3 0 1,3 0-14,-10 0 1,2 0 0,-4-2-89,2-5 0,7-2-405,-7-5-432,0-5 563,2 7 1,5-9 0,14 0-21,7 0 0,5-7 0,2 0 1,0 0 334,0-2 0,9-3 0,3-9 1</inkml:trace>
  <inkml:trace contextRef="#ctx0" brushRef="#br1" timeOffset="216">757 243 7854,'0'12'81,"0"-5"1,-3-12 0,-1-4 856,-3-3 1,0 5-494,7-7-1637,0 0 683,0 3 1,2 4-1,5 11 509,7 3 0,5 10 0,2-6 0</inkml:trace>
  <inkml:trace contextRef="#ctx0" brushRef="#br1" timeOffset="354">820 327 8561,'-3'19'-2290,"-4"-5"3058,-4 5 0,-10-17-366,0 5 1,2-2-1054,5 2 364,5-5 1,18 7 0,5-11 0,5-3 310,2-2-24,0-9 0,9 4 0,3-9 0</inkml:trace>
  <inkml:trace contextRef="#ctx0" brushRef="#br1" timeOffset="706">1219 33 8349,'0'-14'-244,"0"0"370,0 10 1,-3 4 0,-4 14 0,-4 4-75,-1 3 1,-7 3 0,8 1 0,-3 6-2,0 1 0,2-4 0,-2 5 0,5-3 73,-1-4 1,8-3 0,-5-2-41,5 0 0,2-7 1,2-2-1,5 0 32,7-1 1,5-6 0,2 2-1,0-5-86,0-2 0,7 3 0,0 1 0,0 3-91,2-2 0,-7-3 0,5-2 0,-4 0-230,-3 0 1,-7 0-1,0 0-261,2 0 1,3-2 170,2-5 0,0-5 0,-3-9 381,-4 0 0,5 0 0,-7 0 0</inkml:trace>
  <inkml:trace contextRef="#ctx0" brushRef="#br1" timeOffset="934">1534 96 8410,'-19'14'-173,"5"0"0,-5-9 1,5 2 207,-4-5 1,4 5 0,2 3 0,0 1-5,1 6 0,4 1 0,-5 3 1,0 0-11,1 0 0,4 7 0,-7 3 0,0-1 25,2 0 0,-4 5 1,6-7-1,1 0-54,0 3 0,-5-8 0,4 5-41,-1-5 0,6-2 0,-4-2 1,2-3-360,0-2 0,0-7 120,7 7 0,2-9 1,5 2 287,7-5 0,14-20 0,5-6 0</inkml:trace>
  <inkml:trace contextRef="#ctx0" brushRef="#br1" timeOffset="1292">1618 138 8525,'11'0'-253,"-2"0"0,-2-2 0,3-3 0,1-2 399,6 3 0,1 1 1,3 3-1,0 0-30,0 0 0,0 0 0,0 3 1,0 1 2,0 3 0,0 7 1,-2-4 45,-5 1 0,2 3 0,-9 7-79,-2 0 1,-5-2 0,-5-3 0,-4-2-53,-3 3 0,-2 1 0,-4 3 0,1 0-71,3 0 0,0 0 0,-4 0 0,1-2-128,3-5 0,10 5 0,-3-5 71,4 4 0,3-4 0,3-2 165,4-3 0,4-2 0,10-7 0,0 0-53,0 0 0,3-2 1,1-3-1,3-4 14,-2-3 0,4 5 1,-2-4-1,-2 1-323,-3 6 0,-4-1 0,-3 0 0,-2-2 291,3 3 0,1 1 0,3 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3.1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1765 7982,'-21'9'-1280,"7"-7"1217,0 5 1,7-4-67,-7-3 85,9-10 0,-4-1 0,11-8 0,3 3 72,2 2 1,2 0-1,-4-7 1,4 0-13,3 0 1,2-3 0,7-1 0,0-3-16,0 2 1,7 0 0,2-2 0,3-7 8,4-4 1,5 1-1,5-1 1,4-6 7,3 1 1,-1 0-1,6-1 1,-3-1 21,2-3 0,3-3 1,4 6-1,3-3-11,2 2 1,0 3 0,-7 4-1,0 3-21,0 2 1,0 7 0,0-5-1,0 3-8,0 4 1,0 3-1,-3 2 1,1 0-16,2 0 1,-12 7 0,12 0 0,-4-3 32,-6-1 1,8 4 0,-7 0 0,-1 0-16,-4 2 0,-4-7 1,-3 8-1,0-1 9,-1 5 1,-8-2-1,-3 2 1,-2 2-23,0 3 1,-7 2 0,-7 0-391,3 0 400,1 0 0,-6 0 0,-3 0 0</inkml:trace>
  <inkml:trace contextRef="#ctx0" brushRef="#br0" timeOffset="543">2352 1 8242,'-2'11'-527,"-5"-4"325,5-4 69,-17-3 1,26 9-1,0 5 55,9 5 1,8-1 0,1-1-1,6-3 62,1 2 0,-6-4 1,4-1-1,-2 1 52,0 0 0,7-8 0,-7 6 0,-2-3-8,-3 0 0,-2 7 0,0-7 72,0-3 0,-7 8-85,0 2 1,-9-2 0,2 2-57,-5 2 1,-4-4 0,-5 2 0,-7 2-11,-5 3 0,-9-5 1,-2 0-1,0 2-34,-1 3 0,-4 2 0,7 0 0,3 0-106,1 0 0,-4-3 191,0-4 0,0 5 0,7-7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47.7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23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10283 24575,'33'26'0,"4"11"0,7 17 0,21 18 0,-23-17-414,-7-15 1,0-1 413,12 16 0,9 22 0,-3-14 0,-8-2 0,1-2 0,5-13 272,-4 6-272,4-7 137,-6 6-137,-9-7 0,7 7 0,-15-11 418,13 3-418,-13-9 0,5-1 0,-14-9 0,5 1 0,-11-6 0,4-1 0,-5-7 0,5 1 0,-4-1 0,5 7 0,-6-5 0,-1 4 0,7 1 0,-5 1 0,11 6 0,-11-7 0,10 6 0,-10-11 0,11 10 0,-6-10 0,13 22 0,-5-13 0,4 14 0,-5-12 0,1 8 0,-7-5 0,5 4 0,-10-6 0,10 0 0,-11 0 0,5-6 0,0 4 0,-5-4 0,5 6 0,1 6 0,1 3 0,0-1 0,7 13 0,-7-10 0,9 19 0,-2-13 0,1 14 0,-1-14 0,1 6 0,10 10 0,-9-20 0,10 19 0,-20-31 0,6 13 0,-5-13 0,0 6 0,3-7 0,-9-1 0,4-5 0,-6-1 0,-1-7 0,0 1 0,1-1 0,-1 0 0,1 1 0,-1-1 0,1 1 0,-1-1 0,1 1 0,-1 5 0,1-4 0,0 4 0,5 1 0,7 0 0,-3 7 0,7-1 0,-14-5 0,9 4 0,-10-10 0,10 11 0,-10-6 0,11 2 0,-10 3 0,3-10 0,1 5 0,-5 0 0,5-5 0,-6 10 0,0-10 0,0 11 0,0-11 0,0 10 0,-1-10 0,2 10 0,-2-10 0,1 10 0,0-4 0,1 6 0,-1 0 0,6 11 0,-4-9 0,-2 9 0,-1-11 0,-4 0 0,0 0 0,4-7 0,-4 6 0,-1-11 0,5 10 0,-10-10 0,10 4 0,-10-5 0,9-1 0,-8 1 0,8-1 0,-9 0 0,4 1 0,0-1 0,2 1 0,4-1 0,1 1 0,-6-1 0,4-5 0,-9 5 0,9-5 0,-8 5 0,8-4 0,-9 3 0,4-4 0,0 1 0,-3 3 0,3-4 0,-5 6 0,5-1 0,-4 0 0,4-4 0,-5-2 0</inkml:trace>
  <inkml:trace contextRef="#ctx0" brushRef="#br0" timeOffset="5048">976 7568 24575,'-19'0'0,"-4"6"0,-4 14 0,5 1 0,-16 13 0,16-9 0,-9 1 0,11-1 0,-3-6 0,9 4 0,-4-9 0,6 3 0,0-5 0,1-1 0,-1 0 0,1 1 0,-1-1 0,1 1 0,-1-1 0,0 1 0,1-1 0,-1 1 0,1-1 0,-1 0 0,1-4 0,4 3 0,-3-4 0,3 6 0,-4-1 0,-1 1 0,6-1 0,-4 0 0,3 1 0,-4-1 0,-1 1 0,0-1 0,1 1 0,-1-1 0,1-5 0,4 5 0,2-5 0,0 5 0,4 1 0,-10-1 0,10 1 0,-9-1 0,9 1 0,-10-1 0,10 0 0,-9 1 0,8-1 0,-3 1 0,5-1 0,0 1 0,-5-1 0,4 1 0,-10-1 0,10 0 0,-9 1 0,9-1 0,-10 1 0,5-1 0,-6 6 0,6-5 0,-4 5 0,8-6 0,-3 1 0,0-1 0,4 7 0,-10 0 0,4 7 0,0 0 0,-4 0 0,4 0 0,0-1 0,-4 1 0,9 0 0,-9 0 0,10 0 0,-5 0 0,1-1 0,3 8 0,-9-6 0,4 6 0,0-7 0,-4 0 0,4 11 0,0-9 0,-3 3 0,8-7 0,-3-10 0,5 5 0,0-1 0,0-4 0,0 10 0,-5-10 0,4 5 0,-4-7 0,-1 0 0,5 1 0,-4-1 0,0-4 0,4 3 0,-5-4 0,6 6 0,0-1 0,0 1 0,0-1 0,0 0 0,0 1 0,0-1 0,0 1 0,0-1 0,0 1 0,0-1 0,0 0 0,0 1 0,0-1 0,0 1 0,0-1 0,0 1 0,0-1 0,0 1 0,0-1 0,0 0 0,0 1 0,0-1 0,0 1 0,0-1 0,0 1 0,0-1 0,0 0 0,0 1 0,0-1 0,0 1 0,0-1 0,0 1 0,0-6 0,0-1 0</inkml:trace>
  <inkml:trace contextRef="#ctx0" brushRef="#br0" timeOffset="10064">351 8583 24575,'40'0'0,"0"0"0,26 0 0,-11 0 0,29 0 0,15 0-846,-23 0 846,-18 0 0,0 0 0,12 0 145,17 0-145,-19 0 0,-2 0 0,-16 0 0,-2 0 0,-21 5 635,3-3-635,-17 8 66,5-4-66,-12 6 0,4-1 0,-8 0 0,3 1 0,0-1 0,2 7 0,4-5 0,1 4 0,0 0 0,-1-4 0,7 5 0,1-6 0,6 6 0,-6-5 0,4 11 0,-4-11 0,6 10 0,-6-3 0,4 4 0,-3 1 0,4 0 0,1 0 0,8 8 0,-6-12 0,13 12 0,-7-13 0,8 7 0,-1-6 0,8-2 0,2 2 0,-1-6 0,7 12 0,-6-11 0,0 10 0,31 2 0,-32 1 0,32 0 0,-31-3 0,8-10 0,-1 5 0,-7-8 0,14 9 0,-12-6 0,14 5 0,-8-6 0,8-1 0,3 1 0,-1 0 0,7 0 0,-16 0 0,16 0 0,-15-1 0,6 1 0,-8-1 0,-1 1 0,1-1 0,25 7 0,-19-5 0,19 4 0,-17-5 0,12 0 0,-7-6 0,22-2 0,-22 0 0,25-5 0,-17 11 0,8-4 0,-11 6 0,1 1 0,0-8 0,-8 5 0,5-4 0,-14-1 0,15 5 0,-7-11-310,-15 1 0,2 1 310,30-4 0,14 0 0,-15 0 0,-4 0 0,9 0 0,-3 0 0,-9 0 0,0 0-40,0 0 40,-9 0 0,24 0 0,-28 0 0,19 0 0,-33 0 0,6 0 0,-21 0 0,11 0 618,-12 0-618,-1 0 42,-1 0-42,-7 0 0,-1 0 0,8 0 0,-5 0 0,4 0 0,-6 0 0,0 0 0,-6 0 0,4 0 0,-4 0 0,6 0 0,-1 0 0,1 0 0,0 0 0,11 0 0,-9 0 0,9 0 0,-11 0 0,0 0 0,0 0 0,-6 0 0,4 0 0,-10 5 0,4-4 0,1 4 0,-6-5 0,12 0 0,-11 0 0,4 0 0,0 0 0,-4 0 0,5 0 0,-7 0 0,1 0 0,-1 0 0,1 0 0,-1 0 0,0 0 0,1 0 0,-1 0 0,1 0 0,-1 0 0,1 0 0,-1 0 0,0 0 0,1 0 0,-1 0 0,1 0 0,-1 0 0,1 0 0,-1 0 0,1 0 0,-1 0 0,0-5 0,1 4 0,-1-10 0,1 10 0,-1-9 0,1 9 0,-1-10 0,0 10 0,1-4 0,-1 0 0,1 3 0,-1-3 0,1 0 0,-1 4 0,1-4 0,-1 0 0,0 3 0,1-8 0,-1 9 0,1-4 0,-6-1 0,4 5 0,-3-4 0,-1 0 0,4 4 0,-4-10 0,6 10 0,-1-4 0,-4 0 0,-2 3 0,-5-3 0</inkml:trace>
  <inkml:trace contextRef="#ctx0" brushRef="#br0" timeOffset="15262">1169 7297 24575,'24'0'0,"11"0"0,8 0 0,12 0 0,-19-6 0,10-1 0,-5-7 0,-6-4 0,11 3 0,-12-10 0,6 10 0,0-4 0,-6 6 0,4-1 0,-11 1 0,4 1 0,-6-1 0,0 0 0,0 1 0,-6 0 0,4-1 0,-10 2 0,10-2 0,-4 1 0,6 5 0,0-4 0,-1 4 0,1 0 0,7 2 0,-6-1 0,6 5 0,0-5 0,-6 6 0,13-6 0,-6 4 0,7-4 0,1 0 0,-1-1 0,0-7 0,0 1 0,1-1 0,-1 7 0,-7-5 0,6 5 0,-19 0 0,11-5 0,-13 11 0,7-10 0,-6 9 0,4-9 0,3 10 0,1-10 0,4 9 0,1-3 0,-6-1 0,13 5 0,-6-5 0,1 6 0,4 0 0,-11 0 0,11 0 0,-4 0 0,-1 0 0,6 0 0,-6 0 0,7 0 0,0 0 0,1 0 0,-1 0 0,0 0 0,-6 0 0,4 0 0,-11 0 0,4 0 0,-6 0 0,5 0 0,-4 0 0,-2 0 0,-1 0 0,-4 0 0,0 0 0,-2 0 0,1 0 0,-5 0 0,10 0 0,-10 0 0,4 0 0,-5 0 0,-1 0 0,1 0 0,-1-5 0,1 4 0,5-10 0,-4 10 0,10-10 0,-4 4 0,6 0 0,6-5 0,-4 5 0,29-12 0,-18 4 0,20-5 0,-24 7 0,4 0 0,-4 0 0,6-1 0,-7 7 0,6-5 0,-13 5 0,13-7 0,-13 2 0,13-2 0,-13 2 0,6-1 0,-7 0 0,0 1 0,-6 0 0,4-1 0,-10 7 0,10-6 0,-10 11 0,10-10 0,-4 10 0,11-11 0,-4 11 0,4-5 0,-5 6 0,7-6 0,-6 5 0,13-5 0,-6 0 0,7 4 0,0-4 0,1 0 0,-8 5 0,6-11 0,-6 10 0,0-4 0,6 0 0,-13 5 0,6-5 0,-7 0 0,0 5 0,-1-5 0,-5 1 0,5 4 0,-6-4 0,7 5 0,-6-5 0,4 3 0,-4-3 0,0 5 0,5-5 0,-6-2 0,6 0 0,0 2 0,-5 0 0,4 4 0,-4-10 0,0 10 0,4-11 0,-10 11 0,11-5 0,-6 1 0,1 3 0,-1-3 0,-1-1 0,2 5 0,6-5 0,-6 1 0,4 4 0,-4-10 0,0 10 0,-2-10 0,0 10 0,-4-4 0,5 5 0,-2-6 0,-3 5 0,3-4 0,-4 5 0,-1 0 0,1 0 0,-1 0 0,1 0 0,-1 0 0,0 0 0,1 0 0,-1 0 0,1 0 0,-1 0 0,1 0 0,-1 0 0,1 0 0,-1 0 0,0 0 0,1 0 0,-1 0 0,1 0 0,-1 0 0,1 0 0,-1 0 0,0 0 0,1 0 0,-1 5 0,1-4 0,-1 4 0,1 1 0,-1-5 0,-5 4 0,0-5 0</inkml:trace>
  <inkml:trace contextRef="#ctx0" brushRef="#br0" timeOffset="20108">4752 2629 24575,'0'40'0,"0"8"0,0 2 0,0-7 0,0 11 0,0-2 0,0 8 0,-13 6 0,-3-9 0,-6 1 0,-5-8 0,6-2 0,-6-8 0,6 0 0,-4 1 0,4-1 0,0-7 0,-3-1 0,4 0 0,1-12 0,-6 10 0,12-11 0,-11 0 0,10 5 0,-3-11 0,5 5 0,0-7 0,0 0 0,6 1 0,-4-1 0,3 1 0,-10 0 0,4-6 0,-5 5 0,7-10 0,-7 10 0,5-10 0,-4 10 0,5-5 0,0 5 0,1 1 0,4-1 0,-3 1 0,4-1 0,-6 1 0,6-1 0,-5 0 0,5 1 0,-6-1 0,0 7 0,1-5 0,-2 10 0,2-10 0,-7 10 0,4-4 0,-4 6 0,6-6 0,0 4 0,0-10 0,5 10 0,-8-5 0,12 1 0,-12-3 0,13 2 0,-8-5 0,9 4 0,-4-5 0,-1-1 0,5 0 0,-4 1 0,5-1 0,0 1 0,0-1 0,0 1 0,0-1 0,0 6 0,0-4 0,0 11 0,0-11 0,0 10 0,0-4 0,0 0 0,0 4 0,0 3 0,5 11 0,3 5 0,4-5 0,2 2 0,-2-6 0,1 0 0,1 6 0,-1-6 0,0 1 0,0 4 0,-1-11 0,-4 4 0,3 1 0,-4-5 0,6 4 0,-6 1 0,4-6 0,-4 6 0,0-7 0,-2-6 0,1 4 0,-5-10 0,5 10 0,-1-10 0,-4 16 0,4-9 0,0 10 0,-3-6 0,3-5 0,-5 5 0,0-6 0,0 7 0,0 0 0,6 0 0,-5 0 0,5-1 0,-6 1 0,0 0 0,0 0 0,0 0 0,0 0 0,0-1 0,0 1 0,0 0 0,0-6 0,0 4 0,0-10 0,0 10 0,0 1 0,0-4 0,0 9 0,0-16 0,5 10 0,-3-10 0,3 4 0,-5 1 0,5-5 0,-3 4 0,3 0 0,-5-4 0,5 5 0,-4-1 0,4-4 0,0 4 0,-4 1 0,5-5 0,-6 4 0,0-5 0,0-1 0,5 0 0,-4 1 0,4-1 0,-5 1 0,5-1 0,-4 1 0,4-1 0,0 0 0,-3 1 0,8 4 0,-4-3 0,1 4 0,3-6 0,-9 1 0,9-6 0,-9 4 0,10-9 0,-10 9 0,9-8 0,-9 8 0,10-9 0,-10 9 0,9-3 0,-9 4 0,9 1 0,-8-1 0,3 0 0,-5 1 0,5-1 0,-4 1 0,4-1 0,-5 1 0,0-1 0,0 1 0,0-1 0,0 0 0,0 1 0,0-1 0,0 1 0,0-6 0,0-1 0</inkml:trace>
  <inkml:trace contextRef="#ctx0" brushRef="#br0" timeOffset="28978">5041 2313 24575,'0'-33'0,"11"-6"0,12 4 0,4 1 0,7-5 0,-8 5 0,1-6 0,5 5 0,3 2 0,-2 7 0,6 0 0,-13 1 0,6-1 0,-1 0 0,-4 6 0,5-4 0,-8 10 0,1-10 0,-6 11 0,4-5 0,-10 6 0,11 0 0,-11 0 0,10 0 0,-4-6 0,6 4 0,-7-3 0,6 4 0,-5-5 0,5 5 0,-5-5 0,-1 0 0,0 5 0,-5-5 0,4 6 0,1 0 0,-5-6 0,5 5 0,-1-5 0,-4 6 0,11 5 0,-12-3 0,6 4 0,-1-6 0,-4 0 0,10 5 0,-4-4 0,6 4 0,-6-5 0,4 5 0,-4-9 0,6 8 0,7-11 0,-6 7 0,6-1 0,0 0 0,-6 0 0,13 0 0,-13 0 0,13 0 0,-6-6 0,18-2 0,-8 0 0,2 3 0,-7 4 0,-4 1 0,-1 0 0,5 6 0,-11-5 0,11 11 0,-4-10 0,-1 3 0,6 1 0,-6-5 0,7 11 0,1-5 0,-1 6 0,-7-6 0,6 5 0,-13-5 0,6 6 0,0 0 0,-6 0 0,13 0 0,-13 0 0,24 0 0,-21 0 0,21 0 0,-24 0 0,6 0 0,-7 0 0,-1 0 0,-5 0 0,5 0 0,-6 0 0,7 0 0,0 0 0,-6 0 0,4 0 0,-4 0 0,0 0 0,4 0 0,-10 0 0,10 0 0,-4 0 0,6-5 0,0 3 0,0-3 0,0-1 0,10-1 0,-7 0 0,8-4 0,-5 4 0,-4-6 0,11 0 0,-4 0 0,-1 5 0,6-4 0,-13 0 0,6-3 0,-7-3 0,0 6 0,-1 5 0,1-4 0,0 4 0,-6-6 0,4 1 0,-4 0 0,6-1 0,0 1 0,-7 0 0,6-1 0,-5-4 0,11-2 0,-10-6 0,3 6 0,-11 2 0,5 5 0,-4 0 0,4 0 0,-5 0 0,5 6 0,-4-4 0,10 3 0,-4 0 0,0-3 0,4 3 0,-4-5 0,6-1 0,0 0 0,0 1 0,-1 5 0,1-4 0,-6 4 0,4-5 0,-10 0 0,11 5 0,-5-3 0,-1 3 0,6 0 0,-11-3 0,10 3 0,-10 1 0,9-10 0,-9 8 0,4-9 0,-6 6 0,0-1 0,1 0 0,-1 1 0,1 4 0,-6-3 0,4 4 0,-3-6 0,-1 1 0,4 4 0,-9-3 0,10 9 0,-5-10 0,5 10 0,-4-9 0,3 8 0,-9-8 0,4 4 0,0-1 0,-3-3 0,3 4 0,-5-6 0,5 0 0,-4 1 0,9 4 0,-3 2 0,-1 0 0,4 4 0,-4-4 0,1 0 0,3-2 0,-4-4 0,6 4 0,-6-3 0,4 9 0,-3-5 0,-1 1 0,4-1 0,-3-1 0,-1-3 0,4 9 0,-9-9 0,9 8 0,-3-8 0,-1 4 0,-1-6 0,0 6 0,-3-5 0,-2 10 0,-2-4 0,-3 5 0</inkml:trace>
  <inkml:trace contextRef="#ctx0" brushRef="#br0" timeOffset="30995">4898 2286 24575,'11'0'0,"1"0"0,-1 0 0,1 0 0,-1 0 0,-5-5 0,5 3 0,-10-8 0,9 4 0,-4-1 0,1-3 0,3 9 0,-9-10 0,4 5 0,-5-6 0,0 1 0,5 4 0,-3-3 0,8 9 0,-9-10 0,4 10 0,-5-4 0</inkml:trace>
  <inkml:trace contextRef="#ctx0" brushRef="#br0" timeOffset="33728">4362 6586 24575,'0'0'0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8.2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84 419 7548,'0'-14'-511,"0"0"544,0-3 0,0 6-138,0-3 70,0 9 0,0 5 0,0 14 0,0 5 35,0 2 1,0 2 0,0 3-1,-2 4-59,-5 3 1,2-8 0,-6 6 0,-1-3 49,0 0 1,8 0 0,-6-10 0,3-1-68,0-3-83,0 0 0,10 4 46,4-4 0,-3-14 113,10-14 0,10-4 0,8-3 0</inkml:trace>
  <inkml:trace contextRef="#ctx0" brushRef="#br0" timeOffset="600">735 314 8181,'12'-21'-450,"-5"0"1,-5 0 0,-2 0 518,0 0 1,0 0 0,0 0 0,-2 0-31,-5 0 0,2 2 1,-6 3-1,-1 2 19,0-3 1,1 6 0,-6-1-1,3 3-271,-2 4 1,4 0-1,-2 1 121,-2-3 0,-3 2 0,-2 10 73,0 2 0,7 9 0,3-2 0,-1 5 14,0 2 1,1 7 0,-6 0 0,3-3-4,-2-1 0,4 4 0,1 0 1,-1-3 114,0-1 1,8-3-1,-3 0-122,4 0 1,3-7-1,3-3 13,4-1 0,4-3 0,10-7 1,0 0-6,0 0 0,0 0 0,3-3 13,4-4 0,-5-2 1,5-7-1,-5 4 82,-2 3 0,-7 2 0,0 7-19,3 0 1,-8 2-1,-2 5-42,-5 7 0,-2 5 0,0 4 0,0 5-20,0 7 0,-9 5 0,-5 2 0,-5-3-27,-2-4 1,0 5-1,0-5 1,0 2 6,0-2 1,0 3 0,0-8 14,0 3 0,3-8 1,1 3-36,3-4 0,3-10-405,-3 0 211,4-10 1,17-4 226,0-14 0,19-14 0,-3-4 0</inkml:trace>
  <inkml:trace contextRef="#ctx0" brushRef="#br0" timeOffset="804">1113 356 8226,'-7'-14'0,"-2"2"499,-3 3-449,8 2 1,-6 16 0,10 5-387,0 5 1,3 2 335,4 0 0,-5 9 0,7 3 0</inkml:trace>
  <inkml:trace contextRef="#ctx0" brushRef="#br0" timeOffset="938">1008 566 6722,'21'0'-234,"0"0"0,0 0 234,0 0 0,0 0 0,0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50.3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105 106 7208,'21'21'3,"-7"-10"0,-2-1 1,0-3-54,-1 0 1,-4 9 45,7-2 1,-9-2-1,2 2-75,-5 2 0,-4 3 0,-5 2 44,-7 0 0,-5 0 0,-2 0 0,0 0 5,0 0 0,7-3 0,3-1 0,-1-6-15,0-1 1,5 6 77,-7-2 0,10-2 96,-3 2 1,7-10-1,7 3-48,7-4 0,4-1 1,3 3-66,0 2 0,-7 0 0,0-7 1,0 2-17,-2 5 1,0-5 0,-8 8-24,3-1 1,0-4-1,-9 9 13,-5 2 1,2-4 0,-9-1-13,-2-1 0,4 4 0,-2-5-89,-2 3 0,4-8-89,-2 3 0,7 3 1,-7-3-1,0 0 200,3 2 0,-8-7 0,7 8 0</inkml:trace>
  <inkml:trace contextRef="#ctx0" brushRef="#br0" timeOffset="437">756 1 8168,'-21'0'0,"0"0"-113,0 0 1,7 2-118,0 5 0,7 2 142,-7 5 0,7 5 0,-4-5 0,-1 5 54,0 2 1,1 7-1,-6 2 1,3 0 60,-2 1 0,-3 4 0,-2-5 1,0 3-59,0 4 0,0-4 0,0 2 0,0 0 85,0-3 0,0-1 1,3-10-1,4 0 0,7 0 1,-3 0-54,3 0 0,3-10 1,11-4 3,7-4 0,4-13 0,3-4 0,3-4-5,4-3 1,-5 0 0,5 2 0,-5 3 6,-2 2 1,-2 0 0,-3-5 0,-4 3 17,-3 2 0,1 9 0,-6-4-18,3-1 1,-2 8-33,-12-5 0,-5 5 0,-9 2 0,0 0-421,0 0 0,0 0 446,0 0 0,-9 9 0,-3 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0.82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2647 7839,'-9'-21'16,"7"7"0,-5 0 1,4-3-1,3-1 1,0-3-1,0 0 38,0 0 0,7-3 0,3-1-210,1-3 1,1-3 0,4 3 0,-2-7 118,3-4 0,1-3 0,6 0 0,1 0-55,3 0 0,3-10 0,-6-4 0,6-4 72,1-3 1,-4 0 0,5 0 0,0 2 57,-1 5 1,3-5-1,7 5 1,0-2 4,0 2 0,0-2 1,0 6-1,3 1-15,4 0 1,-3 2 0,8 4-1,0-1-19,-1-3 1,-4 0-1,7 9 1,3 3-43,1 2 0,3 2 1,-2-4-1,-3 4 17,-2 3 0,0-5 1,7 4-1,-2 1 32,-5 0 1,5 2-1,-5 7 1,2 0 32,-2 0 0,2 2 0,-6 3 0,-1 4-40,0 3 0,-2-5 1,-7 7-1,-2 2-8,-5 3 0,5-1 0,-8-1 0,1-3-48,-5 2 0,2 3 0,-2 2 0,-2-3-55,-3-4 0,-2 5 1,0-5-139,0 5 1,0-1-2,0-4 241,-9 5 0,7-7 0,-8 9 0</inkml:trace>
  <inkml:trace contextRef="#ctx0" brushRef="#br0" timeOffset="496">2478 1 8344,'-14'0'-782,"0"0"1,12 2 805,2 5 1,9 2 0,12 8 0,0-6-23,0-1 1,0 6 0,0-4-1,0-1 3,0-4 0,0 3 0,0-3 1,0 0 7,0 2 0,0-7 0,-2 8 0,-3-3-9,-2 0 0,-7 0 1,5-5-5,-3 5 1,5-2 0,-7 9 5,-2 2 1,-5 0 0,-7 3 0,-7 0 0,-5 4 1,-4 5 0,-5 0 0,-7 5-3,-5-1 1,-2 6 0,0-8 0,3 0-74,4 1 0,4-3 0,8-5 0,0 3 68,2 2 0,-5 0 0,14-7 0</inkml:trace>
  <inkml:trace contextRef="#ctx0" brushRef="#br0" timeOffset="1197">3360 1639 8185,'3'-14'-783,"4"2"776,7 3 1,4 2 0,3 7-1,3 0 1,1 0 0,3 0 15,-2 0 0,4 0 1,-2 0-1,-2 2-37,-3 5 0,-2 2 1,-2 8-1,-5-3 0,-7 2 1,-5 3 0,-2 2 0,0 0 16,0 0 0,-2 0 0,-5 0 1,-5 0 39,1 0 1,-8 0 0,5 0 183,-5 0 1,-2 0 40,0 0 0,7-7 136,0 0-348,10-10-77,-6 6 0,20-10 0,4 0-62,4 0 0,3 0 0,3-3 1,1-4 45,3-7 1,0 3-1,-7-1 1,3 0-31,4 1 1,-5-3-1,5-5 1,-2 3-104,2 2 1,-5 2 0,5-4-1,-5 2 184,-2-3 0,0-1 0,0-3 0</inkml:trace>
  <inkml:trace contextRef="#ctx0" brushRef="#br0" timeOffset="1727">4347 1450 7971,'0'-21'-109,"0"0"1,0 0 0,0 0 0,0 0 0,0 0 124,0 0 0,-7 7 0,-2 2-59,-3 3 0,-2 2 1,-7 7-5,0 0 1,-7 0 0,0 2 0,3 5 29,1 7 1,3 5-1,0 2 1,0 0 47,0 0 0,7 0 0,0 0 3,-2 0 1,7 0-20,2 0 0,7-3 0,7-4-17,7-7 0,4-4 0,3-3 0,0 0-2,0 0 1,7 0-1,0-3 1,-2-1-6,-3-3 1,5-7 0,0 7 83,-2 2 0,-3 3-42,-2 2 1,-2 2 0,-5 5-10,-7 7 1,-5 5-1,-2 4 1,0 3-9,0 2 1,-7 9 0,-2-2-1,-3 5 11,-4 2 0,-3 2 0,-4 3 1,-3 2 14,-2-3 1,-2 8 0,4 0 0,-2-1 3,3-4 0,-6 3 0,3-6 0,3-4-34,1-4 0,3-13 1,3 3-1,1-7-284,3-7 62,10 5 1,-6-19 0,13 0-95,4-12 0,4-13 304,10-3 0,10-10 0,1 6 0</inkml:trace>
  <inkml:trace contextRef="#ctx0" brushRef="#br0" timeOffset="1914">4683 1597 8164,'-12'-10'344,"3"8"-184,9-7 0,2 9 0,3 2-543,2 5 1,9-2-1,-4 9 1,2 0 382,0-3 0,-9 8 0,4-7 0</inkml:trace>
  <inkml:trace contextRef="#ctx0" brushRef="#br0" timeOffset="2025">4704 1765 8164,'-9'11'-319,"-3"-1"554,0-10 1,5 7-236,14 0 0,5 9 0,9-4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4.78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147 169 8118,'-12'-10'175,"-6"8"14,15-7-364,-6 9 1,9 2-1,0 5 1,0 7 25,0 5 0,0 2 1,0 0-1,0 0 93,0 0 1,-2 7 0,-3 0 0,-4-3 21,-3-1 0,0 4 0,-4 0 1,4-3-65,3-1 0,0-3 0,4 0-106,-2 0 0,0 0 204,7 0 0,0-10 0,0-1 0</inkml:trace>
  <inkml:trace contextRef="#ctx0" brushRef="#br0" timeOffset="572">693 232 7516,'0'-21'-231,"0"0"0,0 7 1,0 0 361,0-3 1,0 6 0,0-3-153,0-3 1,0-1 0,0-3-101,0 0 0,-9 7 38,-5 0 1,-5 9 0,-2-2 36,0 5 1,0 4 0,0 3 0,2 4-6,5 3 1,-4-1 0,4 6 0,-3-3 136,3 2 1,-2 3-1,7 2 1,-1 0-49,1 0 1,2 0 0,5 0 0,-3 2-13,-2 5 1,0-5 0,7 5 0,0-4 0,0-3 0,7 0 1,2 2-1,1 3-4,-1 2 0,5 0 0,-5-7 0,1 0 24,-1 0 0,-2 0 1,-7 0-2,0 0 1,0 0 0,-2-3-1,-3-1-8,-2-3 0,-7-7 0,5 4 0,-3-1-32,-4-6 1,4-1 0,-2-3 0,-2 0-4,-3 0 1,5 0-1,0-3 1,0-4 11,2-7 0,-4-4 1,9-3-1,2 0 11,3 0 1,2 0-1,0 0 1,2 0-22,5 0 0,5 0 1,9 0-1,2-3-22,5-4 0,-2 5 0,9-5 0,0 7-42,-2 7 1,-1-5-1,-6 5 1,4-2-50,3 2 0,-7-5 0,2 5 1,-5-2-595,-2 2 702,0-5 0,9 8 0,3-10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2.3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5332 379 7993,'0'-21'-111,"0"0"0,-2 0 0,-3 0 0,-4 0 257,-3 0 0,5 0 0,-7 0 1,-2 0-284,-3 0 0,5 2 0,0 3 166,-2 2 1,-5 0-1,-5-5 1,-2 3-100,3 2 0,-8 2 1,-4-2-1,-8 5 41,-4 0 1,-9 6 0,0-4 0,-10 5-5,-9 2 0,-9 9 0,-10 3 0,45-5 0,-1 2 14,3 2 1,-2-1 0,-8-2 0,-1 1 0,3 5 0,0 2-1,-2-1 1,-1 0-59,-2 2 0,0 1 1,0 2-1,0 2 0,-1 2 1,0 1-1,0 2 1,0 0 70,0-1 0,0 1 0,0 7 0,0 0 0,0-1 0,0-1 0,1 3 0,1 0 11,1 1 1,1 1 0,-5 2 0,-1 1 0,4-2 0,-1 1 0,-1 2 0,0 0 1,-3 1 1,1 0 0,3 1 0,1 0 0,1 1 0,1 1 0,-1 1 0,1 1 11,0 1 0,1 0 0,-5 1 0,0 2 1,2 3-1,1 2 0,-2 0 0,0 0-62,3-2 1,1 1-1,0 2 1,2 1-1,3-2 1,1 0-1,3-1 1,2-1 72,2 0 0,2 0 1,4-5-1,3 0 0,1-1 1,2-1-1,3-1 0,2-1 130,-21 37 1,12 2-1,4-9 1,3 2-151,4 0 0,3-7 0,2 4 0,-3 1-45,-4 0 0,5-8 1,-7 3-1,2-4 23,0-3 0,-10 7 0,6 0 0,-3-3 27,0-1 0,0-6 1,-5-4-1,5-7 108,7-4 1,5-13 0,4-4-1,3-4-357,2-3 1,9-7 170,-2 0 0,7-12 1,7 0-1,7-9 63,5-4 0,2-13 0,0-8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5.8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148 167 8204,'-14'0'-605,"0"0"82,-3 0 0,-1 0 0,-3-3 523,0-4 0,9 5 0,3-7 0</inkml:trace>
  <inkml:trace contextRef="#ctx0" brushRef="#br0" timeOffset="288">1 83 8204,'11'-21'-951,"-1"9"1116,-10-7 1,0 15-73,0-10 0,-3 9 23,-4-2 1,5 14-1,-5 7-214,5 5 0,2 2 1,0 2-1,0 3 78,0 2 1,2 9-1,3-2 1,4 5 27,3 2 1,-5 9-1,4 5 1,1 2 18,0-2 1,-5-4 0,4-10-1,-1 0 31,-6 0 0,6-10 1,-3-4-1,0-7 21,2-7 0,-4-4 0,9-10-3,2 0 0,3-12 0,4-9 0,3-12-136,2-6 0,9-13 0,-2-1 1,5-1-68,2 5 1,4-2 0,-1 2 0,-6 4 19,1 8 0,-3 7 0,1 9 1,-6 0-654,-1 0 760,-3 9 0,2-7 0,3 8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1.7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148 254 8076,'-12'-21'-66,"3"0"0,11 3 37,5 4 0,-5 2-69,5 5 1,-4 7 87,-3 0 1,0 9 0,-3 15 0,-4 1 6,-7 3 0,-4 3 0,-3-6 0,2 6 63,5 1 0,-2-6 0,6 2 0,1-5-50,0-2 1,2 0 0,7 0 27,0 0 0,2-9 0,5-5 0,7-5-38,5-2 1,2 0 0,0-2 0,2-5 20,5-7 0,-2 2 0,6-2 0,1 0-57,0 3 1,-5-8-1,4 7 1,-1-2-184,-6 0 1,-1 7 0,-3-4-73,0 1 0,-3 1-108,-4 2 1,-5 2 398,-9-9 0,0 7 0,0-7 0,0-2 0,0-3 0,0-2-6,0 0 1,0 0 96,0 0 1,0 0 758,0 0-230,0 0-605,0 10 0,-7 13 1,-2 17-1,0 6-18,0 1 1,-8 7 0,3 2 0,-4 4-52,-3 3 0,7-7 1,0 0-1,0 0-29,2-2 1,-4-3-1,6-9 1,1 0-146,0 0 1,2 0-59,7 0 24,0-9 0,9-5 262,5-14 0,5-5 0,2-9 0</inkml:trace>
  <inkml:trace contextRef="#ctx0" brushRef="#br0" timeOffset="388">1008 23 8011,'0'-21'-427,"0"19"0,-2 9 0,-3 12 413,-2 9 1,-9-3-1,0 13 1,-8 4 60,-4 4 0,0 10 1,7-7-1,0 0 81,0 3 1,0-8-1,0 5 1,0-7 32,0-7 1,10 2 0,4-9 0,2-4-98,-2-8 1,7 0-58,0-9 0,9-2 0,15-14 1,1-10 17,3-7 0,3-11 0,-6 4 0,3-2-118,-2 0 1,-3 3 0,-2-3 0,-2 7 140,-5 4 1,2 3 94,-9 0-120,0 0 0,-16 10 0,-5 4 0,-2 7-253,2 7 1,-5-5-1,5 5-638,-5-5 868,8-2 0,1 0 0,10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2.3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189 252 8259,'0'-14'63,"0"0"-561,0 10 0,0-3 0,0 14 498,0 7 0,-18 4 0,-6 3 0</inkml:trace>
  <inkml:trace contextRef="#ctx0" brushRef="#br0" timeOffset="119">0 546 8192,'12'12'-82,"-3"0"-279,-9-5 1,3-5 9,4 5 0,-3-5 351,10-2 0,-9 10 0,4 1 0</inkml:trace>
  <inkml:trace contextRef="#ctx0" brushRef="#br0" timeOffset="1370">525 189 7767,'0'-11'-109,"0"-8"0,3 10 1,4-5-1,7 7 118,4 4 0,6 3 1,1 0-1,3 0-23,-2 0 1,-3 0 0,-4 3 0,-3 4 6,-2 7 0,-2-3 1,2 6-1,-7 4 11,-5 4 0,-2 3 1,0-4-1,-2 1 5,-5 3 0,-5 3 1,-9-6-1,0 3 32,0-2 0,0-3 1,0-2-43,0 0 1,3 0-19,4 0 16,-5-9 0,19-3 1,0-9-19,12 0 1,6 0 0,3 0 1,0 0 0,0 0 1,0 0-1,0 0-39,0 0 1,3 0-1,1-2 1,3-5-75,-2-7 0,0-5 1,-1-2-1,6 0-84,1 0 0,-4 0 216,7 0 0,-9-9 0,4-3 0</inkml:trace>
  <inkml:trace contextRef="#ctx0" brushRef="#br0" timeOffset="1657">1155 84 8013,'10'-11'-203,"-6"4"0,8 14 174,-3 7 0,-2 7 0,-9 7 1,-5 7-57,-7 4 0,2 3 0,-2-2 0,-2-3 192,-3-2 0,5-7 0,3 5-30,1-3 0,3-2 17,7-7 0,10-9 0,4-5 0,4-7-83,3-7 1,0-5-1,3-9 1,1 3-210,3 4 0,7-5 0,-4 5 0,-1-5-142,0-2 0,-2 0 0,-7 3 340,0 4 0,0-14 0,0 4 0</inkml:trace>
  <inkml:trace contextRef="#ctx0" brushRef="#br0" timeOffset="1827">1470 0 7659,'-21'10'0,"0"4"-79,0 4 0,7 6 0,0 4 0,-2 9-110,-3 10 1,-4 4 0,-3 10 0,-4-1 62,-3 6 1,5 1 0,-4-1 0,-1 1 125,0 3 0,8 0 0,-6-7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50.0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106 5209 8283,'-21'0'0,"0"0"-669,0 0 301,9 0 1,-4-10 640,9-4 1,0-4-1,7-3 1,0 0-238,0 0 0,0-3 0,0-4 0,0-7-30,0-4 0,2-6 1,5-4-1,7-4-75,5-1 0,2-14 0,0 3 1,0-7 1,0-8 0,7-8 1,2-6-1,-14 47 1,1-1 59,1-2 1,1-1-1,1 0 1,0 0 0,1-3-1,0 0 1,0 1 0,0-1-61,-1 2 1,2-1 0,5-9 0,2 0-1,-1 6 1,2 0 0,0-1 0,1 0 82,2-2 1,1 1-1,-3 4 1,1 1-1,5-3 1,1 0 0,-1 3-1,1 1 32,-1 3-1,3 0 1,7-2 0,1-1 0,-3 3 0,-1 0 0,2 0 0,1 0-42,-2 4 0,1-1 1,5-4-1,1 0 1,0 5-1,1 1 1,1-3-1,2-1-8,0-2 1,2 2-1,1 3 1,1 1-1,5-3 1,1 1-1,0 0 1,1 1-101,-2-1 1,0 1-1,3 0 1,0 1-1,-1 4 1,1 1 0,-1 1-1,1 1 89,0 1 0,0 0 0,1 0 1,2 2-1,-5 2 0,0 1 1,2-1-1,0 1 17,3-1 1,0 1 0,-5 3 0,1 2 0,6 1-1,1 1 1,-2 2 0,-2 0 6,-1 0 0,0 2 0,1 2 1,0 1-1,-1 0 0,0 1 0,3 1 1,0 0-10,-1 2 0,1 0 0,1 1 0,1 1 1,-5 0-1,-1 1 0,3-1 0,1 1 2,1-1 0,1 1 1,-3-1-1,0 1 1,6-1-1,0 1 1,-3-1-1,-1 1-13,-3-1 1,0 1 0,1 0 0,0-1 0,-3-1 0,0 1 0,-2-1 0,1 0-26,-3 2 0,0-1 0,1-2 1,-2 1-1,-5 4 0,-1 2 1,1-3-1,0-1 82,3-1 1,0 1-1,-4 2 1,0 2-1,-1 0 1,0 0-1,-2 1 1,-1 1-9,0 2 1,-1-1 0,1-1 0,-1-1-1,1 1 1,-1 1 0,0 0 0,-1 1-5,47 0 0,0 4 0,-9 3 1,-3 2-49,3-2 1,-3-1-1,-7 1 1,-4 2 101,-3-2 1,-2-3-1,-7-2 1,-2 0-104,-5 0 0,-5 0 0,-9 0 0,0 0 167,0 0 0,-9-2 0,-3-3 0,-2-4-240,0-3 1,0 7 0,-7-2 0,-2 3 12,-5-3 1,4 4 0,-6-6 72,0 0 0,-3 6 0,-9-4 0,5 0 0,9-7 0,9-9 0</inkml:trace>
  <inkml:trace contextRef="#ctx0" brushRef="#br0" timeOffset="515">8778 64 8249,'-7'-14'-108,"0"0"1,0 7-19,7-7 1,2 9 0,5-2 192,7 5 1,14 11 0,7 5 0,5 5-77,2 2 1,0 0 0,0 0 0,2 0-47,5 0 0,-4 0 1,4 0-1,-7 0 42,-7 0 0,2-2 0,-9-3 1,-2-4 5,-3-3 1,-9-2 192,0-7 0,-12 7 1,1 2-166,-8 3 0,-18 0 1,-1 4-1,-4-2-60,-2 2 0,-7 5 0,2 5 0,-5 2-102,-2-2 0,0-3 1,-2 0-1,-3 3 57,-2 2 1,2 0 0,10-7 0,2 0-118,-2 0 1,4 7 0,0 0 200,3-2 0,-7-3 0,4-2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53.9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250 157 8390,'0'-14'-540,"0"0"0,0 0 1,0-7 730,0 0 1,2 0-112,5 0 1,-4 7 41,4 0 1,-5 12-135,-2 2 0,-9 9 0,-3 14 1,-2 3-64,0 2 1,0 14 0,-7-2 0,0-1 54,0 1 0,0 9 1,0-12-1,2 0 29,5 3 1,-4-3 0,6-2 0,0-7 27,5-4 1,3-3 0,-1 0 62,-2 0 1,2-10-63,12-4 0,5-4 1,9-3-1,0 0-45,0 0 0,7-10 1,0-1-1,-2-3-13,-3 0 1,-2 0 0,0-7 0,0 0 17,0 0 1,-2 0-1,-3 0-10,-2 0 0,-9 0 0,2 0-21,-5 0 1,-4 0-118,-5 0 0,-3 7 0,-6 2-372,2 3 522,9 2 0,-4-3 0,9-1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0:47.6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0 101 8283,'0'-21'-423,"0"0"1,0 0 146,0 0 0,3 9 0,1 8 0,6 6 1,-1 7 105,0 3 170,8 2 0,-6 7 0,10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01.69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1 8250,'-21'12'-270,"0"-5"1,7 2-904,0-2 960,0 0 1,-7-7 295,0 0-253,9 0 298,-6 0-42,15 0-200,-6 0-33,9 0 140,0 0 116,-9 0 0,-3-2 423,-9-5 585,9 4-638,3-6-481,9 9 0,2 0-7,5 0 1,5 0 0,9 0-1,0 0-66,0 0 1,0 0 0,0 0 0,0 0 80,0 0 0,7 0 1,0 0 30,-2 0 0,-3 0 1,-2 0 64,0 0-41,-9 0 1,-3 2-26,-9 5 0,0-2 0,-2 9 1,-3 2 17,-2 3 1,-9 2 0,2 0 0,-5 0-8,-2 0 0,0 0 0,0 0 0,0 0-19,0 0 1,7 0-1,0 0 1,0 0-31,2 0 1,-6 0-1,6 2 1,-2 3 30,0 2 0,7 0 1,-5-5-1,3 3-10,4 2 1,-4 0 0,0-7 0,-1 0 4,1 0 1,0-3-1,4-1-110,-2-3-267,0 0-599,7-3-127,0-1 440,0-10 639,9 0 0,3-10 0,9-1 0</inkml:trace>
  <inkml:trace contextRef="#ctx0" brushRef="#br0" timeOffset="319">442 589 8274,'0'11'510,"-2"-1"-357,-5-10-514,4 0 0,-4 0 0,12 2-43,2 5 0,9-5 1,-2 5 31,5-4 372,-7-3 0,6-19 0,-6-4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02.5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484 169 8274,'7'-14'-324,"0"0"-112,-2-2 0,-3 4 0,-2-2 553,0-2 1,0 4 460,0-2-418,0 9-59,0-4 114,0 9-134,0 0-38,9 0-43,-6 0 1,8-7 38,-4 0-15,-4-9-47,6 13 0,-11-6-101,-5 9 5,4 0-10,-6 0 11,9 0 183,0 0-113,0 9-56,-9-6 1,4 6-210,-9-9 313,9 0 0,-4 9 0,9 3 0</inkml:trace>
  <inkml:trace contextRef="#ctx0" brushRef="#br0" timeOffset="1984">22 232 8383,'-2'-12'-19,"-5"5"0,4 2 163,-4-1 62,5 3 0,4-6-405,5 9 0,-4 9 0,6 3-875,0-1 1074,-6 8 0,6-7 0,-9 9 0</inkml:trace>
  <inkml:trace contextRef="#ctx0" brushRef="#br0" timeOffset="5970">400 169 8327,'-12'-2'-729,"5"-5"926,5 4 1,2-15-117,0 4 0,2 2 0,3-2 0,4 0 50,3 2 1,2-4 0,7 7-113,0-3 0,-7 7 1,0-2-85,2 5 1,3 2-1,2 2-40,0 5 0,0 5 0,-2 9 73,-5 0 1,-3 0 0,-6 0 38,2 0 0,0 0 1,-7 0-1,0 0 25,0 0 1,-2 0 0,-5 0 0,-7 0-9,-5 0 0,-4 0 1,-3 0-1,-4 0-62,-3 0 1,7-7 0,-2 0-1,5 0-33,2-3 0,-7 8 53,0-5 1,2-2 8,12 2 1,7-10 17,14 3 1,5-4-1,11-3 1,3 0 31,2 0 1,2 0 0,-4 0-1,4 0-15,3 0 1,-7 0-1,2 2 1,-5 3-18,-2 2 0,-7 2 0,-2-2 0,-3 7 40,-4 5 1,-3 2 0,-2 0 0,-5 0 22,-9 0 0,0 2 0,-16 3 0,2 2-30,0-3 1,-7-1-1,5-3 1,-1 0 8,1 0 1,2-7-1,7-3-395,0-1 0,7-3 4,0-7 0,12-3 0,2-1 51,11-3 1,8-10-1,4 6 1,3-3 288,2 0 0,9 0 0,-4-7 0</inkml:trace>
  <inkml:trace contextRef="#ctx0" brushRef="#br0" timeOffset="6438">1240 148 8018,'0'-21'-611,"0"7"0,0 0 785,0-2 1,0 9-1,-2 4-144,-5 8 0,-5 18 0,-9 1 1,0 4 49,0 2 1,-7 7 0,-2-2-1,-1 5 29,1 2 1,-5 7 0,7 0 0,2-5-35,3-7 0,2 1 0,0-10 0,2 0-16,5 2 1,5-14 0,9 5 45,0-2 1,2-3-103,5-2 0,5-4 0,9-13-40,0-4 0,7 3 0,0-10 1,-2-3 16,-3-1 0,-2-3 0,-2 0 0,-3 0 32,-2 0 0,-7 0 0,5 0 23,-3 0-20,-2 9 1,-16 3-1,-5 9-229,-5 0 0,-2 0 0,0 0-107,0 0 1,2 2 0,3 3 320,2 2 0,9 0 0,-4-7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3.07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43 462 18166,'0'-14'1068,"0"0"-2027,0-2 1,0 4 1085,0-2 1,-3 10-736,-4-3 0,5 7 884,-5 7 1,2 4 0,1 10 0,-3 0-282,2 0 0,3 7 1,2 0-1,2-2-142,5-3 1,2-2 0,8 0 0,-3 0-107,2 0 0,3-7 0,4-2 1,3-3 73,2-4 0,0-3 1,-5-2-1,3 0 96,2 0 0,-3-2 1,-8-3-1,-3-4 252,2-3 1,-7 5 0,1-7 230,-1-2 0,-7-3 1,5-2-1,-4 0-512,-3 0 1,0-7 0,0 0 0,0 3 34,0 1 1,-3 1 0,-4-3 0,-4-2 7,-1 3 1,-7 4 0,5 4 0,-4 3 76,-3-2 0,0 7 0,0 2 25,0 4 0,0 3 1,0 0-91,0 0 0,9 3 32,5 4 1,5-3 0,4 8-624,5-3 1,5-2-1,9-7 1,2 0 311,5 0 0,-2-2 1,9-5 400,2-7 1,3-5 0,2-2-1</inkml:trace>
  <inkml:trace contextRef="#ctx0" brushRef="#br0" timeOffset="421">988 252 13545,'-21'3'-403,"0"4"0,0 4 848,0 1 0,7 14 1,2-5-1,0 2-315,1 0 0,6-2 0,-2 3 1,5 1-199,2 3 1,0-7 0,2-7-164,5 3 0,5-1 0,9-2 88,0-7 0,0-5 0,-3-4 0,-1-3 308,-3-2 1,-3-9-1,6 2 1,-6-5 64,-1-2 1,4 0 0,-5 0 0,0 0-128,1 0 1,-3 0 0,-7 0 0,0 0-246,0 0 1,0 0 0,0 0 13,0 0 0,0 0 0,-3 3-82,-4 4 1,-4 4 0,-10 10 154,0 0 0,7 0 0,0 0-67,-3 0 1,6 0-145,-3 0 0,11 0 0,3 0 0,12 0 81,7 0 1,2 0-1,0 0 1</inkml:trace>
  <inkml:trace contextRef="#ctx0" brushRef="#br0" timeOffset="688">1492 210 11772,'-14'-14'-1851,"0"0"1934,9 10 1,5-6-1,14 10 1,5 0-154,2 0 1,0-7 0,2 0-1,3 3 101,2 1 0,0 3 0,-7 0 1</inkml:trace>
  <inkml:trace contextRef="#ctx0" brushRef="#br0" timeOffset="843">1513 441 12020,'-14'12'-171,"0"-5"380,9 5 0,-2-10 0,14 5-360,7-5 1,5-2 0,2 0 0,2-2-530,5-5 719,-5 5 1,17-26 0,-7 4-1</inkml:trace>
  <inkml:trace contextRef="#ctx0" brushRef="#br0" timeOffset="1189">1975 147 9485,'-10'21'723,"1"0"1,-5 0-1,7 0-647,5 0 0,-5 0 0,0 0 0,2 0-78,3 0 0,4 0-195,5 0 1,5-9 0,9-5-1,0-5 123,0-2 1,-3-2 0,1-5 156,2-7 1,0-7 0,9-5-1,-9-2 61,-2 3 1,-3-1-1,1 0 1,-6-2 53,-1 3 0,-3-1 1,-7 0-268,0-2 1,-3 0-1,-4 10 1,-7 1-222,-4 3 1,-3 10 0,0-3 95,0 4 1,0 3 0,0 3 166,0 4 1,0 4 19,0 10 0,11-2-122,10-5 1,10-5-1,11-9 1</inkml:trace>
  <inkml:trace contextRef="#ctx0" brushRef="#br0" timeOffset="1508">2416 42 12020,'21'0'-2341,"-10"3"2098,-4 4 0,-4 4 1,-3 10 501,0 0 0,0 7 0,0 0 1,0-2-129,0-3 1,0-2 0,0 0 0,0 0 8,0 0 0,0 0-147,0 0 0,9-9 1,5-3-1,5-2-131,2 0 1,0-2 0,0-10 234,0-2 0,0-9 0,0 2 1,0-2 85,0 2 0,-3-5 1,-1 5 169,-3-5 1,-10-2 0,3 0-305,-4 0 1,-3 0-1,-3 0-144,-4 0 1,-4 3-1,-10 1 1,0 6-35,0 1 0,0-6 0,0 4 0,0 1-360,0 4 0,0 2 341,0-2 1,7 5 0,4-5 166,8 4 0,7 3 1,16 0-1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11.6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169 189 7914,'-14'-7'0,"2"-2"-463,3-3 0,-5 5 1,4-4 791,-1 1-66,6 3 1,-11 17 0,9 4-254,2 4 0,-4 10 1,2 3-1,0-1 46,-3 0 1,6 5 0,-8-4-1,3-1 13,4 0 1,3-2 0,2-7 0,0 0 40,0 0 0,0 0-59,0 0 0,9-7 1,5-2-1,5-3-10,2-4 0,0-5 0,0-7 0,0-5-17,0 1 1,0-8-1,0 3 1,0-8-52,0-4 0,-3 0 1,-1 7-1,-6 0 34,-1 0 0,4 0 1,-7 0-1,-3 0-16,-1 0 1,-3 0 0,0 0-5,0 0 0,-7 7 0,-3 3 0,-1 1 8,-6 6 0,6 1 0,-3 3-12,-3 0 0,-1 0 0,-3 0-402,0 0 275,0 0 0,9 3 36,5 4 1,7-5-1,7 5 1,7-5 107,5-2 0,11 10 0,3 1 0</inkml:trace>
  <inkml:trace contextRef="#ctx0" brushRef="#br0" timeOffset="463">673 168 8404,'-14'0'-199,"0"0"1,0 0 85,-7 0 0,0 0 0,2 3 115,5 4 0,-2 4 0,9 13 0,0 1-15,-3 3 0,8 3 0,-5-6 0,5 3 71,2-2 1,9 4-1,5-2-14,5-2 0,-1-10 0,-1-4 0,-3-3 62,2-4 1,3-3 0,2-2-1,0 0-53,0 0 0,0-9 0,0-5 1,0-5-64,0-2 1,0-7-1,-3 0 1,-1 3 17,-3 1 1,-7-4 0,4 0-1,-1 3-15,-6 1 0,-1 3 0,-6 3 0,-4 1-18,-7 3 0,-4 10 1,-3-3-1,0 4-58,0 3 0,-7 0 1,0 0-1,2 3-63,3 4 1,2-3 0,0 8-27,0-3 0,9 1-161,5-3 1,7-5 0,7 5 332,7-5 0,14-2 0,5 0 0</inkml:trace>
  <inkml:trace contextRef="#ctx0" brushRef="#br0" timeOffset="663">1135 126 8123,'0'12'595,"0"-3"-474,0-9 0,2 0 1,3 3-235,2 4 1,0-3 0,-7 10-337,0 3 1,0 1 448,0 3 0,0 0 0,0 0 0</inkml:trace>
  <inkml:trace contextRef="#ctx0" brushRef="#br0" timeOffset="830">1219 336 8404,'-10'12'29,"-4"-5"27,5 5 0,-7-1-388,9 10 1,0-7 0,9-2 134,5-3 0,-2-2 0,9-7 0,2 0-45,3 0 0,2 0 1,0-2 241,0-5 0,9-5 0,3-9 0</inkml:trace>
  <inkml:trace contextRef="#ctx0" brushRef="#br0" timeOffset="1159">1534 210 8084,'-14'7'-159,"0"0"1,9 10 0,-2-3 0,2 4 206,-2 3 0,5 0 0,-5 0 28,5 0 0,2 0 1,2-2-1,3-3-95,2-2 0,9-9 0,-2 2 68,5-5 0,2-4 0,0-3-33,0-2 1,-7-9-1,0 2 1,0-7-53,-3-7 1,1 5-1,-7-5 1,2 2 28,-3-2 1,-1 5-1,-3-5 1,0 4-17,0 3 0,-10 3 0,-1 1 0,-3 6-156,0 1 1,0 3-268,-7 7 317,9 0 0,3 10 1,11 1 128,5 1 0,14 7 0,12-8 0</inkml:trace>
  <inkml:trace contextRef="#ctx0" brushRef="#br0" timeOffset="1473">1933 105 8117,'14'0'-105,"0"0"1,-3 10-1,3 6 1,-4 7 118,-1 5 0,-4 3 0,6-6 0,-1 3 57,-6-2 0,6-3 0,-1-2 0,0 0 30,1 0 0,6-9 1,-2-3-17,5 1 1,2-10-1,0 2 53,0-7 0,-3-11 1,-1 0-1,-3-8-116,2-4 1,-4-2 0,-1 4 0,-1-4-41,-6-3 0,-1 8 0,-3-3 0,0 4-40,0 3 1,-7 0-1,-3 3 1,-1 1-137,-6 3 0,-1 10 1,-3-6-69,0 1 0,0 7 1,0-5 3,0 4 0,9 6 0,3 1-27,-1 3 285,8 10 0,-17-6 0,8 10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22.56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22 1806 8272,'-12'0'-828,"3"-9"1,9 4 926,0-9 0,0 0 1,0-7-26,0 0 0,2 3 0,3 1 0,2 3-39,-3-2 0,8-3 1,0-2-1,2 0-20,0 0 0,0-7 0,9-2 1,3 0 3,2-1 0,9-11 0,-2 3 0,5-3-28,2-5 1,0 0-1,2 5 1,3 0 13,2 0 1,2 0 0,-4 0 0,2 0 9,-3 0 1,6 0-1,-3 0 1,0 0-2,2 0 1,0 3 0,8 1 0,-6 3 6,-1-2 0,4 0 0,-5-1 0,0 6 1,1 1 0,-3-4 1,-7 7-1,0 3 22,0 1 0,-7 3 0,-3 0 1,-1 0 19,-6 0 1,-1 3 0,-3 1-21,0 3 1,0 3 5,0-3-245,-10 4-348,-1 10-376,-10 0 265,0 0 654,9 0 0,-7 10 0,8 1 0</inkml:trace>
  <inkml:trace contextRef="#ctx0" brushRef="#br1" timeOffset="575">1660 21 12356,'-12'0'497,"3"-2"-720,9-5 1,2 5 0,5-5 0,7 4 287,5 3 1,2 0 0,0 0 0,0 3-99,0 4 0,2-5 0,3 7 0,2-2 32,-3 0 0,-1 0 1,-3-7-1,0 0 68,0 0 1,-7 7-1,0 0-101,2-2 0,-7 0 0,1-1-175,-1 3 1,-7 3 113,5-3 1,-4-3 0,-3 10-1,-3 3 1,-4-1 260,-7-2 0,-4 12 0,-3-5 1,0 2-79,0 0 1,-7 5 0,0 3 0,2-1-15,3 0 0,-3 8 0,3-6 0,4 1-87,0-5 0,3 2 0,2-2 1,7-2-139,5-3 1,-5-9 0,0 0 116,2 3 0,12 1 1,5 3-1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09.299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274 264 9878,'0'-14'-404,"0"0"1,0 0 0,0-7-1,0 0 573,0 0 1,0 0-1,0 0-128,0 0 1,0 7 0,-3 3-77,-4 1 1,3 1-1,-10 4 83,-3-2 0,-1 0 0,-3 7 0,2 3-1,5 4 1,-5-3 0,5 8-1,-2 0-4,2-1 0,-5 3 0,8 7 0,-3 0 15,0 0 0,7 0 1,-5 0-1,3 0 53,4 0 0,3 0 1,2 0-33,0 0 0,2 0-86,5 0 0,5-9 1,9-5 19,0-5 1,0-2-1,0-2 1,2-5-4,5-7 0,-5-2 1,5-1-1,-4 3-15,-3-2 1,-3 4 0,-1 1-12,-3 1 1,-7 3 47,7 7 0,-10 3 0,3 4 16,-4 7 1,-10 4 0,0 3 0,0 0 25,-3 0 0,6 7 0,-8 0 0,0-2-2,1-3 0,6-2 1,-4 0-1,2 0 35,0 0 1,-3 0-70,3 0 1,3 0-14,-10 0 1,2 0 0,-4-2-89,2-5 0,7-2-405,-7-5-432,0-5 563,2 7 1,5-9 0,14 0-21,7 0 0,5-7 0,2 0 1,0 0 334,0-2 0,9-3 0,3-9 1</inkml:trace>
  <inkml:trace contextRef="#ctx0" brushRef="#br1" timeOffset="216">757 243 7854,'0'12'81,"0"-5"1,-3-12 0,-1-4 856,-3-3 1,0 5-494,7-7-1637,0 0 683,0 3 1,2 4-1,5 11 509,7 3 0,5 10 0,2-6 0</inkml:trace>
  <inkml:trace contextRef="#ctx0" brushRef="#br1" timeOffset="354">820 327 8561,'-3'19'-2290,"-4"-5"3058,-4 5 0,-10-17-366,0 5 1,2-2-1054,5 2 364,5-5 1,18 7 0,5-11 0,5-3 310,2-2-24,0-9 0,9 4 0,3-9 0</inkml:trace>
  <inkml:trace contextRef="#ctx0" brushRef="#br1" timeOffset="706">1219 33 8349,'0'-14'-244,"0"0"370,0 10 1,-3 4 0,-4 14 0,-4 4-75,-1 3 1,-7 3 0,8 1 0,-3 6-2,0 1 0,2-4 0,-2 5 0,5-3 73,-1-4 1,8-3 0,-5-2-41,5 0 0,2-7 1,2-2-1,5 0 32,7-1 1,5-6 0,2 2-1,0-5-86,0-2 0,7 3 0,0 1 0,0 3-91,2-2 0,-7-3 0,5-2 0,-4 0-230,-3 0 1,-7 0-1,0 0-261,2 0 1,3-2 170,2-5 0,0-5 0,-3-9 381,-4 0 0,5 0 0,-7 0 0</inkml:trace>
  <inkml:trace contextRef="#ctx0" brushRef="#br1" timeOffset="934">1534 96 8410,'-19'14'-173,"5"0"0,-5-9 1,5 2 207,-4-5 1,4 5 0,2 3 0,0 1-5,1 6 0,4 1 0,-5 3 1,0 0-11,1 0 0,4 7 0,-7 3 0,0-1 25,2 0 0,-4 5 1,6-7-1,1 0-54,0 3 0,-5-8 0,4 5-41,-1-5 0,6-2 0,-4-2 1,2-3-360,0-2 0,0-7 120,7 7 0,2-9 1,5 2 287,7-5 0,14-20 0,5-6 0</inkml:trace>
  <inkml:trace contextRef="#ctx0" brushRef="#br1" timeOffset="1292">1618 138 8525,'11'0'-253,"-2"0"0,-2-2 0,3-3 0,1-2 399,6 3 0,1 1 1,3 3-1,0 0-30,0 0 0,0 0 0,0 3 1,0 1 2,0 3 0,0 7 1,-2-4 45,-5 1 0,2 3 0,-9 7-79,-2 0 1,-5-2 0,-5-3 0,-4-2-53,-3 3 0,-2 1 0,-4 3 0,1 0-71,3 0 0,0 0 0,-4 0 0,1-2-128,3-5 0,10 5 0,-3-5 71,4 4 0,3-4 0,3-2 165,4-3 0,4-2 0,10-7 0,0 0-53,0 0 0,3-2 1,1-3-1,3-4 14,-2-3 0,4 5 1,-2-4-1,-2 1-323,-3 6 0,-4-1 0,-3 0 0,-2-2 291,3 3 0,1 1 0,3 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3.1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1765 7982,'-21'9'-1280,"7"-7"1217,0 5 1,7-4-67,-7-3 85,9-10 0,-4-1 0,11-8 0,3 3 72,2 2 1,2 0-1,-4-7 1,4 0-13,3 0 1,2-3 0,7-1 0,0-3-16,0 2 1,7 0 0,2-2 0,3-7 8,4-4 1,5 1-1,5-1 1,4-6 7,3 1 1,-1 0-1,6-1 1,-3-1 21,2-3 0,3-3 1,4 6-1,3-3-11,2 2 1,0 3 0,-7 4-1,0 3-21,0 2 1,0 7 0,0-5-1,0 3-8,0 4 1,0 3-1,-3 2 1,1 0-16,2 0 1,-12 7 0,12 0 0,-4-3 32,-6-1 1,8 4 0,-7 0 0,-1 0-16,-4 2 0,-4-7 1,-3 8-1,0-1 9,-1 5 1,-8-2-1,-3 2 1,-2 2-23,0 3 1,-7 2 0,-7 0-391,3 0 400,1 0 0,-6 0 0,-3 0 0</inkml:trace>
  <inkml:trace contextRef="#ctx0" brushRef="#br0" timeOffset="543">2352 1 8242,'-2'11'-527,"-5"-4"325,5-4 69,-17-3 1,26 9-1,0 5 55,9 5 1,8-1 0,1-1-1,6-3 62,1 2 0,-6-4 1,4-1-1,-2 1 52,0 0 0,7-8 0,-7 6 0,-2-3-8,-3 0 0,-2 7 0,0-7 72,0-3 0,-7 8-85,0 2 1,-9-2 0,2 2-57,-5 2 1,-4-4 0,-5 2 0,-7 2-11,-5 3 0,-9-5 1,-2 0-1,0 2-34,-1 3 0,-4 2 0,7 0 0,3 0-106,1 0 0,-4-3 191,0-4 0,0 5 0,7-7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8.2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84 419 7548,'0'-14'-511,"0"0"544,0-3 0,0 6-138,0-3 70,0 9 0,0 5 0,0 14 0,0 5 35,0 2 1,0 2 0,0 3-1,-2 4-59,-5 3 1,2-8 0,-6 6 0,-1-3 49,0 0 1,8 0 0,-6-10 0,3-1-68,0-3-83,0 0 0,10 4 46,4-4 0,-3-14 113,10-14 0,10-4 0,8-3 0</inkml:trace>
  <inkml:trace contextRef="#ctx0" brushRef="#br0" timeOffset="600">735 314 8181,'12'-21'-450,"-5"0"1,-5 0 0,-2 0 518,0 0 1,0 0 0,0 0 0,-2 0-31,-5 0 0,2 2 1,-6 3-1,-1 2 19,0-3 1,1 6 0,-6-1-1,3 3-271,-2 4 1,4 0-1,-2 1 121,-2-3 0,-3 2 0,-2 10 73,0 2 0,7 9 0,3-2 0,-1 5 14,0 2 1,1 7 0,-6 0 0,3-3-4,-2-1 0,4 4 0,1 0 1,-1-3 114,0-1 1,8-3-1,-3 0-122,4 0 1,3-7-1,3-3 13,4-1 0,4-3 0,10-7 1,0 0-6,0 0 0,0 0 0,3-3 13,4-4 0,-5-2 1,5-7-1,-5 4 82,-2 3 0,-7 2 0,0 7-19,3 0 1,-8 2-1,-2 5-42,-5 7 0,-2 5 0,0 4 0,0 5-20,0 7 0,-9 5 0,-5 2 0,-5-3-27,-2-4 1,0 5-1,0-5 1,0 2 6,0-2 1,0 3 0,0-8 14,0 3 0,3-8 1,1 3-36,3-4 0,3-10-405,-3 0 211,4-10 1,17-4 226,0-14 0,19-14 0,-3-4 0</inkml:trace>
  <inkml:trace contextRef="#ctx0" brushRef="#br0" timeOffset="804">1113 356 8226,'-7'-14'0,"-2"2"499,-3 3-449,8 2 1,-6 16 0,10 5-387,0 5 1,3 2 335,4 0 0,-5 9 0,7 3 0</inkml:trace>
  <inkml:trace contextRef="#ctx0" brushRef="#br0" timeOffset="938">1008 566 6722,'21'0'-234,"0"0"0,0 0 234,0 0 0,0 0 0,0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50.3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105 106 7208,'21'21'3,"-7"-10"0,-2-1 1,0-3-54,-1 0 1,-4 9 45,7-2 1,-9-2-1,2 2-75,-5 2 0,-4 3 0,-5 2 44,-7 0 0,-5 0 0,-2 0 0,0 0 5,0 0 0,7-3 0,3-1 0,-1-6-15,0-1 1,5 6 77,-7-2 0,10-2 96,-3 2 1,7-10-1,7 3-48,7-4 0,4-1 1,3 3-66,0 2 0,-7 0 0,0-7 1,0 2-17,-2 5 1,0-5 0,-8 8-24,3-1 1,0-4-1,-9 9 13,-5 2 1,2-4 0,-9-1-13,-2-1 0,4 4 0,-2-5-89,-2 3 0,4-8-89,-2 3 0,7 3 1,-7-3-1,0 0 200,3 2 0,-8-7 0,7 8 0</inkml:trace>
  <inkml:trace contextRef="#ctx0" brushRef="#br0" timeOffset="437">756 1 8168,'-21'0'0,"0"0"-113,0 0 1,7 2-118,0 5 0,7 2 142,-7 5 0,7 5 0,-4-5 0,-1 5 54,0 2 1,1 7-1,-6 2 1,3 0 60,-2 1 0,-3 4 0,-2-5 1,0 3-59,0 4 0,0-4 0,0 2 0,0 0 85,0-3 0,0-1 1,3-10-1,4 0 0,7 0 1,-3 0-54,3 0 0,3-10 1,11-4 3,7-4 0,4-13 0,3-4 0,3-4-5,4-3 1,-5 0 0,5 2 0,-5 3 6,-2 2 1,-2 0 0,-3-5 0,-4 3 17,-3 2 0,1 9 0,-6-4-18,3-1 1,-2 8-33,-12-5 0,-5 5 0,-9 2 0,0 0-421,0 0 0,0 0 446,0 0 0,-9 9 0,-3 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0.82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2647 7839,'-9'-21'16,"7"7"0,-5 0 1,4-3-1,3-1 1,0-3-1,0 0 38,0 0 0,7-3 0,3-1-210,1-3 1,1-3 0,4 3 0,-2-7 118,3-4 0,1-3 0,6 0 0,1 0-55,3 0 0,3-10 0,-6-4 0,6-4 72,1-3 1,-4 0 0,5 0 0,0 2 57,-1 5 1,3-5-1,7 5 1,0-2 4,0 2 0,0-2 1,0 6-1,3 1-15,4 0 1,-3 2 0,8 4-1,0-1-19,-1-3 1,-4 0-1,7 9 1,3 3-43,1 2 0,3 2 1,-2-4-1,-3 4 17,-2 3 0,0-5 1,7 4-1,-2 1 32,-5 0 1,5 2-1,-5 7 1,2 0 32,-2 0 0,2 2 0,-6 3 0,-1 4-40,0 3 0,-2-5 1,-7 7-1,-2 2-8,-5 3 0,5-1 0,-8-1 0,1-3-48,-5 2 0,2 3 0,-2 2 0,-2-3-55,-3-4 0,-2 5 1,0-5-139,0 5 1,0-1-2,0-4 241,-9 5 0,7-7 0,-8 9 0</inkml:trace>
  <inkml:trace contextRef="#ctx0" brushRef="#br0" timeOffset="496">2478 1 8344,'-14'0'-782,"0"0"1,12 2 805,2 5 1,9 2 0,12 8 0,0-6-23,0-1 1,0 6 0,0-4-1,0-1 3,0-4 0,0 3 0,0-3 1,0 0 7,0 2 0,0-7 0,-2 8 0,-3-3-9,-2 0 0,-7 0 1,5-5-5,-3 5 1,5-2 0,-7 9 5,-2 2 1,-5 0 0,-7 3 0,-7 0 0,-5 4 1,-4 5 0,-5 0 0,-7 5-3,-5-1 1,-2 6 0,0-8 0,3 0-74,4 1 0,4-3 0,8-5 0,0 3 68,2 2 0,-5 0 0,14-7 0</inkml:trace>
  <inkml:trace contextRef="#ctx0" brushRef="#br0" timeOffset="1197">3360 1639 8185,'3'-14'-783,"4"2"776,7 3 1,4 2 0,3 7-1,3 0 1,1 0 0,3 0 15,-2 0 0,4 0 1,-2 0-1,-2 2-37,-3 5 0,-2 2 1,-2 8-1,-5-3 0,-7 2 1,-5 3 0,-2 2 0,0 0 16,0 0 0,-2 0 0,-5 0 1,-5 0 39,1 0 1,-8 0 0,5 0 183,-5 0 1,-2 0 40,0 0 0,7-7 136,0 0-348,10-10-77,-6 6 0,20-10 0,4 0-62,4 0 0,3 0 0,3-3 1,1-4 45,3-7 1,0 3-1,-7-1 1,3 0-31,4 1 1,-5-3-1,5-5 1,-2 3-104,2 2 1,-5 2 0,5-4-1,-5 2 184,-2-3 0,0-1 0,0-3 0</inkml:trace>
  <inkml:trace contextRef="#ctx0" brushRef="#br0" timeOffset="1727">4347 1450 7971,'0'-21'-109,"0"0"1,0 0 0,0 0 0,0 0 0,0 0 124,0 0 0,-7 7 0,-2 2-59,-3 3 0,-2 2 1,-7 7-5,0 0 1,-7 0 0,0 2 0,3 5 29,1 7 1,3 5-1,0 2 1,0 0 47,0 0 0,7 0 0,0 0 3,-2 0 1,7 0-20,2 0 0,7-3 0,7-4-17,7-7 0,4-4 0,3-3 0,0 0-2,0 0 1,7 0-1,0-3 1,-2-1-6,-3-3 1,5-7 0,0 7 83,-2 2 0,-3 3-42,-2 2 1,-2 2 0,-5 5-10,-7 7 1,-5 5-1,-2 4 1,0 3-9,0 2 1,-7 9 0,-2-2-1,-3 5 11,-4 2 0,-3 2 0,-4 3 1,-3 2 14,-2-3 1,-2 8 0,4 0 0,-2-1 3,3-4 0,-6 3 0,3-6 0,3-4-34,1-4 0,3-13 1,3 3-1,1-7-284,3-7 62,10 5 1,-6-19 0,13 0-95,4-12 0,4-13 304,10-3 0,10-10 0,1 6 0</inkml:trace>
  <inkml:trace contextRef="#ctx0" brushRef="#br0" timeOffset="1914">4683 1597 8164,'-12'-10'344,"3"8"-184,9-7 0,2 9 0,3 2-543,2 5 1,9-2-1,-4 9 1,2 0 382,0-3 0,-9 8 0,4-7 0</inkml:trace>
  <inkml:trace contextRef="#ctx0" brushRef="#br0" timeOffset="2025">4704 1765 8164,'-9'11'-319,"-3"-1"554,0-10 1,5 7-236,14 0 0,5 9 0,9-4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4.78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147 169 8118,'-12'-10'175,"-6"8"14,15-7-364,-6 9 1,9 2-1,0 5 1,0 7 25,0 5 0,0 2 1,0 0-1,0 0 93,0 0 1,-2 7 0,-3 0 0,-4-3 21,-3-1 0,0 4 0,-4 0 1,4-3-65,3-1 0,0-3 0,4 0-106,-2 0 0,0 0 204,7 0 0,0-10 0,0-1 0</inkml:trace>
  <inkml:trace contextRef="#ctx0" brushRef="#br0" timeOffset="572">693 232 7516,'0'-21'-231,"0"0"0,0 7 1,0 0 361,0-3 1,0 6 0,0-3-153,0-3 1,0-1 0,0-3-101,0 0 0,-9 7 38,-5 0 1,-5 9 0,-2-2 36,0 5 1,0 4 0,0 3 0,2 4-6,5 3 1,-4-1 0,4 6 0,-3-3 136,3 2 1,-2 3-1,7 2 1,-1 0-49,1 0 1,2 0 0,5 0 0,-3 2-13,-2 5 1,0-5 0,7 5 0,0-4 0,0-3 0,7 0 1,2 2-1,1 3-4,-1 2 0,5 0 0,-5-7 0,1 0 24,-1 0 0,-2 0 1,-7 0-2,0 0 1,0 0 0,-2-3-1,-3-1-8,-2-3 0,-7-7 0,5 4 0,-3-1-32,-4-6 1,4-1 0,-2-3 0,-2 0-4,-3 0 1,5 0-1,0-3 1,0-4 11,2-7 0,-4-4 1,9-3-1,2 0 11,3 0 1,2 0-1,0 0 1,2 0-22,5 0 0,5 0 1,9 0-1,2-3-22,5-4 0,-2 5 0,9-5 0,0 7-42,-2 7 1,-1-5-1,-6 5 1,4-2-50,3 2 0,-7-5 0,2 5 1,-5-2-595,-2 2 702,0-5 0,9 8 0,3-10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2.3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5332 379 7993,'0'-21'-111,"0"0"0,-2 0 0,-3 0 0,-4 0 257,-3 0 0,5 0 0,-7 0 1,-2 0-284,-3 0 0,5 2 0,0 3 166,-2 2 1,-5 0-1,-5-5 1,-2 3-100,3 2 0,-8 2 1,-4-2-1,-8 5 41,-4 0 1,-9 6 0,0-4 0,-10 5-5,-9 2 0,-9 9 0,-10 3 0,45-5 0,-1 2 14,3 2 1,-2-1 0,-8-2 0,-1 1 0,3 5 0,0 2-1,-2-1 1,-1 0-59,-2 2 0,0 1 1,0 2-1,0 2 0,-1 2 1,0 1-1,0 2 1,0 0 70,0-1 0,0 1 0,0 7 0,0 0 0,0-1 0,0-1 0,1 3 0,1 0 11,1 1 1,1 1 0,-5 2 0,-1 1 0,4-2 0,-1 1 0,-1 2 0,0 0 1,-3 1 1,1 0 0,3 1 0,1 0 0,1 1 0,1 1 0,-1 1 0,1 1 11,0 1 0,1 0 0,-5 1 0,0 2 1,2 3-1,1 2 0,-2 0 0,0 0-62,3-2 1,1 1-1,0 2 1,2 1-1,3-2 1,1 0-1,3-1 1,2-1 72,2 0 0,2 0 1,4-5-1,3 0 0,1-1 1,2-1-1,3-1 0,2-1 130,-21 37 1,12 2-1,4-9 1,3 2-151,4 0 0,3-7 0,2 4 0,-3 1-45,-4 0 0,5-8 1,-7 3-1,2-4 23,0-3 0,-10 7 0,6 0 0,-3-3 27,0-1 0,0-6 1,-5-4-1,5-7 108,7-4 1,5-13 0,4-4-1,3-4-357,2-3 1,9-7 170,-2 0 0,7-12 1,7 0-1,7-9 63,5-4 0,2-13 0,0-8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5.8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148 167 8204,'-14'0'-605,"0"0"82,-3 0 0,-1 0 0,-3-3 523,0-4 0,9 5 0,3-7 0</inkml:trace>
  <inkml:trace contextRef="#ctx0" brushRef="#br0" timeOffset="288">1 83 8204,'11'-21'-951,"-1"9"1116,-10-7 1,0 15-73,0-10 0,-3 9 23,-4-2 1,5 14-1,-5 7-214,5 5 0,2 2 1,0 2-1,0 3 78,0 2 1,2 9-1,3-2 1,4 5 27,3 2 1,-5 9-1,4 5 1,1 2 18,0-2 1,-5-4 0,4-10-1,-1 0 31,-6 0 0,6-10 1,-3-4-1,0-7 21,2-7 0,-4-4 0,9-10-3,2 0 0,3-12 0,4-9 0,3-12-136,2-6 0,9-13 0,-2-1 1,5-1-68,2 5 1,4-2 0,-1 2 0,-6 4 19,1 8 0,-3 7 0,1 9 1,-6 0-654,-1 0 760,-3 9 0,2-7 0,3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9.42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3633 231 14791,'12'-14'-352,"-5"0"0,-5-2-333,-2-3 0,0 5 0,0 0 1,0-2 423,0-3 1,0-2 44,0 0 1,0 7-54,0 0 247,0 10 1,0-8 0,-2 7 25,-5-2 1,2 0 0,-9 7 0,-5 0 14,-6 0 0,-1 10 0,-9 1 0,-5 3 54,-6 0 1,-1 0-1,-11 7 1,-5 0 76,-5 0 1,-9 3-1,2 1 1,-2 3 3,-2-2 0,-14 4 0,9 1 0,-5-1-42,-4 0 0,4 5 0,41-19 0,0-1 0,0 0 0,1 2-22,-1 2 1,0 0-1,-1 0 1,0 1-1,-3 1 1,-1 0 0,1 0-1,1 0 12,3 0 0,-2 0 0,-4 3 0,-1 1 0,2 1 0,1 0 0,-2 0 0,0 1-12,1 2 1,-1 1 0,2-1 0,1 0 0,2 0 0,0 0 0,4-2 0,-1 0-73,3-2 1,0 1 0,1 3 0,0 1 0,-42 23 0,2 1-12,5-5 0,5-5 1,9-2-1,3 0-29,4 0 1,4-9 0,10-5 0,3-5-39,4-2 1,4 0 0,10-2 0,0-3 40,0-2 0,0-9 0,3 4 0,1-2-170,3 0 1,7 0 155,-7-7 1,10 0 0,-6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1.7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148 254 8076,'-12'-21'-66,"3"0"0,11 3 37,5 4 0,-5 2-69,5 5 1,-4 7 87,-3 0 1,0 9 0,-3 15 0,-4 1 6,-7 3 0,-4 3 0,-3-6 0,2 6 63,5 1 0,-2-6 0,6 2 0,1-5-50,0-2 1,2 0 0,7 0 27,0 0 0,2-9 0,5-5 0,7-5-38,5-2 1,2 0 0,0-2 0,2-5 20,5-7 0,-2 2 0,6-2 0,1 0-57,0 3 1,-5-8-1,4 7 1,-1-2-184,-6 0 1,-1 7 0,-3-4-73,0 1 0,-3 1-108,-4 2 1,-5 2 398,-9-9 0,0 7 0,0-7 0,0-2 0,0-3 0,0-2-6,0 0 1,0 0 96,0 0 1,0 0 758,0 0-230,0 0-605,0 10 0,-7 13 1,-2 17-1,0 6-18,0 1 1,-8 7 0,3 2 0,-4 4-52,-3 3 0,7-7 1,0 0-1,0 0-29,2-2 1,-4-3-1,6-9 1,1 0-146,0 0 1,2 0-59,7 0 24,0-9 0,9-5 262,5-14 0,5-5 0,2-9 0</inkml:trace>
  <inkml:trace contextRef="#ctx0" brushRef="#br0" timeOffset="388">1008 23 8011,'0'-21'-427,"0"19"0,-2 9 0,-3 12 413,-2 9 1,-9-3-1,0 13 1,-8 4 60,-4 4 0,0 10 1,7-7-1,0 0 81,0 3 1,0-8-1,0 5 1,0-7 32,0-7 1,10 2 0,4-9 0,2-4-98,-2-8 1,7 0-58,0-9 0,9-2 0,15-14 1,1-10 17,3-7 0,3-11 0,-6 4 0,3-2-118,-2 0 1,-3 3 0,-2-3 0,-2 7 140,-5 4 1,2 3 94,-9 0-120,0 0 0,-16 10 0,-5 4 0,-2 7-253,2 7 1,-5-5-1,5 5-638,-5-5 868,8-2 0,1 0 0,10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2.3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189 252 8259,'0'-14'63,"0"0"-561,0 10 0,0-3 0,0 14 498,0 7 0,-18 4 0,-6 3 0</inkml:trace>
  <inkml:trace contextRef="#ctx0" brushRef="#br0" timeOffset="119">0 546 8192,'12'12'-82,"-3"0"-279,-9-5 1,3-5 9,4 5 0,-3-5 351,10-2 0,-9 10 0,4 1 0</inkml:trace>
  <inkml:trace contextRef="#ctx0" brushRef="#br0" timeOffset="1370">525 189 7767,'0'-11'-109,"0"-8"0,3 10 1,4-5-1,7 7 118,4 4 0,6 3 1,1 0-1,3 0-23,-2 0 1,-3 0 0,-4 3 0,-3 4 6,-2 7 0,-2-3 1,2 6-1,-7 4 11,-5 4 0,-2 3 1,0-4-1,-2 1 5,-5 3 0,-5 3 1,-9-6-1,0 3 32,0-2 0,0-3 1,0-2-43,0 0 1,3 0-19,4 0 16,-5-9 0,19-3 1,0-9-19,12 0 1,6 0 0,3 0 1,0 0 0,0 0 1,0 0-1,0 0-39,0 0 1,3 0-1,1-2 1,3-5-75,-2-7 0,0-5 1,-1-2-1,6 0-84,1 0 0,-4 0 216,7 0 0,-9-9 0,4-3 0</inkml:trace>
  <inkml:trace contextRef="#ctx0" brushRef="#br0" timeOffset="1657">1155 84 8013,'10'-11'-203,"-6"4"0,8 14 174,-3 7 0,-2 7 0,-9 7 1,-5 7-57,-7 4 0,2 3 0,-2-2 0,-2-3 192,-3-2 0,5-7 0,3 5-30,1-3 0,3-2 17,7-7 0,10-9 0,4-5 0,4-7-83,3-7 1,0-5-1,3-9 1,1 3-210,3 4 0,7-5 0,-4 5 0,-1-5-142,0-2 0,-2 0 0,-7 3 340,0 4 0,0-14 0,0 4 0</inkml:trace>
  <inkml:trace contextRef="#ctx0" brushRef="#br0" timeOffset="1827">1470 0 7659,'-21'10'0,"0"4"-79,0 4 0,7 6 0,0 4 0,-2 9-110,-3 10 1,-4 4 0,-3 10 0,-4-1 62,-3 6 1,5 1 0,-4-1 0,-1 1 125,0 3 0,8 0 0,-6-7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50.0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106 5209 8283,'-21'0'0,"0"0"-669,0 0 301,9 0 1,-4-10 640,9-4 1,0-4-1,7-3 1,0 0-238,0 0 0,0-3 0,0-4 0,0-7-30,0-4 0,2-6 1,5-4-1,7-4-75,5-1 0,2-14 0,0 3 1,0-7 1,0-8 0,7-8 1,2-6-1,-14 47 1,1-1 59,1-2 1,1-1-1,1 0 1,0 0 0,1-3-1,0 0 1,0 1 0,0-1-61,-1 2 1,2-1 0,5-9 0,2 0-1,-1 6 1,2 0 0,0-1 0,1 0 82,2-2 1,1 1-1,-3 4 1,1 1-1,5-3 1,1 0 0,-1 3-1,1 1 32,-1 3-1,3 0 1,7-2 0,1-1 0,-3 3 0,-1 0 0,2 0 0,1 0-42,-2 4 0,1-1 1,5-4-1,1 0 1,0 5-1,1 1 1,1-3-1,2-1-8,0-2 1,2 2-1,1 3 1,1 1-1,5-3 1,1 1-1,0 0 1,1 1-101,-2-1 1,0 1-1,3 0 1,0 1-1,-1 4 1,1 1 0,-1 1-1,1 1 89,0 1 0,0 0 0,1 0 1,2 2-1,-5 2 0,0 1 1,2-1-1,0 1 17,3-1 1,0 1 0,-5 3 0,1 2 0,6 1-1,1 1 1,-2 2 0,-2 0 6,-1 0 0,0 2 0,1 2 1,0 1-1,-1 0 0,0 1 0,3 1 1,0 0-10,-1 2 0,1 0 0,1 1 0,1 1 1,-5 0-1,-1 1 0,3-1 0,1 1 2,1-1 0,1 1 1,-3-1-1,0 1 1,6-1-1,0 1 1,-3-1-1,-1 1-13,-3-1 1,0 1 0,1 0 0,0-1 0,-3-1 0,0 1 0,-2-1 0,1 0-26,-3 2 0,0-1 0,1-2 1,-2 1-1,-5 4 0,-1 2 1,1-3-1,0-1 82,3-1 1,0 1-1,-4 2 1,0 2-1,-1 0 1,0 0-1,-2 1 1,-1 1-9,0 2 1,-1-1 0,1-1 0,-1-1-1,1 1 1,-1 1 0,0 0 0,-1 1-5,47 0 0,0 4 0,-9 3 1,-3 2-49,3-2 1,-3-1-1,-7 1 1,-4 2 101,-3-2 1,-2-3-1,-7-2 1,-2 0-104,-5 0 0,-5 0 0,-9 0 0,0 0 167,0 0 0,-9-2 0,-3-3 0,-2-4-240,0-3 1,0 7 0,-7-2 0,-2 3 12,-5-3 1,4 4 0,-6-6 72,0 0 0,-3 6 0,-9-4 0,5 0 0,9-7 0,9-9 0</inkml:trace>
  <inkml:trace contextRef="#ctx0" brushRef="#br0" timeOffset="515">8778 64 8249,'-7'-14'-108,"0"0"1,0 7-19,7-7 1,2 9 0,5-2 192,7 5 1,14 11 0,7 5 0,5 5-77,2 2 1,0 0 0,0 0 0,2 0-47,5 0 0,-4 0 1,4 0-1,-7 0 42,-7 0 0,2-2 0,-9-3 1,-2-4 5,-3-3 1,-9-2 192,0-7 0,-12 7 1,1 2-166,-8 3 0,-18 0 1,-1 4-1,-4-2-60,-2 2 0,-7 5 0,2 5 0,-5 2-102,-2-2 0,0-3 1,-2 0-1,-3 3 57,-2 2 1,2 0 0,10-7 0,2 0-118,-2 0 1,4 7 0,0 0 200,3-2 0,-7-3 0,4-2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53.9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250 157 8390,'0'-14'-540,"0"0"0,0 0 1,0-7 730,0 0 1,2 0-112,5 0 1,-4 7 41,4 0 1,-5 12-135,-2 2 0,-9 9 0,-3 14 1,-2 3-64,0 2 1,0 14 0,-7-2 0,0-1 54,0 1 0,0 9 1,0-12-1,2 0 29,5 3 1,-4-3 0,6-2 0,0-7 27,5-4 1,3-3 0,-1 0 62,-2 0 1,2-10-63,12-4 0,5-4 1,9-3-1,0 0-45,0 0 0,7-10 1,0-1-1,-2-3-13,-3 0 1,-2 0 0,0-7 0,0 0 17,0 0 1,-2 0-1,-3 0-10,-2 0 0,-9 0 0,2 0-21,-5 0 1,-4 0-118,-5 0 0,-3 7 0,-6 2-372,2 3 522,9 2 0,-4-3 0,9-1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01.69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1 8250,'-21'12'-270,"0"-5"1,7 2-904,0-2 960,0 0 1,-7-7 295,0 0-253,9 0 298,-6 0-42,15 0-200,-6 0-33,9 0 140,0 0 116,-9 0 0,-3-2 423,-9-5 585,9 4-638,3-6-481,9 9 0,2 0-7,5 0 1,5 0 0,9 0-1,0 0-66,0 0 1,0 0 0,0 0 0,0 0 80,0 0 0,7 0 1,0 0 30,-2 0 0,-3 0 1,-2 0 64,0 0-41,-9 0 1,-3 2-26,-9 5 0,0-2 0,-2 9 1,-3 2 17,-2 3 1,-9 2 0,2 0 0,-5 0-8,-2 0 0,0 0 0,0 0 0,0 0-19,0 0 1,7 0-1,0 0 1,0 0-31,2 0 1,-6 0-1,6 2 1,-2 3 30,0 2 0,7 0 1,-5-5-1,3 3-10,4 2 1,-4 0 0,0-7 0,-1 0 4,1 0 1,0-3-1,4-1-110,-2-3-267,0 0-599,7-3-127,0-1 440,0-10 639,9 0 0,3-10 0,9-1 0</inkml:trace>
  <inkml:trace contextRef="#ctx0" brushRef="#br0" timeOffset="319">442 589 8274,'0'11'510,"-2"-1"-357,-5-10-514,4 0 0,-4 0 0,12 2-43,2 5 0,9-5 1,-2 5 31,5-4 372,-7-3 0,6-19 0,-6-4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02.5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484 169 8274,'7'-14'-324,"0"0"-112,-2-2 0,-3 4 0,-2-2 553,0-2 1,0 4 460,0-2-418,0 9-59,0-4 114,0 9-134,0 0-38,9 0-43,-6 0 1,8-7 38,-4 0-15,-4-9-47,6 13 0,-11-6-101,-5 9 5,4 0-10,-6 0 11,9 0 183,0 0-113,0 9-56,-9-6 1,4 6-210,-9-9 313,9 0 0,-4 9 0,9 3 0</inkml:trace>
  <inkml:trace contextRef="#ctx0" brushRef="#br0" timeOffset="1984">22 232 8383,'-2'-12'-19,"-5"5"0,4 2 163,-4-1 62,5 3 0,4-6-405,5 9 0,-4 9 0,6 3-875,0-1 1074,-6 8 0,6-7 0,-9 9 0</inkml:trace>
  <inkml:trace contextRef="#ctx0" brushRef="#br0" timeOffset="5970">400 169 8327,'-12'-2'-729,"5"-5"926,5 4 1,2-15-117,0 4 0,2 2 0,3-2 0,4 0 50,3 2 1,2-4 0,7 7-113,0-3 0,-7 7 1,0-2-85,2 5 1,3 2-1,2 2-40,0 5 0,0 5 0,-2 9 73,-5 0 1,-3 0 0,-6 0 38,2 0 0,0 0 1,-7 0-1,0 0 25,0 0 1,-2 0 0,-5 0 0,-7 0-9,-5 0 0,-4 0 1,-3 0-1,-4 0-62,-3 0 1,7-7 0,-2 0-1,5 0-33,2-3 0,-7 8 53,0-5 1,2-2 8,12 2 1,7-10 17,14 3 1,5-4-1,11-3 1,3 0 31,2 0 1,2 0 0,-4 0-1,4 0-15,3 0 1,-7 0-1,2 2 1,-5 3-18,-2 2 0,-7 2 0,-2-2 0,-3 7 40,-4 5 1,-3 2 0,-2 0 0,-5 0 22,-9 0 0,0 2 0,-16 3 0,2 2-30,0-3 1,-7-1-1,5-3 1,-1 0 8,1 0 1,2-7-1,7-3-395,0-1 0,7-3 4,0-7 0,12-3 0,2-1 51,11-3 1,8-10-1,4 6 1,3-3 288,2 0 0,9 0 0,-4-7 0</inkml:trace>
  <inkml:trace contextRef="#ctx0" brushRef="#br0" timeOffset="6438">1240 148 8018,'0'-21'-611,"0"7"0,0 0 785,0-2 1,0 9-1,-2 4-144,-5 8 0,-5 18 0,-9 1 1,0 4 49,0 2 1,-7 7 0,-2-2-1,-1 5 29,1 2 1,-5 7 0,7 0 0,2-5-35,3-7 0,2 1 0,0-10 0,2 0-16,5 2 1,5-14 0,9 5 45,0-2 1,2-3-103,5-2 0,5-4 0,9-13-40,0-4 0,7 3 0,0-10 1,-2-3 16,-3-1 0,-2-3 0,-2 0 0,-3 0 32,-2 0 0,-7 0 0,5 0 23,-3 0-20,-2 9 1,-16 3-1,-5 9-229,-5 0 0,-2 0 0,0 0-107,0 0 1,2 2 0,3 3 320,2 2 0,9 0 0,-4-7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25.40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87 715 8040,'-9'12'-339,"-5"-5"-247,-5-5 0,5 5 970,0 0-310,0 0 1,12-7-1,9 0 1,11 0-66,10 0 1,5-7 0,11-2 0,5-1-12,7 1 1,12-7-1,7 2 1,4-5 7,7-2 1,-35 10 0,1 1 0,-1-1 0,1 1 0,0-1 0,1 1 16,1-1 1,1 1 0,3-1 0,1 1 0,-3-1 0,0 1 0,-1-1 0,0 1 44,-1 0 0,-1-1 0,43-10 0,-3 0 0,-4 0 46,-5 0 1,4 0-1,-13 0 1,-3 2 9,-9 5 0,-2-4 0,-12 4 0,-5-3-53,-7 3 0,1-2 0,-10 7 77,-3-3 1,-8 7-536,-3-2-299,-10 5-209,6 2-1,-10 0 896,0 0 0,0 0 0</inkml:trace>
  <inkml:trace contextRef="#ctx0" brushRef="#br0" timeOffset="596">2439 64 8040,'-21'0'-1137,"0"0"1257,9 0 1,5 0 0,14 0-129,7 0 1,5 0 0,4 0 0,3-2 75,2-5 0,9 4 0,-2-4 0,5 3-45,2-3 0,-3 4 0,-1-4 0,-3 3 45,2-3 1,-7 4-1,1-4 4,-1 5 1,-7 4-1,5 3 43,-4 2 0,-13 9-19,-4-2 1,-7 5 0,-7 2-47,-7 0 0,-4 0 0,-3 0 0,0 0-61,0 0 1,-7 7 0,-3 0 0,1-2-59,0-3 0,2-2 1,7 0-1,0 0-75,0 0 0,0 0 0,0 0-305,0 0 1,2-7-348,5 0 796,5-9 0,-1 13 0,-1-6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29.2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124 85 7697,'-10'0'34,"10"0"1,-11-2 0,13-3 0,10-4-1,11-1-125,10 1 1,-8-5-1,6 7 82,-1 2 1,-14-4-1,5 2 1,-2 2-50,0 3 122,-8 2 0,6 9 4,-10 5 0,-7 5 0,-10 0 0,1-3 28,0-2 1,-1 2 0,3 10 0,-4 2 0,-1-2 0,-7 6 0,5 3 0,-4 3-79,-3-3 1,-7 4 0,0-4-1,2 3-35,3-3 0,-5 2 1,2-7-1,5 1-3,5-1 1,11-9-1,-4-7-66,-1 2 0,8-4-105,-5 2 1,7-9-73,7 2 1,5-12 0,9-4 0,0-3 262,0-4 0,0-3 0,0-2 0</inkml:trace>
  <inkml:trace contextRef="#ctx0" brushRef="#br0" timeOffset="638">712 253 6808,'11'-21'396,"-4"0"0,-4 0 0,-3 0-338,0 0 0,0 0 0,0 0-31,0 0 0,-10 2 1,-4 5-207,-4 7 0,-3 5 82,0 2 1,2 2 0,5 5 0,7 7 58,5 5 0,2 2 0,0 0 0,0 0 6,0 0 1,0 7 0,0 2-1,0 1 15,0-1 0,0 7 0,0-4 1,0 2 104,0 0 0,0-9 0,0 4 0,-3-2 4,-4 0 1,3 0 0,-8-7 0,3 0 33,4 0 0,-7 0-8,-2 0 0,3-9-86,-3-5 1,7-5-148,-7-2 1,0-9-50,-7-5 0,0-3 1,0 3 102,0 7 1,0-2-54,0 2 1,7 0 204,0 7 1,11-7-1,1-2 1,9-3-37,5-4 0,4-3 0,10-4 0,4-3-47,3-2 1,2-7 0,4 7-1,-1 0-6,-3-2 1,0 6-1,4-4 1,-1 5-60,-3 2 0,-7 7 0,4 2 0,-1 3-151,-6 4 1,-4 1 0,-4-1-310,-3-2 1,-7 0 516,7 7 0,-10 0 0,6 0 0</inkml:trace>
  <inkml:trace contextRef="#ctx0" brushRef="#br0" timeOffset="966">1195 190 8339,'0'-21'-121,"0"9"-1351,0 3 1472,0 9 0,9 9 0,3 3 0</inkml:trace>
  <inkml:trace contextRef="#ctx0" brushRef="#br0" timeOffset="1104">1153 442 8068,'-12'21'-253,"0"-7"1,5 0 0,-7 0 626,-4-2 1,4 4 0,2-7-437,3 3-437,-8-7 1,17 4 498,0-9 0,10 0 0,11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32.4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62 187 6812,'-12'-2'725,"5"-5"-582,5 4 1,11-6-1,5 9-138,5 0 1,2 0 0,0 0 0,0 0 76,0 0 1,0 2-60,0 5 0,-10 5 1,-4 9-1,-4 2 16,-3 5 1,-3 3 0,-4 6 0,-7-2-36,-4 2 1,-3-4 0,0 2 0,0 0 59,0-2 1,-5-3-1,3-11 1,4-3-24,0-2 0,10-7-51,2 7 1,7-9 31,7 2 0,5-7 0,9-5 0,0-2-82,0 2 0,7-4 0,0 0 0,0-1-105,2 1 0,0-5 0,5 7 1,-4 2-160,-1 3 0,-7-5 0,5-2 0,-2-1 324,2 1 0,-5-7 0,8 4 0</inkml:trace>
  <inkml:trace contextRef="#ctx0" brushRef="#br0" timeOffset="1380">524 19 6483,'0'-12'1492,"0"5"-1430,0 14 1,0 5 0,0 9 0,0 0-34,0 0 0,0 7 1,0 0-1,2 0-16,5 2 0,-2-6 0,9 4 0,2-5 26,3-2 0,2-2 0,0-3 0,-3-2 52,-4 2 0,5 3 0,-7 2 49,-1 0 0,6 0 0,-10 0-19,-3 0 0,-1-7 1,-3 0-50,0 2 1,0-4 0,-3 0-45,-4-3 1,3 5 0,-10-7-99,-3-2 1,6-3-1,-3-2-59,-3 0 0,6 0 1,-3 0-136,-3 0 0,-1 0 0,-3 0-96,0 0 1,0 0 0,0 0-219,0 0 0,0 0 578,0 0 0,0-9 0,0-3 0</inkml:trace>
  <inkml:trace contextRef="#ctx0" brushRef="#br0" timeOffset="1579">629 166 8055,'-21'12'-58,"0"-5"-72,0-5 393,9-2 1,5-2-177,14-5 0,14-5 0,14-7 0,5 3-834,2 2 1,-3 2 746,-4-2 0,5-4 0,-7 6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47.84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105 799 6803,'0'21'0,"0"2"0,-2 5 0,-3 7 0,-2 7 153,3 7 1,-8 3 0,0 6 0,-2-4-129,0-3 1,10-2 0,-6-9 0,3-3-29,0-2 0,0-9-49,7 2 6,0-14 1,0-7-1,0-14 1,0-7-150,0-5 1,3-9 0,1-2-1,6-3 195,1-4 0,3-12 0,7-5 0</inkml:trace>
  <inkml:trace contextRef="#ctx0" brushRef="#br0" timeOffset="600">294 358 8385,'-21'-9'-36,"7"-1"152,0-4 0,10 3 0,-1 6 15,10-2 1,6-7 0,10 7-1,3 2-94,4 3 0,-5 2 0,5 0 0,-5 2-136,-2 5 0,5 5 0,-3 7 0,-4-3-13,0-2 0,-10 0 0,-2 7 66,-5 0 0,-2 7 1,0 2-1,-4 3 0,-8 2 29,-9-2 0,-7 6 0,2-6 0,-4 0 22,-3-5 0,1 2 0,-3-4 0,7-5 19,4-5 1,-4-4 0,0 4 25,3-2 1,8-9 0,6 4-16,1 0 1,3-4-14,7 9 0,10-9 0,6 2 1,7-5 10,5-2 0,3 2 0,-3 3 1,4 2-41,1-2 1,4-3 0,-9-2-67,-2 0 80,-3 9 1,-2-6-1,-2 6 15,-5 0 1,-5 3 0,-11 9 112,-5 0 1,-7 0-1,-14 2 1,-5 1-46,1-3 0,-8 4 1,5-11-1,-2 5-92,2 2 1,-3-9-1,10-3 1,3-2-321,1 0 1,10 0 0,3-5-274,1 5 1,6-2 260,11 9 0,4-9 0,13 2 0,1-5 334,3-2 0,10-9 0,-6-3 0</inkml:trace>
  <inkml:trace contextRef="#ctx0" brushRef="#br0" timeOffset="1129">924 358 8274,'-21'0'-973,"10"0"1169,1 0-208,10 0 1,7-2 0,3-3 0,1-2 5,6 2 1,1-4-1,1 0 1,-3-1 45,-2 1 0,-7-5 0,5 5 246,-3-3-128,-2 7 1,-9-4-107,-5 9 0,2 0-52,-9 0 1,7 0-270,-7 0 160,10 0 227,-6 0-162,10 0-21,0 0 0,10 0 1,1 0-1</inkml:trace>
  <inkml:trace contextRef="#ctx0" brushRef="#br0" timeOffset="1895">840 694 8350,'-18'2'-917,"4"5"965,-14-4 1,14 13-1,-14-9 1,7 0 918,7 2-922,4-6 0,20 6 0,6-11 0,7-3-126,5-2 1,10-7 0,-3 5 0,4-1-113,3 1 1,0 2 0,-2 5 0,-3-3-300,-2-2 0,-9 0 492,2 7 0,5 0 0,-1 0 0</inkml:trace>
  <inkml:trace contextRef="#ctx0" brushRef="#br0" timeOffset="2218">1407 295 8259,'-11'9'0,"4"8"-37,4 8 0,-4 1 0,-2 9-94,-3 2 117,8 3 0,-13 4 1,10 3-1,0 2 49,-2-2 0,7-1 0,-8 1 1,3 0-105,0-8 1,0 3 0,5-9 0,-3 0 2,-2-5 1,0-5-413,7-2 360,0-9 1,3-5-1,4-17 118,7-11 0,4-9 0,3-12 0</inkml:trace>
  <inkml:trace contextRef="#ctx0" brushRef="#br0" timeOffset="2523">1659 526 8252,'-9'12'-81,"7"-1"1,-8-4 0,3 7 0,0 5 223,3 2 0,1 0 0,3 0 0,0 0-156,0 0 0,10-2 0,4-3 1,2-2 2,-2 2 0,5 1 0,-5-1 0,4-4 75,3-3 1,-7 5-1,0-5 27,3 3 0,-6-7 0,1 4 240,-3 0-194,-2-6 0,-9 6-151,-5-9 1,0 0-1,-12 0 1,-4 0-190,0 0 1,-3 7 0,-2 0 0,-5-2-136,1-3 1,-8-4-1,5-5 1,-2-5-545,2 0 881,-5-6 0,7-3 0,-9-12 0</inkml:trace>
  <inkml:trace contextRef="#ctx0" brushRef="#br0" timeOffset="2667">1722 463 8350,'12'0'-200,"4"-2"1,-9-5-1,0-5 492,3 0 1,1-6 0,10 6 0,0-2-525,0 0 1,10 9 0,4-4-1,4 2 232,3 0 0,10-9 0,1 4 0</inkml:trace>
  <inkml:trace contextRef="#ctx0" brushRef="#br0" timeOffset="3359">2562 547 7938,'-21'0'-190,"0"0"1,7-2 827,0-5 0,12 4-542,2-4 1,12 5-1,16 2 1,9-2-200,10-5 1,9 2-1,16-9 1,7 0 166,3 2 1,16-6 0,-9 4-1,4-5-54,-2-2 1,-5 0-1,-2 2 1,-2 3-46,-5 2 0,-7 7 1,-12-5-1,-4 1-38,-3-1 1,-4 7-1,-12-2 1,-7 3-291,-5-3 1,-9 4-840,0-4 348,-9 5 854,-5 2 0,-21 0 0,-12 0 0</inkml:trace>
  <inkml:trace contextRef="#ctx0" brushRef="#br0" timeOffset="3641">3969 1 8221,'0'12'113,"10"-1"0,6-6 0,10 2-37,9-2 0,11-3 1,6-2-1,1 0-14,6 0 0,-1 0 1,0 0-1,-7 0-223,-6 0 0,1 2 0,-13 3 0,-3 4 9,-9 3 1,-9 4-1,-12 10 109,0 2 0,-12 2 1,-9-2-1,-11 7 21,-8 5 0,-4 2 1,-3-2-1,-2-3-20,3-2 1,-6-9 0,6 2 0,4-5-502,4-2 543,22 0 0,-21 0 0,13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05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126 21 8627,'0'-11'-30,"0"1"0,3 10 1,1 3-1,3 4 1,-2 7 10,-3 4 0,-2 3 1,0 0-1,-2 3-54,-5 4 0,2-3 1,-9 10-1,0 2 139,3 3 0,-8 2 0,7 0 1,-2-2 4,0-5 1,7 2-1,-4-9 1,1-2 20,6-3 1,1-9-32,3 0 1,10-9 0,4 2 9,4-5 1,6-11 0,1-5-1,6-3-45,1 3 1,-4-2 0,5 7 0,0-1 1,-1 1 0,-4 2 0,5 7 0,0 0-71,-1 0 0,-4 7 0,5 0 1,-3 0-405,-4 2 1,4-6-1,-2 4 430,-2-5 0,6-11 1,1-3-1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56.4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42 106 8266,'14'0'-108,"0"0"0,2 0 0,3 0 1,2 0 313,0 0 1,7 0 0,0 0-1,-2 0-233,-3 0 1,-4 9 0,-3 5-65,-2 5 0,-9 2 0,2 0 0,-5 0-39,-2 0 0,-2 0 0,-5 0 1,-7 0 55,-5 0 1,-2-2 0,0-3 0,0-4 45,0-3 1,7 5 0,0-7 146,-2-2-31,-3 6 1,7 1 0,8 7-63,8-5 1,1 2 0,9-7-17,2 3 1,3 2 0,2 5 0,-2-3-27,-5-2 0,2 0 0,-7 7 66,3 0 0,-7-7 0,2 0 61,-5 2 1,-9 3 0,-2 0 0,-3-3-41,-4-2 1,-3-2 0,0 4 0,3-4-84,2-3 1,0 0 0,-7-4-170,0 2 0,0 0 1,0-5-1219,0 5 1399,9-4 0,-6 6 0,6-9 0</inkml:trace>
  <inkml:trace contextRef="#ctx0" brushRef="#br0" timeOffset="300">819 1 7917,'-21'7'-66,"0"0"0,-7 16 0,0 1 0,0 6 206,-2 7 0,6 1 0,-1-1 1,6-2-67,5 2 1,9 1-1,-2-3 1,5-5-25,2 0 1,9-9 0,5 3 0,5-8-5,2 0 0,7-6 0,2-1 1,1-2-48,-1 0 1,5 0 0,-7-7-1,-2 0-55,-3 0 0,-2-2 1,0-5-1,0-5-371,0 0 1,-7-6 0,-2 4 426,-3-5 0,7-2 0,-4 0 0</inkml:trace>
  <inkml:trace contextRef="#ctx0" brushRef="#br0" timeOffset="512">1029 85 8311,'-12'0'-27,"-6"7"0,4 2 0,-5 3 1,-2 4 274,0 3 0,0 2 0,-2 2 0,-3 5-231,-2 7 1,-7 12 0,7 2-1,0-2-131,-2-3 1,6-2 0,-1 0-1,6 0-278,5 0 0,9-7 0,-2-2-80,5-3 0,2-2-138,0-7 610,9 0 0,12-9 0,12-3 0</inkml:trace>
  <inkml:trace contextRef="#ctx0" brushRef="#br0" timeOffset="709">1302 232 7899,'0'-21'2451,"0"0"-2800,0 9 1,2 3 0,3 11-360,2 5 1,0 5 707,-7 9 0,9 0 0,3 0 0</inkml:trace>
  <inkml:trace contextRef="#ctx0" brushRef="#br0" timeOffset="842">1302 547 8457,'-21'19'0,"0"-5"79,0-7 1,0-5 1164,0-2-1709,9 0 1,5 0 464,14 0 0,5-9 0,9-3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59.41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189 274 8532,'0'-12'-41,"-2"3"1,-5 9 233,-7 0 1,2 9 0,-2 8-1,-2 6-217,-3 5 0,5 7 0,0-5 0,0 3-198,2 4 1,-4 1 0,7-1 0,-1-4-55,1-3 1,2-2-1,7-7 1,0 0 4,0 0 0,0-7 0,0 0 139,0 2 0,2-6 1,5-3 131,7-5 0,5-2 0,2 0 0</inkml:trace>
  <inkml:trace contextRef="#ctx0" brushRef="#br0" timeOffset="413">672 337 8488,'14'-35'-784,"0"0"590,-9 0 0,6 0 0,-6 2 184,2 3 1,0-5 0,-7 7 0,0 2 422,0 3 1,-9 11-496,-5 5 0,-5 5 0,-2 7 0,-2 6 12,-5 10 1,4 12-1,-6-3 1,2 3 73,0 4 1,2 1 0,10-1 0,4-4 35,3-3 1,2 5 0,7-5 0,0 1 28,0-1 0,9 0 0,5-4 0,5 2 45,2-2 1,2-10 0,3-2 0,2 0 40,-2-2 0,-10 6-121,-2-4 0,-9 5 8,2 2 1,-17-2-1,-8-5 1,-10-7-52,-5-5 0,5-2 0,-7 0 0,0-2 45,2-5 0,-4 2 0,11-9 0,5-2 5,5-3 0,11-4 0,-2-3 1,7-2-87,7 2 1,7-4-1,17 2 1,8 2-50,8 3 0,11 2 1,-4 0-1,2 0-263,0 0 1,0 9 0,5 3 356,-5 0 0,-5-3 0,-9-9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04.43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0 358 9453,'28'-12'69,"0"5"0,17-2 1,-1-1-1,5 1-72,2 0 1,12-5 0,-4 7 0,-1 0-7,3-3 1,-8 8 0,1-5-1,-3 2-354,-4-2 1,-3 5-1,-4-5 1,-3 5 8,-2 2 0,-9-7 1,2 0-1,-5 0 354,-2-3 0,0-1 0,0-10 0</inkml:trace>
  <inkml:trace contextRef="#ctx0" brushRef="#br0" timeOffset="700">966 43 8320,'-14'0'0,"0"0"31,0-9 1,5-1-1,9-4 120,12 7 0,6 5 0,6 2 0,1 0 1,6 0-82,1 0 1,1 0 0,4 2 0,-4 3-187,-3 2 1,-2 7-1,-7-5 1,0 3 88,0 4 0,-9-4 0,-5 2-5,-5 2 0,-4 3 53,-5 2 0,-5 0 0,-11-3 0,-3-1-33,-2-3 0,0-3 0,7 6 0,0-6-63,0-1 0,3 6 0,1-2 75,3 5 0,10 2 0,-6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02.182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30 211 7558,'-7'-21'-12,"0"0"1,0 11-1,7 10 247,0 12 0,0 9 0,0 7 0,0 7-325,0 5 0,0 2 0,0 0 1,0 0 16,0 0 1,0-7 0,0-3 0,0-1-87,0-6 0,0-1-115,0-3 0,3-10 0,1-6 154,3-10 1,3-9-1,-6-11 1,3-6 119,-2-1 0,7-13 0,-1-8 0</inkml:trace>
  <inkml:trace contextRef="#ctx0" brushRef="#br0" timeOffset="251">156 106 8554,'21'0'-808,"-9"9"1,7-7 797,-5 5 1,4-4 0,3-3 0,0 2 358,0 5 0,7 2 0,0 8 0,-2-3-295,-3 2 1,-4-4 0,-3 2 0,-4 2-86,-3 3 1,5 9 0,-7 0 0,-2 0-33,-3 2 0,-11-4 1,-5 9-1,-5 0 35,-2-3 0,-9 6 0,-5-10 0,-2 0 21,2 2 0,-5-14 1,5 3-1,-2-5-4,2-2 1,-3-8 0,10 3 0,3-4-191,1-3 1,10 0-104,0 0 0,12 0 0,2 0 304,12 0 0,6-10 0,3-1 0</inkml:trace>
  <inkml:trace contextRef="#ctx0" brushRef="#br0" timeOffset="569">660 337 8554,'0'21'-72,"0"0"1,-2 0 0,-3 2 95,-2 5 1,0 5 0,7 6 0,0-1 107,0-3 1,0-10 0,3 6-32,4-1 1,11-9-1,10 0 1,-2-12-187,-3-6 0,5-3 0,0-3 0,0-4 19,3-7 0,-8-7 1,5-4-1,-5-6 27,-2-1 1,-9 6 0,-5-2 0,-5 5-45,-2 2 1,0 0 0,-2 0 0,-5 0 17,-7 0 0,-5 9 1,-4 5-1,-3 5-126,-2 2 1,0 0 0,5 0-61,-5 0 1,5 0-49,-5 0 1,16 7 298,12 0 0,9 0 0,12-7 0</inkml:trace>
  <inkml:trace contextRef="#ctx0" brushRef="#br1" timeOffset="839">1248 190 9615,'0'21'-233,"-2"2"1,-3 5 0,-2 5 327,3-1 0,1 15 1,3-5-1,0 2 46,0 1 1,-7-3 0,0-3 0,3-1-171,1-3 1,-4-10 0,0 3-232,3-4 229,1-13 0,3-4 1,0-14-238,0-7 0,0-11 0,3-6 0,1-1-746,3-6 971,0-1 0,3-13 1,1-1-1</inkml:trace>
  <inkml:trace contextRef="#ctx0" brushRef="#br1" timeOffset="1146">1269 232 9371,'14'-7'0,"0"-3"-21,3-1 1,1-1-1,3-2 1,0 5-1,0 2 134,0 0 1,0 0 0,0 7 0,0 2-208,0 5 0,-2-2 0,-3 9-10,-2 2 1,-2 3 0,2 2 0,-7 0 63,-5 0 1,-2 0-1,-2 0 1,-5 0-40,-7 0 1,-7 0 0,-5 0-1,-4 0 65,-3 0 1,5-3 0,-4-4 0,1-4 80,6-1 1,1-7-1,3 5 397,0-4-388,10-3 1,11 0 0,14 0 0,4 0-22,3 0 0,10 7 0,1 0 0,3 0-86,0 2 1,-2-4-1,4 6 1,-4 1-141,-3 0 0,-2-5 1,-7 4-1,0-1-14,0-6 0,0 6 1,0-3-457,0-3 1,-7-1 624,0-3 1,0-10 0,7-1 0</inkml:trace>
  <inkml:trace contextRef="#ctx0" brushRef="#br0" timeOffset="1515">2151 1 8482,'-21'0'10,"0"7"1,3 4 0,1 6-51,3 6 0,0 12 0,-7 0 1,0 5 79,0 2 1,0 7 0,0 0 0,3 0 39,4 2 1,4-9-1,10 2 1,0-9-22,0-4 0,3-6 0,6-8 0,10-6 22,6-1 0,3-3 0,-4-7 1,4 0-104,7 0 1,-3-3 0,1-4 0,-3-7-94,-4-4 1,-3 4 0,-2 0-83,0-3 0,-9-1 141,-5-3 1,-7 2 0,-7 5 0,-7 7-132,-5 5 1,-9 2 0,-2 0 0,0 0 33,-1 0 1,3 0 0,7 0-10,0 0 1,10-3 0,6-1-20,10-3 0,9-10 1,14 3 180,7-4 0,4-13 0,3-1 0</inkml:trace>
  <inkml:trace contextRef="#ctx0" brushRef="#br0" timeOffset="1734">2613 22 8661,'-14'7'0,"0"2"144,-2 3 0,4 4 1,-2 10-1,0 2-80,3-3 1,1 6 0,10-3 0,0-3-132,0-1 0,3-1 0,4 3 1,7-1 81,4-6 1,6 2 0,1-7 0,6 2-72,1-2 0,1-2 0,4-7 1,-4 2-25,-3-3 1,1-1 0,-6-3 0,3 0-320,-2 0 1,4 0-1,-2 0 399,-2 0 0,-3-19 0,-2-4 0</inkml:trace>
  <inkml:trace contextRef="#ctx0" brushRef="#br0" timeOffset="1900">2970 85 8529,'-7'21'0,"-2"0"-341,-3 0 357,-11 9 1,0-4-1,-8 11-21,1 7 0,4 1 0,-6 8 1,1-1 73,6-6 1,4 6 0,4-3 0,6-5-410,1-7 1,3 1 0,10-13 0,6-4 339,12-4 0,9-13 0,12 6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10.42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63 211 8018,'-12'9'-84,"5"5"0,-2 5 0,2 4 0,0 3 158,-2 2 1,6 2 0,-4-4-1,5 2 5,2-3 0,0-1 0,2-6-98,5-4 0,5-4 0,9-10 18,0 0 1,2-10-1,3-4 1,2-4-62,-2-3 1,-3-3 0,-2-1 0,0-3-21,0 2 1,-7-4 0,-2 2 0,-3 2 27,-4 3 1,-3 9-1,-2 0 1,-2 0-15,-5 2 1,-5 3 0,-9 9-33,0 0 0,0 0 0,0 0 0,2 2-459,5 5 166,-4-4 393,15 15 0,3-15 0,12 6 0</inkml:trace>
  <inkml:trace contextRef="#ctx0" brushRef="#br0" timeOffset="430">483 1 7718,'21'14'232,"0"0"1,0-7 0,0 7-214,0 2 0,-7 1 1,-2-1-1,-3-2-52,-4 2 1,-3 3 0,-2 2-70,0 0 1,-9-2-1,-5-3-7,-5-2 1,-2 0-195,0 7 313,0-10 0,12 6 109,9-10 0,2 2 0,12-4-14,2 2 0,3 7 0,0-5 0,-3 0-43,-2 1 1,-9 6-1,2-2 17,-5 5 0,-2 2 1,-2 0-69,-5 0 0,-5 0 0,-9 0 0,0-3-19,0-4 1,0 5 0,0-5 0,0 2-29,0-2 1,7-2 0,0-7 0,0 4-444,2 3 0,-4-5 0,7 7 479,-3 2 0,-2 12 0,-7 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08.65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0 400 8415,'9'-12'179,"-4"3"0,9 9 0,2 0 0,3 0-109,2 0 1,0 0-1,0 0 1,0 2-1,0 5-266,0 7 0,0-2 1,-2 2-1,-3 2 66,-2 3 0,-9 4 0,2 3 0,-5 2 17,-2-3 0,-9 6 1,-5-1-1,-5 0 131,-2 1 1,0-3 0,-2-7 0,-1 0-34,3 0 0,-4-3 1,13-1 362,0-3 0,3-7-78,9 7 0,2-10 0,5 3-225,7-4 0,12-3 0,2 0 1,0 0-141,2 0 1,-4-7 0,7 0 0,-3 0-273,-4-3 1,4 6-1,0-10 1,1 0-231,-1 2 0,0-9 597,-2 0 0,-4-9 0,6-12 0</inkml:trace>
  <inkml:trace contextRef="#ctx0" brushRef="#br0" timeOffset="385">630 64 8263,'-21'0'70,"9"0"87,3 0 0,11 0 1,5 0-1,7 0-103,5 0 1,9-2 0,2-3 0,3-4-125,4-3 1,-4 5 0,0-5 0,-3 3 63,-4 4 0,-3 3 0,-2 2-1044,0 0 995,-9 0 1,-3 9 0,-11 5 77,-5 5 0,-5 2 1,-9 2-1,2 3 120,5 2 0,-4 7 1,4-5-1,-3 3-78,3 4 0,-2 5 1,7 7-1,-3 7-80,-4 5 0,-1 4 1,1 3-1,2 4-54,-2 3 0,-3-5 0,0 2 0,3-4-73,2-8 1,7-11 0,-5 0-1,3-7-137,4-7 0,3-4-746,2-10 1025,0-10 0,19-11 0,4-11 0</inkml:trace>
  <inkml:trace contextRef="#ctx0" brushRef="#br0" timeOffset="975">1386 442 7534,'-12'-3'1256,"5"-4"-714,5-6 0,4 3-352,5 3 0,5 5 0,9 2-1007,0 0 0,0 9 817,0 5 0,0 5 0,0 2 0</inkml:trace>
  <inkml:trace contextRef="#ctx0" brushRef="#br0" timeOffset="1109">1428 652 8047,'-12'11'-388,"1"-1"1000,4-10-845,4 0 1,10-3 0,14-1 232,3-3 0,8-10 0,1 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13.8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21 127 7483,'0'-21'-417,"-7"7"0,0 0 672,3-3 0,1-1 139,3-3-195,0 9 0,3 3-231,4 9 1,-5 16-1,5 7 1,-2 8 15,2 6 0,-5 10 0,5 4 0,-5 3 24,-2 4 1,-2-4 0,-3-1 0,-2-1-23,3-6 1,1-4-1,3-7 1,0-7-27,0-4 0,0-10-73,0 0 1,3-12-31,4-2 0,-3-16 0,10-15 0,0-1 39,-2-6 1,4-1 103,-9-3 0,10 0 0,-6 0 0</inkml:trace>
  <inkml:trace contextRef="#ctx0" brushRef="#br0" timeOffset="273">147 64 8587,'21'0'-223,"0"0"1,-7 0 210,0 0 1,3 0 0,8 2-1,6 3-46,1 2 1,-4 7 0,5-5 0,0 3 17,-1 4 1,-6 0-1,2 1-77,-5-3 114,-2 0 0,-2 7 0,-3 0 0,-4 0 43,-3 0 0,-2 7 0,-9 2 0,-5 0 49,-7 1 1,-7 6-1,-7-4 1,-7 2-12,-5 0 1,-2-10-1,3 3 1,1-4-69,3-3 0,3-3 0,-6-4 0,6-7-33,1-4 1,3-3-1,7 0 47,0 0-460,10 0 1,11 0 0,14-3-1,4-1 436,3-3 0,10-10 0,1 6 0</inkml:trace>
  <inkml:trace contextRef="#ctx0" brushRef="#br0" timeOffset="627">1008 190 8585,'-21'14'-981,"0"0"732,10 0 1,-8 7-1,7 0 391,1 0 1,-6 7-1,10 0 42,3-3-136,1 8 0,6-10 0,4 5 0,7-7 14,4-7 1,6 3 0,4-10 0,4-3-49,1-1 0,7-6 0,-5-4 0,4-7-19,3-4 1,-7-3 0,-2 0-1,-3 0-42,-4 0 0,-5 0 0,-7 0 23,-7 0 0,-5 7 1,-4 0 3,-5-3 0,-5 8 1,-11 2-1,-5 5-2,-7 2 0,-5 0 0,-2 0 0,3 0-9,4 0 0,-3 0 0,10 2 0,3 3-37,1 2 1,6 2-25,4-2 1,7-5-1,14 5 1,7-4 91,4-3 0,22-10 0,4-1 0</inkml:trace>
  <inkml:trace contextRef="#ctx0" brushRef="#br0" timeOffset="878">1575 85 8585,'0'21'-47,"-7"-7"0,-2 0 0,0 2-159,-1 3 1,3 11 0,5 5 0,-3 5 215,-2 2 0,0 0 1,7 2-1,0 3-8,0 2 0,-2 0 0,-3-10 0,-2-4-28,3-7 1,1-4 0,3-3-15,0 0 30,0-10 1,0-11-1,0-14 1,3-7-151,4-7 0,2-4 0,7-10 0,-4 0-452,-3 0 612,8-10 0,-6-1 0,10-10 0</inkml:trace>
  <inkml:trace contextRef="#ctx0" brushRef="#br0" timeOffset="1168">1701 127 8522,'21'0'-114,"0"0"0,0 0 0,0 0 0,0 0 171,0 0 0,0 0 0,0 0 0,0 2 23,0 5 0,0 5 1,-2 9-144,-5 0 1,2 2 0,-9 3 10,-2 2 1,-12 2 0,-7-4 0,-5 4-45,-2 3 0,-7-5 1,-2 4-1,0-1 69,-1-6 1,-4-4-1,5-4 1,0-6 99,-1-1 0,10-3 0,7-7 314,-2 0-346,7 9 1,9-7-1,14 8 1,4-3-26,3 0 0,10 7 0,4-7 1,4 0-88,3 2 0,0 0 0,0 8 0,-2-6-139,-5-1 0,2 4 0,-6-5 0,-1 0-252,0 1 0,-2 4 462,-7-7 0,0 9 0,0-4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20.0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231 80 8543,'12'-21'-1481,"-5"0"1623,-5 0 0,-4 9 1,-3 7-176,-2 10 1,-9 14-1,2 11 1,-5 3 54,-2 4 0,3 3 1,-1 4-1,0 5 45,-4 7 0,0-5 0,6-2 0,3-4-15,-2-3 1,7-3-1,2-1 1,4-6 41,3-1 0,3-3-49,4-7 0,4-10 0,10-4 0,-2-7-47,-5-7 1,9-4-1,-6-10 1,-1 0-37,3 0 1,-1-7 0,3 0-1,-2 2-14,-5 3 1,-5 9 0,-9 0 27,0-3 1,-2 8-5,-5 2 0,-5 5 0,-9 2 0,0 0 18,0 0 1,0 0 0,0 2-1,0 3-39,0 2 0,7 0 1,0-7-1,0 2-397,3 5 271,1-5 1,13 8-1,4-10 1,9-3 174,10-4 0,6-4 0,10-10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2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273 190 6706,'0'-21'239,"-2"0"1,-3 0 464,-2 0-544,-9 9 0,11 3-193,-9 9 1,10 9 0,-3 5 0,4 5 129,3 2 1,0 0 0,0 0 0,3 2-170,4 5 1,2-5 0,7 8 0,-2-3 78,3 0 1,-6 2 0,1-4-1,0 2 135,-1-3 1,-6-1-1,2-3-29,-5 0 1,-2 0 0,0 0 49,0 0 0,0-7-86,0 0 1,-2-10-81,-5 3 0,2-4 1,-6-1-1,-1 3-111,0 2 1,-2 0-1,-7-7 1,0 0-70,0 0 0,-7 0 0,0 0 0,3 0-137,1 0 1,3 0 0,0-3 319,0-4 0,0-14 0,0-11 0</inkml:trace>
  <inkml:trace contextRef="#ctx0" brushRef="#br0" timeOffset="161">336 127 8364,'19'-3'-104,"-5"-4"151,-5-4 1,-2-10-37,0 0 0,10 9 0,-3 5 1,4 5-84,3 2 0,0 0 1,3 0-1,1 0-412,3 0 0,7 0 484,-7 0 0,10-10 0,-6-1 0</inkml:trace>
  <inkml:trace contextRef="#ctx0" brushRef="#br0" timeOffset="829">1029 442 8507,'-21'0'-385,"0"0"1,0-3 304,0-4 1,7 3 0,0-10-1,0-3 705,3-1 0,-6 4-460,10 0 0,10 9 1,11-4-1,7 2-143,7 0 1,7 0 0,14 7 0,7-3-149,4-4 1,13 5 0,4-7-1,2 2 84,-2 0 1,5 0-1,-5 7 1,0 0 14,-7 0 0,4 0 0,-18 0 1,-4 0 16,-6 0 1,-6 0 0,-5 0 0,-7 0-171,-5 0 1,-2 0 0,0 0 36,0 0 0,-7 0 1,-2-3-172,-3-4 1,0 5-25,-2-5 0,-2 5 338,9 2 0,0-10 0,7-1 0</inkml:trace>
  <inkml:trace contextRef="#ctx0" brushRef="#br0" timeOffset="1285">2373 1 8286,'-21'11'0,"0"-4"0,0-2-253,0 2 0,7-5 1,2 8 445,3-1 1,4-4 0,12 6-169,7-1 0,7-1 0,7-4 0,5 2 8,0-3 1,6 1 0,-4 0 0,3 2-44,-3-3 1,2 1 0,-9 0 0,-2 4 32,-3 3 0,-9-8 0,-2 6 0,-3-1 17,-4 5 0,-3-2 1,-4 2-27,-5 2 0,-5 3 0,-9 2 1,0-3-69,0-4 0,-7 5 0,0-5 0,0 5-257,-2 2 0,4 0 1,-7 0-1,3 0 311,4 0 0,3 9 0,2 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31.2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43 8287,'-7'-14'0,"-2"2"-154,-3 3 1,5 2-1,-4 9 87,1 5 0,3 12 0,7 11 0,0 3 25,0 4 1,0 10 0,0 2 0,0-3 36,0-1 0,0-3 1,0 0-1,3-3-49,4-4 1,-5-2 0,7-7-13,1 2 0,-8 0-47,5-7 0,2-12 0,1-9 83,1-12 0,-4-16 30,7-7 0,0-4 0,7-3 0</inkml:trace>
  <inkml:trace contextRef="#ctx0" brushRef="#br0" timeOffset="264">273 1 8390,'21'9'-205,"-9"-7"1,0 15 0,-8-8 265,3 3 1,17-5 0,-3 7 0,2 2-66,0 3 0,1 2 0,1 0 0,3 2 71,-2 5 1,-3-5 0,-4 5 0,-5-2-162,-7 2 0,-5-5 0,-2 8 1,-2-3 110,-5 0 1,-7 7-1,-14-5 1,-5 0 4,1 1 0,-8-3 0,5-7 0,-2-3 2,2-4 0,-3 3 0,8-10-167,-3-3 0,8-1-338,-3-3 1,16 0-147,12 0 627,9 0 0,22-10 0,1-1 0</inkml:trace>
  <inkml:trace contextRef="#ctx0" brushRef="#br0" timeOffset="592">987 316 8439,'-21'21'-886,"0"0"664,0 0 1,0 2 0,0 3 405,0 2 0,3 7 0,4-5 0,7 0-82,4 1 0,3 4 0,3-10 0,4-4-3,7-4 0,14-13 0,7 3 1,4-4-163,3-3 1,0-3-1,0-6 1,0-10 46,0-6 0,0-6 0,-2 6 1,-7-3-67,-12 2 1,-3-4-1,-11 2 1,-2 2-11,-3 3 0,-4 2 0,-7 0 0,-10 0 56,-7 0 1,-11 7-1,2 2 1,-2 3 26,2 4 1,-5 3 0,7 2 0,1 0-19,4 0 0,4 0 0,6 2-186,4 5 0,7-5 0,14 8 213,7-1 0,4-7 0,3 8 0</inkml:trace>
  <inkml:trace contextRef="#ctx0" brushRef="#br0" timeOffset="868">1659 22 8439,'-18'21'-391,"-6"0"0,-8 0 1,4-3 378,4-4 0,10 12 0,3-3 0,1 5 159,6 3 0,-6 4 0,3-5 0,3 0-168,1 1 0,10 4 1,0-7-1,-2 0-104,-3 2 0,5-7 0,0 5-15,-2-4 0,-5-3 35,-7 0 0,2-10 64,-9-4 0,10-14 0,-3-9 0,4-7-283,3-5 0,0-10 324,0 3 0,19-4 0,4-3 0</inkml:trace>
  <inkml:trace contextRef="#ctx0" brushRef="#br0" timeOffset="1214">1743 64 8439,'10'-12'-79,"1"-4"1,8 6 37,-5-1 1,-2 6 0,-5-2 0,7 5 325,4 2 0,3 0 0,0 2-282,0 5 1,-2-2-1,-3 9 1,-4 2 52,-3 3 0,1 2 0,-6 0 0,3 0-150,-2 0 1,-5-3-1,-7 1 1,-7 0-4,-5 4 1,-2 0-1,-2-6 1,-3-3 84,-2 2 0,-7 0 1,5-2-1,0-4 16,-1-1 0,-4-7 0,7 5 252,3-4-86,11-3 0,7 2 1,14 3-80,7 2 1,11 7 0,6-5-1,-1 0-2,0 1 1,5 4 0,-4-5-1,-1 0-70,0 1 0,1-1 1,-6-4-1,1 4-18,-7 3 0,2-8 1,-7 3-107,4-4 0,-4-3 1,-2 2-1,0 3-54,-1 2 0,-4 0 0,7-7-1856,3 0 2015,1 0 0,3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8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105 411 7762,'-9'-12'-1015,"6"1"1026,-4 4 0,5 7 0,0-3 304,-5 8 1,4 11-1,-4 1 1,3 6-394,-3 5 0,4 9 1,-4-2-1,3 3 83,-3-3 0,4 4 1,-6-6-1,2 0-43,0-5 1,0-3 0,7 1-85,0 2 0,0-7 0,2-9 0,5-3-36,7-4 1,-2-3-1,2-4 1,2-3-38,3-2 195,2-9 0,0-5 0,0-12 0</inkml:trace>
  <inkml:trace contextRef="#ctx0" brushRef="#br0" timeOffset="341">378 579 8545,'0'21'-341,"0"0"1,0 0 0,0 0 0,2 0 381,5 0 1,-2 0 0,9 0 34,2 0 0,3-7 0,2-2-11,0-3 0,0-4 0,0-10 0,0-4-30,0-3 1,-7-4 0,0-10 0,0-4-11,-2-3 1,4 7 0,-9-4 0,-2 2 9,-3 0 1,-2 0 0,-2 7-18,-5 0 0,2 9 1,-9 5-1,-2 5-23,-3 2 1,-2 0 0,0 0-1,0 0-38,0 0 0,0 0 0,2 2 1,3 3-123,2 2 1,7 2-540,-7-2 608,9-4 0,5 4 96,14-14 0,5-5 0,2-9 0</inkml:trace>
  <inkml:trace contextRef="#ctx0" brushRef="#br0" timeOffset="517">882 411 8545,'0'12'177,"0"-3"1,0-11-383,0-5-717,0 4 922,0-6 0,9 18 0,3 3 0</inkml:trace>
  <inkml:trace contextRef="#ctx0" brushRef="#br0" timeOffset="662">903 537 8545,'-9'12'-182,"6"-3"1,-8-9 909,4 0-511,4 9-692,-6 3 0,18 0 0,5-5 0,5-5 475,2-2 0,0-9 0,0-3 0</inkml:trace>
  <inkml:trace contextRef="#ctx0" brushRef="#br0" timeOffset="1039">1302 348 8260,'0'14'-993,"-2"0"1080,-5 2 0,4 3 1,-6 2-1,2 2 38,0 5 0,0-2 1,7 7-1,0-1-2,0 1 0,0-7 0,0 4 0,0-2-64,0 0 1,7-7 0,2-9 0,3-3-96,4-4 0,3-3 1,2-4-1,0-5-23,0-7 1,0-14 0,2-7 15,5-5 1,-4-4 0,1-3-1,-6-2 1,-7 2 47,-3 3 1,-2 9-1,-7 2 1,0 3 53,0 4 0,-9 5 1,-5 7-1,-5 7-46,-2 5 1,0 2-1,0 0 1,-2 0-107,-5 0 0,4 9 0,-4 5 0,7 5-22,7 2 1,-2-7-390,9 0 1,2-9-490,12 2 993,14-14 0,12-5 0,9-9 0</inkml:trace>
  <inkml:trace contextRef="#ctx0" brushRef="#br0" timeOffset="1384">1911 33 8523,'0'-21'39,"0"9"1,-2 12 0,-3 17 0,-4 8 0,-1 10 0,-1 5-76,-1 2 0,5 7 0,-7 2 88,-2 3 1,4-5 0,0 7 0,1 0 0,1-2 70,1-5 1,2-5 0,7-4 0,0-5-6,0-7 0,2-7 0,5-7-70,7-7 0,5-5 0,4-7 0,3-6-68,2-10 0,2-14 0,-4 0 0,2-5 1,-2-2 1,-3 0 0,-2 2 0,-2 3 19,-5 2 1,-5 9 0,-9-2 33,0 5 1,-2 11 0,-8 5-1,-8 5-122,-8 2 1,-11 2 0,4 5-1,-2 5-154,0 0 1,2 4-1,-2-9 1,7-2-938,5-3 1178,11-2 0,-6 0 0,6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28.45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126 334 7227,'-12'2'226,"5"5"-155,5 7 1,-5 5 0,0 4 0,0 5 0,0 5-106,0-1 1,-2 6 0,4-8 0,-2 0-52,2 1 1,-4 4 0,2-7 0,0-3-56,-2-1 1,6-3-1,-4 0-512,5 0 419,2-10 0,9-1 233,5-10 0,14 0 0,5 0 0</inkml:trace>
  <inkml:trace contextRef="#ctx0" brushRef="#br0" timeOffset="512">693 439 8283,'14'-28'-204,"0"0"0,-7-10-254,7 3 0,-9-4 555,2-3 1,-5 2 0,-2 3 0,0 4 87,0 3 0,-2 2 0,-5 9-201,-7 5 1,-5-2 0,-2 9 10,0 2 1,7 12-1,0 7 1,-2 5-9,-3 2 1,-2 9 0,2 3 0,3 2 27,2 0 0,7-7 1,-5 4-1,3-1 0,4-6 0,3-1 0,2-3 3,0 0 0,9-7 1,5-3-24,5-1 1,2-1-1,0-4 1,0 2-35,0-3 1,0-4-1,0-4-106,0-3 209,-9 0 46,-3 7 1,-11 0-68,-5 0 1,-5 7-1,-7 2 1,3 3 60,2 4 1,0 3-1,-5 2 1,3 2-14,2 5 0,2-2 0,-4 9 0,2 0-44,-2-3 1,4 8 0,-2-5-1,-2 5-32,-3 2 0,-2 0 1,2 0-1,3 0-15,2 0 1,0-3 0,-5-1 0,3-6-25,2-1 1,7-6 0,-5-8-489,3-3 277,2-10 0,9 3 0,5-14 0,5-7-69,0-4 1,11-3 0,-4 0 303,4 0 0,-4 0 0,11 0 0</inkml:trace>
  <inkml:trace contextRef="#ctx0" brushRef="#br0" timeOffset="787">1050 544 8230,'0'-21'-192,"0"7"838,0 0 0,0 7-881,0-7-1217,0 0 1452,9 2 0,3 21 0,9 15 0</inkml:trace>
  <inkml:trace contextRef="#ctx0" brushRef="#br0" timeOffset="934">1050 754 8029,'-9'11'531,"-3"6"-17,-9-10 0,9-3-635,5-11 1,7 3-1,7-8-627,7 3 1,7-1 747,7 3 0,5-4 0,9-10 0</inkml:trace>
  <inkml:trace contextRef="#ctx0" brushRef="#br0" timeOffset="1237">1701 229 8181,'-9'-21'-77,"4"9"333,-9 5 0,7 5 1,-7 4-158,-2 5 1,-1 7 0,1 14 0,2 7-239,-2 5 1,-1-1 0,1-1 0,4-3 137,3 2 0,2-4 1,7-1-1,0-1-13,0-6 0,2-4 0,5-4 0,7-6 56,5-1 1,2 4 0,0-7 0,2-3-77,5-1 1,-4-3 0,6 0-1,-2 0-161,0 0 0,9-10 0,-2-1 1,3-3-372,-3 0 0,-5 7 566,-9-7 0,9-10 0,3-8 0</inkml:trace>
  <inkml:trace contextRef="#ctx0" brushRef="#br0" timeOffset="1425">1953 334 8181,'-21'0'-90,"0"0"1,7 2 204,0 5 0,-7 7 1,-9 12-1,-1 4-102,1 3 0,0 2 0,4 9 0,-2 3-144,2 2 0,3 0 0,4-7 0,5-3-103,7-4 1,-2 3 0,2-10 0,2-3-79,3-1 0,11-6 0,5-4 312,5-7 0,2-14 0,0-4 0</inkml:trace>
  <inkml:trace contextRef="#ctx0" brushRef="#br0" timeOffset="1751">2163 313 7934,'14'-3'217,"0"-4"0,0 5 0,7-5 0,0 5-78,0 2 0,2 0 1,5 2-1,5 3-229,0 2 1,4 7 0,-9-5-1,-2 3-78,-3 4 1,-4 3 0,-5 2 0,-7 0 106,-5 0 0,-4 2 0,-5 3 1,-10 4 6,-8 3 0,-1-1 1,-9 3-1,0-7 222,2-4 1,-4-3 0,7 0 202,-3 0 1,7-7-298,-2 0 0,17-7 1,11 4-186,11-1 1,17-3 0,5-7 0,2 0-82,0 0 0,7 0 0,7 0 0,-2 0-119,-3 0 0,3-7 311,-5 0 0,4-10 0,-13 6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33.53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381 211 8207,'-2'-21'-86,"-5"0"0,2 2-65,-9 5 1,0 7-1,-4 14 79,4 7 1,-5 7 0,5 7 0,-5 7 100,-2 5 1,0 2 0,0 2 0,0 3 38,0 2 1,3 2 0,1-4 0,3 2-7,-2-3 0,7-4 0,2-4 1,4-6-39,3-1 1,3-6-44,4-11 1,4-4 0,10-10 0,0 0 17,0 0 0,0-10 1,0-4-1,0-4-16,0-3 1,0-3 0,0-1-1,0-3-14,0 2 0,-7 3 0,-2 2 51,-3 0 1,-2 7-1,-9 2 34,-5 3 0,2-5 0,-9 7-49,-2 2 1,-10 3-1,-2 2 1,3 0-29,1 0 0,-4 0 0,-2 0 0,0 0-46,-1 0 0,3 2 0,7 3-615,0 2 515,0 0 0,19-7 0,11 0 1,12-3 168,7-4 0,10-4 0,-6-10 0</inkml:trace>
  <inkml:trace contextRef="#ctx0" brushRef="#br0" timeOffset="337">759 169 8158,'-14'0'63,"0"0"1,-2 2 49,-3 5 0,5 7 0,3 12 1,-1 4-127,0 3 0,8 2 0,-6 7 0,3 0-168,0 0 1,0 0 0,5 0-1,-3 0 194,-2 0 1,0-10 0,7-4 0,3-4 65,4-3 1,-3-7 0,10-3-27,3-1 1,1-3 0,3-10-1,0-4 9,0-7 0,7-4 0,0-3 0,-2 0-141,-3 0 1,-9 0 0,-2 0-96,-3 0 0,-2 0 1,-9 2 103,-5 5 1,-5 5 0,-9 9 0,-2 0-1,-5 0 1,-2 0-1,-5 0 1,4 0-86,1 0 1,14 0 0,-5 0-293,2 0 447,10 0 0,9 0 0,11 0 0</inkml:trace>
  <inkml:trace contextRef="#ctx0" brushRef="#br0" timeOffset="853">1221 400 8154,'-21'0'-16,"0"0"0,14 0 9,14 0 0,7 0 0,24 0 0,6 0 39,10 0 1,20 0 0,8-3 0,2-1 21,5-3 0,6-7 0,-1 7 1,-3 0 5,-5-3 0,7 6 0,-14-8 0,-2 0-43,-2 1 1,-5 4-1,-9-5 1,-5 0-50,-7 1 1,-12 6-1,-4-2-1379,-3 5 635,-2 2 776,-16 0 0,-3 18 0,-9 6 0</inkml:trace>
  <inkml:trace contextRef="#ctx0" brushRef="#br0" timeOffset="1266">2754 1 8839,'9'11'396,"-4"8"1,9-7-1,2 2-518,3 0 0,9-3 0,0 6 0,0-6 59,2-1 0,-4 6 0,7-4 1,-3 2 51,-4 0 1,-10-7 0,-2 4-1,0 1-167,-2 0 0,-3-5 0,-9 7 197,0 2 0,-9 3 0,-5 2 0,-7 0-2,-7 0 1,-5 0 0,-9-3 0,2-1-114,5-3 0,-2 0 0,7 7-220,-3 0 0,7 0 0,1 0 316,8 0 0,-1 0 0,6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38.06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126 92 8288,'0'-14'-91,"0"0"0,0-3 333,0-1 0,0 4-199,0 0 0,0 18 25,0 3 0,0 12 0,0 9 0,-2 7 0,-3 7-211,-2 7 1,-9-2-1,2 6 1,-5-1 64,-2-6 1,7-1 0,2-6 0,3-1-161,4-3 1,3-10 32,2 3 1,2-7 80,5-7 1,-2-4 0,7-13 0,-1-4-74,1-7 0,2-7 197,7-7 0,0-4 0,0-10 0</inkml:trace>
  <inkml:trace contextRef="#ctx0" brushRef="#br0" timeOffset="319">357 218 8129,'9'-12'-175,"-4"0"0,9 8 457,2-3 0,3 0 1,2 7-1,0 0-281,0 0 1,0 2 0,0 5-135,0 7 1,-7 2 0,-2 3 0,-3 0 46,-4 4 0,-3 3 0,-2-5 0,-2 0 39,-5 0 1,2 7 0,-9 0-1,-5 0 51,-6 2 1,4-14 0,-3 5 0,8-4 401,0-6 0,4 6-158,-2-10 0,12 0-205,2-7 1,9 0-1,12 0 1,0 0-73,0 0 0,0 0 1,2 0-1,3 0-92,2 0 1,7 0 0,-7 0 0,-2 0-174,-3 0 0,-2 0 0,0 0 0,0-3-267,0-4 0,0 3 561,0-10 0,0 0 0,0-7 0</inkml:trace>
  <inkml:trace contextRef="#ctx0" brushRef="#br0" timeOffset="491">1113 176 9634,'9'-12'-248,"-6"3"1,13 11 0,-9 5 0,0 7 247,2 5 0,-6 2 0,6 0 0</inkml:trace>
  <inkml:trace contextRef="#ctx0" brushRef="#br0" timeOffset="629">1092 512 7962,'2'-12'-124,"5"5"0,5 2-757,0-2 881,16 5 0,-14-7 0,16 9 0</inkml:trace>
  <inkml:trace contextRef="#ctx0" brushRef="#br0" timeOffset="1241">1596 155 8036,'14'7'-292,"0"0"485,2-3 1,1 1 0,-1 0-157,-2 2 0,0 9-72,7-2 0,-9 5 0,-5 2-38,-5 0 1,-2 0-1,-2-3 1,-5-1 13,-7-3 1,2-3 0,-2 6 0,-2-6-78,-3-1 0,5-1 0,0-4 78,-2 2 0,6 2 64,3-2 0,5-2 106,2 9 0,2 0-83,5 7 1,3-7 0,6 0 52,-2 2 1,-9-4 0,2 2 6,-5 2 0,-2 3 1,-2-1-1,-3-1-26,-2-3 0,-9 0 1,2 4-1,-5-1-86,-2-3 0,0-3 0,0 3 0,0-4-74,0-1 0,7-7-689,0 5 786,0-4 0,12-3 0,4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40.58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22 8129,'-2'14'-80,"-5"0"1,-3 0-1,-4 9 1,5 3 164,0 2 1,4 2 0,-7-4 0,3 2-88,4-3 0,3-1 1,2-3 94,0 0 1,2-3 0,5-4-118,7-7 0,5-7 1,2-4-1,0-6-70,0-1 1,0-10-1,0-7 1,-2 0 29,-5-3 0,4 8 0,-6-5 55,0 5 13,-3 2 0,-2 0 0,0 0 1,-2 0 30,-3 0 1,-4 7 0,-5 2 26,-7 3 0,-5 2 1,-2 7-43,0 0 0,0 2 1,0 3-1,0 2 8,0-3 1,0 6-1,0-1-1078,0 3 1050,9-8 0,12 15 0,12-7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53.1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40 358 8378,'-21'0'110,"10"0"1,4 0 0,14 0 0,9 0-92,10 0 0,16 0 0,16 0 1,10-3 79,9-4 1,7 3-1,7-10 1,4 0-7,1 2 1,-45 3-1,1-1 1,43-4 0,1-2-57,-5 2 1,0-2 0,-5 9-1,-6 2-13,-6 3 1,-4 2-1,-9 0 1,-3 0-143,-2 0 1,-9 0 0,0 0 0,-10 0 132,-9 0 0,2 0 0,-2 0-755,-2 0 1,-12 2-931,-7 5 1670,-5-5 0,-2 8 0,0-10 0</inkml:trace>
  <inkml:trace contextRef="#ctx0" brushRef="#br0" timeOffset="323">1783 1 8333,'-21'0'-195,"0"0"0,7 0 420,0 0 1,12 0 0,2 0-1,12 0-151,6 0 1,13 0 0,4 0 0,4 0 30,3 0 1,0 0 0,0 0 0,-2 0-88,-5 0 1,2 2 0,-9 3 0,-2 4-74,-3 3-1,-11-5 1,-3 7 25,0 2 1,-6 3 0,1 2 0,-8 0 94,-10 0 0,-7 0 1,-5 0-1,-4 0-57,-3 0 0,0 0 0,-4-3 0,4-1-166,3-3 0,-5-7 0,7 4-302,3-1 0,4-1 1,4-4-572,3 2 1031,10 0 0,-6 2 0,10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2:51.66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441 269 8464,'-2'-19'-285,"-3"3"0,-4 2 1,-3 0 373,-4 2 0,-3-7 1,-2 5-1,0-2 177,0 2 0,0 5 0,0 9-272,0 0 1,0 0 0,0 0 0,0 0-103,0 0 0,3 2 0,1 7 0,3 10 148,-2 7 0,0 11 1,-1-2-1,3 5-122,-2 2 1,4 0 0,1 0-1,1-3 84,6-4 0,1 3 0,3-10 0,0-3 2,0-1 0,10-10 0,4-3 1,4-1-33,3-6 0,0-1 0,3-3 0,4 0-69,7 0 1,4-10 0,3-4 0,3-4-214,4-3 1,-5-7 0,5 0-1,-5 2 310,-2 3 0,0 2 0,0 0 0</inkml:trace>
  <inkml:trace contextRef="#ctx0" brushRef="#br0" timeOffset="544">1008 164 8253,'14'-21'0,"-2"0"-310,-3 0 1,5 0 0,-7 0 795,-2 0 0,-3 7-462,-2 0 0,-9 9 1,-3 0-1,-2 8 52,0 4 0,-7 9 0,-7-2 0,3 5-82,1 2 1,3 0 0,0 0 0,3 0-9,4 0 1,-3 0 0,10 0 0,3 0 1,13 0 0,10 0 44,6 0 1,10-3 0,-4-1 0,1-3-21,6 2 1,-6 0 0,3 1-1,0-3-23,-2 2 0,-3 0 0,-9 1 0,-2-3 41,-5 2 1,-5 3 0,-9 2 60,0 0 0,-2-7 1,-5 0-1,-7 0-34,-5-3 1,-2 6-1,0-10 1,-2-3-37,-5-1 0,5-3 0,-5 0 0,2 0-149,-2 0 1,5 0 0,-5 0-1005,4 0 624,3 0 0,12 0 0,9 0-186,12 0 694,6 0 0,13 0 0,1 0 0</inkml:trace>
  <inkml:trace contextRef="#ctx0" brushRef="#br0" timeOffset="811">1596 59 8373,'0'9'288,"0"-9"0,10 2-458,4-2 0,-5 12 1,-2 14-1,-5 4 88,-2 3 1,0 2-1,-2 7 1,-3 0 63,-2 0 0,-9 0 1,2-3-1,-2-4-180,2-7 0,2-4 0,7-3-463,-2 0 661,0 0 0,26-10 0,4-1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3:01.14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231 358 8072,'2'-21'0,"3"0"192,2 0 0,2 0 0,-4-3 0,4-1-51,3-3 0,-5 0 0,5 7 0,-3-3-133,-4-4 1,-3 12-1,-2-5-156,0 2 142,0 1 1,-2 6-1,-5 5 1,-7 5 28,-5 2 0,-2 0 0,0 2 0,0 7-315,0 12 1,0 3 0,0 8 0,0 1 167,0 0 1,7-1-1,2 6 1,3-6 92,4-1 1,3 4-1,4-5 1,5 0 0,7 1 1,5-3 0,2-7 0,-2 0 69,-5 0 0,4 0 0,-4 0 0,5 0 38,2 0 1,-9 0 0,-3 0 0,-2 0-41,0 0 1,-2 2 0,-12 3 0,-7 2 23,-5-3 1,-2-4 0,-2-4-1,-3-6-16,-2-1 0,0-3 1,7-7-1,0 0 91,0 0 0,2-10 0,5-4 0,7-4-100,5-3 0,2-7 0,0 0 0,2 0-87,5-3 0,5 6 0,11-8 0,3 3-31,2 4 1,7 3 0,-5-1 0,1 1-30,-1 2 0,5-5 0,-7 12 0,-2-2-300,-3 2 0,-2 5 0,0 9 410,0 0 0,0-10 0,0-1 0</inkml:trace>
  <inkml:trace contextRef="#ctx0" brushRef="#br0" timeOffset="221">693 400 8234,'-12'-21'1465,"3"9"0,11 3-1957,5 9 0,5 0 0,9 0 1,0 2 491,0 5 0,0 5 0,0 9 0</inkml:trace>
  <inkml:trace contextRef="#ctx0" brushRef="#br0" timeOffset="362">840 694 8197,'-9'18'-11,"-5"-4"341,-5-7 194,7-4 303,-6-3-583,15 0 1,3-3-245,14-4 0,5 5 0,2-7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3:02.38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64 6939,'0'-12'676,"-2"3"1,-3 11 0,-2 7-737,2 12 0,-4 10 0,0 13 1,-3 3 24,-4 2 1,-3 2 0,-2-2 0,2 5 57,5-1 0,-2-1 0,9-10 1,0-3-367,-2-4 1,6 3-1,-4-11-36,5-1 1,4-12 0,5-7 378,7-5 0,5-2 0,2 0 0</inkml:trace>
  <inkml:trace contextRef="#ctx0" brushRef="#br0" timeOffset="467">693 190 8130,'0'-28'-384,"0"0"277,0 0 1,0 7-1,0 0 142,0 0 1,-9 2 390,-5 5 0,-5 5-497,-2 9 0,0 2 1,0 5-1,2 7-58,5 5 0,-4 2 1,4 0-1,-3 0 66,3 0 1,5 0-1,9 0 23,0 0 0,0 0 1,0 0 86,0 0 0,7 0 1,0 0-1,0 0 37,2 0 0,1 0 0,4 0 0,-5 0-19,0 0 1,-6 2 0,6 3-1,-2 2 14,0-3 1,0 6 0,-7-3 0,-2 0 37,-5 2 1,-3-7 0,-6 5-1,2-7-53,-2-7 1,4 2-1,-2-6-38,-2 1 1,-3-6 0,0 0 1,5-10 0,-2-7 1,9-9-1,2 0-22,3 0 0,2-6 0,0-4 1,0 1-27,0 0 1,9-5 0,5 7 0,7 0 30,7-3 1,-4 8-1,4-5 1,-5 5-102,-2 2 1,7 2 0,0 3-86,-2 2 0,-3 9 175,-2-2 0,0-5 0,0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3:17.4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337 504 8219,'-21'-28'-250,"0"0"0,2 3-267,5 1 634,-5 3 1,10 12 0,-5 11 0,7 15-133,5 8 0,-1 22 1,-1 7-1,-6 13 18,-1 10 0,4-26 0,0 1 0,-14 44 0,10-46 1,1 0 29,-1 1 0,1-2 0,-11 40 0,0 2 1,2-9-22,5-12 0,-2 0 0,9-17 0,2-1-50,3-10 0,2-10 0,0-11-177,0 0 0,0-11-83,0-10 0,9-21 298,5-21 0,14-10 0,5-11 0</inkml:trace>
  <inkml:trace contextRef="#ctx0" brushRef="#br0" timeOffset="297">400 252 8219,'11'10'36,"-1"1"1,-8 8 0,5-3 0,9-2 0,8 0 30,4-2 1,9 7-1,-2-5 1,2 4-119,-2 3 0,3 7 1,-10 0-1,-3-2 74,-1-3 0,-13 8 1,-4 4-1,-4 2 2,-3-2 0,-19 12 1,-9-5-1,-9 2 49,-5 0 0,-3-2 0,-1-2 1,-6-3-64,-1-2 1,6-9-1,-2 2 1,7-7-140,7-7 0,-2-2 0,6-8-206,-1 3 1,6 0 151,-2-7 0,16-2 0,12-3 1,12-4-875,7-3 1056,11-2 0,3-16 0,9-3 0</inkml:trace>
  <inkml:trace contextRef="#ctx0" brushRef="#br0" timeOffset="558">1408 336 8281,'0'-21'0,"-3"3"747,-4 4 193,5-5-973,-7 17 0,11-8 0,5 10-431,7 0 0,-2 10 1,-1 4-1,-1 4 464,-6 3 0,8 10 0,0 1 0</inkml:trace>
  <inkml:trace contextRef="#ctx0" brushRef="#br0" timeOffset="712">1303 798 8281,'-7'21'0,"-3"-2"0,1-3-174,0-2 427,-8-9-306,15 14 0,-5-8-238,14 10 0,5-2 0,6-3 0,-1-4-542,-3-3 833,0-2 0,7 3 0,0 1 0</inkml:trace>
  <inkml:trace contextRef="#ctx0" brushRef="#br0" timeOffset="980">2017 630 8297,'0'-21'68,"0"0"0,-3 3 0,-1 1 0,-6 6-21,-1 1 0,-3 3 0,-7 10-53,0 4 0,0 7 1,0 14-1,-3 7-2,-4 4 1,5 3 0,-5 0 0,5 0-100,2 0 1,2-2 0,5-5-1,7-7 44,5-5 1,6-2 0,8-2 57,9-5 0,14-5 1,0-9-1,5-2-40,2-5 1,9-7 0,3-12-1,2-2-548,0 3 593,0 1 0,7-6 0,0-3 0</inkml:trace>
  <inkml:trace contextRef="#ctx0" brushRef="#br0" timeOffset="1242">2710 0 7045,'0'31'213,"0"6"1,-3 12-189,-4 14 1,-4 9 0,-13 15 0,-4 4-23,11-43 0,-1 2 1,-1 1-1,-1 0 1,-1 1-1,0-1 1,0-2-1,0 0 2,-1-3 0,2-1 0,-20 46 0,5-5 0,7-9-53,5-9 0,9-10 1,2-16-1,3-2-97,4-5 1,5-5-1,7-11 1,7-5 144,5-7 0,11-5 0,3-2 0</inkml:trace>
  <inkml:trace contextRef="#ctx0" brushRef="#br0" timeOffset="1537">3129 609 8081,'-21'0'-21,"0"0"0,0 0 0,-2 0 0,-2 0 0,-3 3 112,2 4 1,-7 7 0,-2 11 0,-4 6-209,-3 1 1,0-4-1,0 5 1,2-3 54,5-4 1,5-3-1,9-2 1,0 0 107,0 0 0,9-7 0,5 0 68,5 3 0,4-6 39,5 3 1,5-9 0,9 2 0,2-5-73,5-2 1,-2 0 0,6 0 0,1 0-65,0 0 0,-1 0 1,6 0-1,-6 0-228,-1 0 1,-3 7-1,-7 0 1,0 0-440,0 3 1,-3-6 649,-4 10 0,5-9 0,-7 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3:21.05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168 210 7331,'0'24'0,"0"4"62,0 7 1,0 11-1,-2 6 1,-5 1-53,-7 6 1,-5 1 0,-2 3 0,0-2-26,0-5 0,7 2 1,3-9-1,-1-4-27,0-8 1,8-7-1,-3-9-54,4 0 1,6-9 0,4-7 69,7-10 0,4-16 0,6-16 0,1-8-52,3-4 78,10-9 0,-6 4 0,10-9 0</inkml:trace>
  <inkml:trace contextRef="#ctx0" brushRef="#br0" timeOffset="283">462 42 8114,'14'7'0,"-2"3"-139,-3 1 1,5 3 0,-4 7 0,1 0 0,6 0 323,1 0 0,3 3 0,0 1 1,0 6-155,0 1 1,0-4-1,3 5 1,1 0-55,3-1 1,-2 1 0,-10 4 0,-2-4-20,3-3 1,-8 5-1,-2-4 1,-5-1 66,-2 0 1,-2 8 0,-7-6 0,-12 3-13,-12 0 0,-7-2 0,-4 4 0,-3-4 7,-2-3 1,-7-2-1,5-7 1,0-2-145,-1-5 1,3 2-1,7-9 1,3-2-50,4-3 0,4-2 1,10 0-3,0 0 1,12-7 0,11-2 0,17-3-371,14-4 545,6-3 0,22-11 0,4-3 0</inkml:trace>
  <inkml:trace contextRef="#ctx0" brushRef="#br0" timeOffset="650">1428 399 8263,'-21'0'-30,"0"0"1,0 3 13,0 4 0,0 4 0,0 13 0,-2 4 0,0 7 22,2 4 0,-3 3 0,17 0 0,3 0-67,1 0 0,3 0 1,3 0-1,1-2 137,3-5 1,17-5-1,-3-9 1,2-2-97,0-5 0,5-5 0,3-9 0,-1 0 58,0 0 1,5-11 0,-4-10 0,1-10-38,6-1 0,1-10 0,1 2 0,-3-7-67,-2 1 1,-9-6 0,0 6 0,-10 4-32,-9 4 1,-5 6-1,-6-6 1,-8 8 30,-9 7 0,-14-1 0,-2 17 1,-8 3 10,-4 1 0,-7 3 1,7 3-1,3 4-2,1 7 1,3 2-1,3 0 1,6-2-162,12 3 0,2-6 0,15 1 218,6-3 0,17-2 0,13-7 0</inkml:trace>
  <inkml:trace contextRef="#ctx0" brushRef="#br0" timeOffset="1230">2205 84 8116,'0'21'-883,"-2"-9"1041,-5-5 1,5 5 0,-8 4 0,3 10-68,0 9 1,-2 7 0,4 7 0,-4 7-86,-3 4 1,5 13 0,-7 4 0,-2 4 43,-3 3 1,-2-9 0,0-5 0,0-7-114,0-7 0,7-5 1,3-11-1,1-5 53,6-7-33,-8-5 1,10-16 0,-5-11-161,4-15 0,13-16 0,4-2 0,4-10-11,3-9 0,0-5 1,3-4-1,1-3 68,3-2 0,0 0 1,-7 7-1,0 3 141,0 4 1,0 4-1,0 13 1,0 4 129,0 7 0,3 0 0,1 4 0,3 8-46,-2 4 1,-3 5-1,-2 7 1,0 0 374,0 0 0,0 3 0,0 4 0,-2 7-261,-5 4 0,2 10 0,-9 3 1,-2-1-185,-3 0 0,-2 5 0,0-4 0,0-1-152,0 0 0,-9 5 0,-5-7 0,-7 0 90,-7 3 0,2-10 0,-6 2 0,1-7-38,6 1 0,-6-8 0,3-2 1,3-5 74,1-2 0,3 0 0,0 0 337,0 0-243,10 0 0,4 0 0,14 0 1,7 0-2,4 0 0,3 3 0,3 4 0,1 4 73,3 1 1,3 11 0,-6-6 0,3-1-137,-2 3 0,4-1 1,-2 3-1,-2-2-113,-3-5 0,-2 2 0,0-6 0,0-1-240,0 0 0,0-2 0,0-7 0,-2 3 46,-5 4 1,5-5 0,-5 5-1,4-5 293,3-2 0,0-9 0,0-3 0</inkml:trace>
  <inkml:trace contextRef="#ctx0" brushRef="#br0" timeOffset="1717">3696 147 8182,'-7'-14'-30,"0"0"0,-9 0 3,2-7 1,2 10 0,-2 4 0,-2 4 165,-3 3 0,-2 12 1,0 9-1,-2 12-152,-5 6 1,2 6-1,-9 4 1,-2 7-10,-3 4 1,5 6-1,0 1 1,0 1 169,3-7 0,1-3 0,13-14 0,1-6 50,3-6 1,10-4-1,-1-7-182,10 0 0,13-9 0,13-5 0,1-5-20,6-2 1,1-9-1,6-7 1,-1-8-41,-2-4 0,9-7 0,-13 5 0,-3 0-194,-3-1 1,-4-4 0,-9 7 0,-5 3 164,-7 1 1,-7 3 0,-7 0 0,-7 3 55,-5 4 1,-11-3 0,-5 10-1,-5 3-13,-2 1 0,7 3 0,3 0 1,1 0-53,6 0 0,1 0 0,6 3-157,4 4 1,7-5 0,14 5 0,9-5-665,10-2 903,6 0 0,20 0 0,1 0 0</inkml:trace>
  <inkml:trace contextRef="#ctx0" brushRef="#br0" timeOffset="2055">4389 0 7763,'-21'0'185,"0"0"1,0 12 0,0 9 0,-2 12-192,-5 6 0,-5 13 0,-11 6 0,-1 7 107,3 5 1,-11 10-1,11-3 1,0 0 37,4-7 1,1 0-1,11-17 1,8-1-23,8-10 0,8-3 0,2-11 1,2-4-16,5-8 0,7-7 0,14-9 0,5 0-57,0 0 1,13-9-1,-4-5 1,3-7-152,-1-7 1,-2 2-1,0-9 1,-2 0 89,-5 3 1,-5 1 0,-9 10-1,-2 0-175,-5 0 1,-5 0-1,-11 0 89,-5 0 0,-12 10 0,-11 4 1,-3 2-173,-4-2 1,-3 5 0,-2-5 0,0 4-228,0 3 1,2 0 500,5 0 0,-4 0 0,6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52.6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315 187 8450,'7'-21'-216,"3"0"-164,1 0 1,-6 7 0,2 0 459,-5-2 1,5 4 0,0-2 66,-2-2 1,0 6-1,-1 1 257,3 0-384,0 6 1,-7-4 0,0 14-96,0 7 1,0 12 0,-2 4-1,-3 3 81,-2 4 1,-9 12 0,2 7 0,-5 7 49,-2 7 1,-7 5 0,0 9 0,3 2 33,1 5 1,-4-2 0,14-40-1,0 0 1,-11 47-13,1-8 1,3 1 0,0-19 0,3-2-15,4-3 0,4-9 0,8-5 0,-3-4-30,-2-7 1,0-5 0,10 0 0,1-7 18,3-5 1,10-2 0,-3-2 0,4-3-1,3-2 1,3-9 0,4 4-1,7-2 27,4 0 0,3 0 1,3-7-1,1 0-20,3 0 0,7 0 0,-7 0 1,-2 0-1,-3 0 1,5 0-1,0 0 1,-5 0-34,-6 0 1,1 7-1,-6 0 1,0-2 7,-5-3 1,2 5 0,-2 0-61,-2-2 0,-3-3-269,-2-2 0,-9-2-68,-5-5 0,-5-5-154,-2-9 0,0 7 516,0 0 0,-9 9 0,-3-4 0</inkml:trace>
  <inkml:trace contextRef="#ctx0" brushRef="#br0" timeOffset="541">1071 1678 7826,'-21'0'206,"0"0"0,9 2-65,5 5 0,14-4 0,10 4-44,8-5 1,-1-2 0,6 0-105,0 0 89,-6 0 0,13 0 0,-9 2 0,-2 3 68,-3 2 0,5 7 0,-2-5 1,-5 3-64,-5 4 1,-4 3 0,2 2 0,-7 0 137,-5 0 1,-2 0 0,0 0 0,0 0 32,0 0 0,-9 7 0,-5 0 0,-5-5 13,-2-6 1,-7 1 0,0-6 0,0 2-69,-2 0 0,6-9 0,-6 4 0,2-2-140,0 0 0,0 0 0,7-7 0,0 0-261,0 0 0,0 0-720,0 0 870,0 0 49,9 0 0,12 0 0,12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11.6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169 189 7914,'-14'-7'0,"2"-2"-463,3-3 0,-5 5 1,4-4 791,-1 1-66,6 3 1,-11 17 0,9 4-254,2 4 0,-4 10 1,2 3-1,0-1 46,-3 0 1,6 5 0,-8-4-1,3-1 13,4 0 1,3-2 0,2-7 0,0 0 40,0 0 0,0 0-59,0 0 0,9-7 1,5-2-1,5-3-10,2-4 0,0-5 0,0-7 0,0-5-17,0 1 1,0-8-1,0 3 1,0-8-52,0-4 0,-3 0 1,-1 7-1,-6 0 34,-1 0 0,4 0 1,-7 0-1,-3 0-16,-1 0 1,-3 0 0,0 0-5,0 0 0,-7 7 0,-3 3 0,-1 1 8,-6 6 0,6 1 0,-3 3-12,-3 0 0,-1 0 0,-3 0-402,0 0 275,0 0 0,9 3 36,5 4 1,7-5-1,7 5 1,7-5 107,5-2 0,11 10 0,3 1 0</inkml:trace>
  <inkml:trace contextRef="#ctx0" brushRef="#br0" timeOffset="463">673 168 8404,'-14'0'-199,"0"0"1,0 0 85,-7 0 0,0 0 0,2 3 115,5 4 0,-2 4 0,9 13 0,0 1-15,-3 3 0,8 3 0,-5-6 0,5 3 71,2-2 1,9 4-1,5-2-14,5-2 0,-1-10 0,-1-4 0,-3-3 62,2-4 1,3-3 0,2-2-1,0 0-53,0 0 0,0-9 0,0-5 1,0-5-64,0-2 1,0-7-1,-3 0 1,-1 3 17,-3 1 1,-7-4 0,4 0-1,-1 3-15,-6 1 0,-1 3 0,-6 3 0,-4 1-18,-7 3 0,-4 10 1,-3-3-1,0 4-58,0 3 0,-7 0 1,0 0-1,2 3-63,3 4 1,2-3 0,0 8-27,0-3 0,9 1-161,5-3 1,7-5 0,7 5 332,7-5 0,14-2 0,5 0 0</inkml:trace>
  <inkml:trace contextRef="#ctx0" brushRef="#br0" timeOffset="663">1135 126 8123,'0'12'595,"0"-3"-474,0-9 0,2 0 1,3 3-235,2 4 1,0-3 0,-7 10-337,0 3 1,0 1 448,0 3 0,0 0 0,0 0 0</inkml:trace>
  <inkml:trace contextRef="#ctx0" brushRef="#br0" timeOffset="830">1219 336 8404,'-10'12'29,"-4"-5"27,5 5 0,-7-1-388,9 10 1,0-7 0,9-2 134,5-3 0,-2-2 0,9-7 0,2 0-45,3 0 0,2 0 1,0-2 241,0-5 0,9-5 0,3-9 0</inkml:trace>
  <inkml:trace contextRef="#ctx0" brushRef="#br0" timeOffset="1159">1534 210 8084,'-14'7'-159,"0"0"1,9 10 0,-2-3 0,2 4 206,-2 3 0,5 0 0,-5 0 28,5 0 0,2 0 1,2-2-1,3-3-95,2-2 0,9-9 0,-2 2 68,5-5 0,2-4 0,0-3-33,0-2 1,-7-9-1,0 2 1,0-7-53,-3-7 1,1 5-1,-7-5 1,2 2 28,-3-2 1,-1 5-1,-3-5 1,0 4-17,0 3 0,-10 3 0,-1 1 0,-3 6-156,0 1 1,0 3-268,-7 7 317,9 0 0,3 10 1,11 1 128,5 1 0,14 7 0,12-8 0</inkml:trace>
  <inkml:trace contextRef="#ctx0" brushRef="#br0" timeOffset="1473">1933 105 8117,'14'0'-105,"0"0"1,-3 10-1,3 6 1,-4 7 118,-1 5 0,-4 3 0,6-6 0,-1 3 57,-6-2 0,6-3 0,-1-2 0,0 0 30,1 0 0,6-9 1,-2-3-17,5 1 1,2-10-1,0 2 53,0-7 0,-3-11 1,-1 0-1,-3-8-116,2-4 1,-4-2 0,-1 4 0,-1-4-41,-6-3 0,-1 8 0,-3-3 0,0 4-40,0 3 1,-7 0-1,-3 3 1,-1 1-137,-6 3 0,-1 10 1,-3-6-69,0 1 0,0 7 1,0-5 3,0 4 0,9 6 0,3 1-27,-1 3 285,8 10 0,-17-6 0,8 10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22.56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22 1806 8272,'-12'0'-828,"3"-9"1,9 4 926,0-9 0,0 0 1,0-7-26,0 0 0,2 3 0,3 1 0,2 3-39,-3-2 0,8-3 1,0-2-1,2 0-20,0 0 0,0-7 0,9-2 1,3 0 3,2-1 0,9-11 0,-2 3 0,5-3-28,2-5 1,0 0-1,2 5 1,3 0 13,2 0 1,2 0 0,-4 0 0,2 0 9,-3 0 1,6 0-1,-3 0 1,0 0-2,2 0 1,0 3 0,8 1 0,-6 3 6,-1-2 0,4 0 0,-5-1 0,0 6 1,1 1 0,-3-4 1,-7 7-1,0 3 22,0 1 0,-7 3 0,-3 0 1,-1 0 19,-6 0 1,-1 3 0,-3 1-21,0 3 1,0 3 5,0-3-245,-10 4-348,-1 10-376,-10 0 265,0 0 654,9 0 0,-7 10 0,8 1 0</inkml:trace>
  <inkml:trace contextRef="#ctx0" brushRef="#br1" timeOffset="575">1660 21 12356,'-12'0'497,"3"-2"-720,9-5 1,2 5 0,5-5 0,7 4 287,5 3 1,2 0 0,0 0 0,0 3-99,0 4 0,2-5 0,3 7 0,2-2 32,-3 0 0,-1 0 1,-3-7-1,0 0 68,0 0 1,-7 7-1,0 0-101,2-2 0,-7 0 0,1-1-175,-1 3 1,-7 3 113,5-3 1,-4-3 0,-3 10-1,-3 3 1,-4-1 260,-7-2 0,-4 12 0,-3-5 1,0 2-79,0 0 1,-7 5 0,0 3 0,2-1-15,3 0 0,-3 8 0,3-6 0,4 1-87,0-5 0,3 2 0,2-2 1,7-2-139,5-3 1,-5-9 0,0 0 116,2 3 0,12 1 1,5 3-1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03.28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1 169 8531,'0'-12'-558,"0"1"799,0 4 0,9 4-235,5-4 0,7-2-15,7 2 1,3 0 0,4 7-1,-7 2-72,-5 5 1,-2 5 0,0 9 0,-2 0 36,-5 0 1,4 0 0,-6 0 0,0 0 44,-5 0 0,-5 2 0,-2 3 0,-2 2 18,-5-2 0,-5 4 0,-9-2 0,0-2 10,0-3 0,0-2 0,0-2 0,0-3 19,0-2 0,0-9 1,0 4-1,0-2 126,0 0 0,7 0 254,0-7-332,9 0 0,-2 0-70,14 0 1,5 0-1,9 0 1,2 0-40,5 0 0,5 0 1,9 0-1,0 0-62,0 0 0,-2-7 1,-3-2-1,-2-1 15,2 1 0,1-5 0,-3 5 0,-5-1-432,0 1 1,-6-5-1,4 7-447,-5 2 939,-2 3 0,0-7 0,0-3 0</inkml:trace>
  <inkml:trace contextRef="#ctx0" brushRef="#br0" timeOffset="475">820 64 7523,'0'-9'229,"0"9"0,0 9 0,0 12 0,0 0-190,0 0 0,0 0 1,0 0-1,2 0-4,5 0 0,-2 0 1,9 0-1,0 0-2,-3 0 0,8-7 1,-7 0-1,2 2 78,0 3 1,-3 2 0,6 0 40,-3 0 1,-10 0 61,3 0 0,-4 0 0,-3 0-85,0 0 0,0-7 1,-3 0-132,-4 2 0,3-6 1,-10-1-1,-3-2-79,-1 0 1,-3 7 0,0-7-1,0 0 13,0 2 1,0-6 0,0 4 0,0-5-350,0-2 0,-7 7 1,0 0-1,2-2-361,3-3 0,9-4 778,0-5 0,0-14 0,-7-12 0</inkml:trace>
  <inkml:trace contextRef="#ctx0" brushRef="#br0" timeOffset="663">799 232 8499,'12'-9'42,"-1"4"1,-6-9 200,2-2 0,9-1 1,-2 1-1,5 2-14,2-2 1,0 4 0,2-2 0,3 0-49,2 2 1,7-4 0,-5 7 0,0-1-425,1 1 0,4 2 1,-5 7-1,0 0-333,1 0 0,-3 0 0,-7 0 0,0 0 576,0 0 0,0-9 0,0-3 0</inkml:trace>
  <inkml:trace contextRef="#ctx0" brushRef="#br0" timeOffset="908">1555 190 8417,'0'-12'308,"0"5"1,2 12-947,5 2 0,-2 2 638,9-2 0,0 5 0,7 9 0</inkml:trace>
  <inkml:trace contextRef="#ctx0" brushRef="#br0" timeOffset="1063">1597 442 8417,'-19'2'46,"5"5"222,-5-4 0,15 6 590,-10-9-1188,9 0 0,-4 2 89,9 5 0,9-4 0,5 4 1,5-5 240,2-2 0,9 0 0,3 0 0</inkml:trace>
  <inkml:trace contextRef="#ctx0" brushRef="#br0" timeOffset="1483">2101 148 8246,'0'12'-90,"0"6"0,0-1 1,0 6 189,0 5 0,-7 7 0,-3-5 1,1 3 21,0 4 0,2-4 0,7 0 0,0-3-67,0-4 1,0-10-98,0-2 0,9-9 1,5 2-1,5-7 38,2-7 0,0-5 0,0-9 0,0-2 10,0-5 0,0 2 0,0-7 0,-3 3 106,-4 4 0,3-4 1,-10 2 17,-3 2 0,-1 10 1,-6 4-82,-4 3 1,3 2-1,-10 7 1,-3 0-171,-1 0 0,-3 0 1,0 0 50,0 0 0,0 0-673,0 0 0,11-2 743,10-5 0,10-5 0,11-9 0</inkml:trace>
  <inkml:trace contextRef="#ctx0" brushRef="#br0" timeOffset="1902">2458 43 8417,'14'12'-33,"0"-5"0,-7-5 0,7-2 0,2 0 272,3 0 0,-5 0 0,0 0 0,2 0-152,3 0 1,2 2-1,0 5-72,0 7 0,-7 5 0,-3 2-104,-1 0 1,4 7 0,-7 2 0,-3 1 33,-1-1 1,-13 5-1,-1-5 1,-3 3 76,0 4 0,0-6 0,-7-3 0,2-5 36,5-2 1,-2 0 0,6 0 331,-1 0-274,6-9 1,-2-3 0,14-9 25,7 0 1,12 0 0,2-2 0,-3-3-19,-1-2 1,4-7 0,0 5 0,-3-1-134,-1 1 0,-3 0 1,0 4-1,0-2-548,0 2 0,-7 3-374,0 2 0,-7 0 931,7 0 0,0-9 0,7-3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09.299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274 264 9878,'0'-14'-404,"0"0"1,0 0 0,0-7-1,0 0 573,0 0 1,0 0-1,0 0-128,0 0 1,0 7 0,-3 3-77,-4 1 1,3 1-1,-10 4 83,-3-2 0,-1 0 0,-3 7 0,2 3-1,5 4 1,-5-3 0,5 8-1,-2 0-4,2-1 0,-5 3 0,8 7 0,-3 0 15,0 0 0,7 0 1,-5 0-1,3 0 53,4 0 0,3 0 1,2 0-33,0 0 0,2 0-86,5 0 0,5-9 1,9-5 19,0-5 1,0-2-1,0-2 1,2-5-4,5-7 0,-5-2 1,5-1-1,-4 3-15,-3-2 1,-3 4 0,-1 1-12,-3 1 1,-7 3 47,7 7 0,-10 3 0,3 4 16,-4 7 1,-10 4 0,0 3 0,0 0 25,-3 0 0,6 7 0,-8 0 0,0-2-2,1-3 0,6-2 1,-4 0-1,2 0 35,0 0 1,-3 0-70,3 0 1,3 0-14,-10 0 1,2 0 0,-4-2-89,2-5 0,7-2-405,-7-5-432,0-5 563,2 7 1,5-9 0,14 0-21,7 0 0,5-7 0,2 0 1,0 0 334,0-2 0,9-3 0,3-9 1</inkml:trace>
  <inkml:trace contextRef="#ctx0" brushRef="#br1" timeOffset="216">757 243 7854,'0'12'81,"0"-5"1,-3-12 0,-1-4 856,-3-3 1,0 5-494,7-7-1637,0 0 683,0 3 1,2 4-1,5 11 509,7 3 0,5 10 0,2-6 0</inkml:trace>
  <inkml:trace contextRef="#ctx0" brushRef="#br1" timeOffset="354">820 327 8561,'-3'19'-2290,"-4"-5"3058,-4 5 0,-10-17-366,0 5 1,2-2-1054,5 2 364,5-5 1,18 7 0,5-11 0,5-3 310,2-2-24,0-9 0,9 4 0,3-9 0</inkml:trace>
  <inkml:trace contextRef="#ctx0" brushRef="#br1" timeOffset="706">1219 33 8349,'0'-14'-244,"0"0"370,0 10 1,-3 4 0,-4 14 0,-4 4-75,-1 3 1,-7 3 0,8 1 0,-3 6-2,0 1 0,2-4 0,-2 5 0,5-3 73,-1-4 1,8-3 0,-5-2-41,5 0 0,2-7 1,2-2-1,5 0 32,7-1 1,5-6 0,2 2-1,0-5-86,0-2 0,7 3 0,0 1 0,0 3-91,2-2 0,-7-3 0,5-2 0,-4 0-230,-3 0 1,-7 0-1,0 0-261,2 0 1,3-2 170,2-5 0,0-5 0,-3-9 381,-4 0 0,5 0 0,-7 0 0</inkml:trace>
  <inkml:trace contextRef="#ctx0" brushRef="#br1" timeOffset="934">1534 96 8410,'-19'14'-173,"5"0"0,-5-9 1,5 2 207,-4-5 1,4 5 0,2 3 0,0 1-5,1 6 0,4 1 0,-5 3 1,0 0-11,1 0 0,4 7 0,-7 3 0,0-1 25,2 0 0,-4 5 1,6-7-1,1 0-54,0 3 0,-5-8 0,4 5-41,-1-5 0,6-2 0,-4-2 1,2-3-360,0-2 0,0-7 120,7 7 0,2-9 1,5 2 287,7-5 0,14-20 0,5-6 0</inkml:trace>
  <inkml:trace contextRef="#ctx0" brushRef="#br1" timeOffset="1292">1618 138 8525,'11'0'-253,"-2"0"0,-2-2 0,3-3 0,1-2 399,6 3 0,1 1 1,3 3-1,0 0-30,0 0 0,0 0 0,0 3 1,0 1 2,0 3 0,0 7 1,-2-4 45,-5 1 0,2 3 0,-9 7-79,-2 0 1,-5-2 0,-5-3 0,-4-2-53,-3 3 0,-2 1 0,-4 3 0,1 0-71,3 0 0,0 0 0,-4 0 0,1-2-128,3-5 0,10 5 0,-3-5 71,4 4 0,3-4 0,3-2 165,4-3 0,4-2 0,10-7 0,0 0-53,0 0 0,3-2 1,1-3-1,3-4 14,-2-3 0,4 5 1,-2-4-1,-2 1-323,-3 6 0,-4-1 0,-3 0 0,-2-2 291,3 3 0,1 1 0,3 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3.1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1765 7982,'-21'9'-1280,"7"-7"1217,0 5 1,7-4-67,-7-3 85,9-10 0,-4-1 0,11-8 0,3 3 72,2 2 1,2 0-1,-4-7 1,4 0-13,3 0 1,2-3 0,7-1 0,0-3-16,0 2 1,7 0 0,2-2 0,3-7 8,4-4 1,5 1-1,5-1 1,4-6 7,3 1 1,-1 0-1,6-1 1,-3-1 21,2-3 0,3-3 1,4 6-1,3-3-11,2 2 1,0 3 0,-7 4-1,0 3-21,0 2 1,0 7 0,0-5-1,0 3-8,0 4 1,0 3-1,-3 2 1,1 0-16,2 0 1,-12 7 0,12 0 0,-4-3 32,-6-1 1,8 4 0,-7 0 0,-1 0-16,-4 2 0,-4-7 1,-3 8-1,0-1 9,-1 5 1,-8-2-1,-3 2 1,-2 2-23,0 3 1,-7 2 0,-7 0-391,3 0 400,1 0 0,-6 0 0,-3 0 0</inkml:trace>
  <inkml:trace contextRef="#ctx0" brushRef="#br0" timeOffset="543">2352 1 8242,'-2'11'-527,"-5"-4"325,5-4 69,-17-3 1,26 9-1,0 5 55,9 5 1,8-1 0,1-1-1,6-3 62,1 2 0,-6-4 1,4-1-1,-2 1 52,0 0 0,7-8 0,-7 6 0,-2-3-8,-3 0 0,-2 7 0,0-7 72,0-3 0,-7 8-85,0 2 1,-9-2 0,2 2-57,-5 2 1,-4-4 0,-5 2 0,-7 2-11,-5 3 0,-9-5 1,-2 0-1,0 2-34,-1 3 0,-4 2 0,7 0 0,3 0-106,1 0 0,-4-3 191,0-4 0,0 5 0,7-7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8.2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84 419 7548,'0'-14'-511,"0"0"544,0-3 0,0 6-138,0-3 70,0 9 0,0 5 0,0 14 0,0 5 35,0 2 1,0 2 0,0 3-1,-2 4-59,-5 3 1,2-8 0,-6 6 0,-1-3 49,0 0 1,8 0 0,-6-10 0,3-1-68,0-3-83,0 0 0,10 4 46,4-4 0,-3-14 113,10-14 0,10-4 0,8-3 0</inkml:trace>
  <inkml:trace contextRef="#ctx0" brushRef="#br0" timeOffset="600">735 314 8181,'12'-21'-450,"-5"0"1,-5 0 0,-2 0 518,0 0 1,0 0 0,0 0 0,-2 0-31,-5 0 0,2 2 1,-6 3-1,-1 2 19,0-3 1,1 6 0,-6-1-1,3 3-271,-2 4 1,4 0-1,-2 1 121,-2-3 0,-3 2 0,-2 10 73,0 2 0,7 9 0,3-2 0,-1 5 14,0 2 1,1 7 0,-6 0 0,3-3-4,-2-1 0,4 4 0,1 0 1,-1-3 114,0-1 1,8-3-1,-3 0-122,4 0 1,3-7-1,3-3 13,4-1 0,4-3 0,10-7 1,0 0-6,0 0 0,0 0 0,3-3 13,4-4 0,-5-2 1,5-7-1,-5 4 82,-2 3 0,-7 2 0,0 7-19,3 0 1,-8 2-1,-2 5-42,-5 7 0,-2 5 0,0 4 0,0 5-20,0 7 0,-9 5 0,-5 2 0,-5-3-27,-2-4 1,0 5-1,0-5 1,0 2 6,0-2 1,0 3 0,0-8 14,0 3 0,3-8 1,1 3-36,3-4 0,3-10-405,-3 0 211,4-10 1,17-4 226,0-14 0,19-14 0,-3-4 0</inkml:trace>
  <inkml:trace contextRef="#ctx0" brushRef="#br0" timeOffset="804">1113 356 8226,'-7'-14'0,"-2"2"499,-3 3-449,8 2 1,-6 16 0,10 5-387,0 5 1,3 2 335,4 0 0,-5 9 0,7 3 0</inkml:trace>
  <inkml:trace contextRef="#ctx0" brushRef="#br0" timeOffset="938">1008 566 6722,'21'0'-234,"0"0"0,0 0 234,0 0 0,0 0 0,0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50.3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105 106 7208,'21'21'3,"-7"-10"0,-2-1 1,0-3-54,-1 0 1,-4 9 45,7-2 1,-9-2-1,2 2-75,-5 2 0,-4 3 0,-5 2 44,-7 0 0,-5 0 0,-2 0 0,0 0 5,0 0 0,7-3 0,3-1 0,-1-6-15,0-1 1,5 6 77,-7-2 0,10-2 96,-3 2 1,7-10-1,7 3-48,7-4 0,4-1 1,3 3-66,0 2 0,-7 0 0,0-7 1,0 2-17,-2 5 1,0-5 0,-8 8-24,3-1 1,0-4-1,-9 9 13,-5 2 1,2-4 0,-9-1-13,-2-1 0,4 4 0,-2-5-89,-2 3 0,4-8-89,-2 3 0,7 3 1,-7-3-1,0 0 200,3 2 0,-8-7 0,7 8 0</inkml:trace>
  <inkml:trace contextRef="#ctx0" brushRef="#br0" timeOffset="437">756 1 8168,'-21'0'0,"0"0"-113,0 0 1,7 2-118,0 5 0,7 2 142,-7 5 0,7 5 0,-4-5 0,-1 5 54,0 2 1,1 7-1,-6 2 1,3 0 60,-2 1 0,-3 4 0,-2-5 1,0 3-59,0 4 0,0-4 0,0 2 0,0 0 85,0-3 0,0-1 1,3-10-1,4 0 0,7 0 1,-3 0-54,3 0 0,3-10 1,11-4 3,7-4 0,4-13 0,3-4 0,3-4-5,4-3 1,-5 0 0,5 2 0,-5 3 6,-2 2 1,-2 0 0,-3-5 0,-4 3 17,-3 2 0,1 9 0,-6-4-18,3-1 1,-2 8-33,-12-5 0,-5 5 0,-9 2 0,0 0-421,0 0 0,0 0 446,0 0 0,-9 9 0,-3 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0.82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2647 7839,'-9'-21'16,"7"7"0,-5 0 1,4-3-1,3-1 1,0-3-1,0 0 38,0 0 0,7-3 0,3-1-210,1-3 1,1-3 0,4 3 0,-2-7 118,3-4 0,1-3 0,6 0 0,1 0-55,3 0 0,3-10 0,-6-4 0,6-4 72,1-3 1,-4 0 0,5 0 0,0 2 57,-1 5 1,3-5-1,7 5 1,0-2 4,0 2 0,0-2 1,0 6-1,3 1-15,4 0 1,-3 2 0,8 4-1,0-1-19,-1-3 1,-4 0-1,7 9 1,3 3-43,1 2 0,3 2 1,-2-4-1,-3 4 17,-2 3 0,0-5 1,7 4-1,-2 1 32,-5 0 1,5 2-1,-5 7 1,2 0 32,-2 0 0,2 2 0,-6 3 0,-1 4-40,0 3 0,-2-5 1,-7 7-1,-2 2-8,-5 3 0,5-1 0,-8-1 0,1-3-48,-5 2 0,2 3 0,-2 2 0,-2-3-55,-3-4 0,-2 5 1,0-5-139,0 5 1,0-1-2,0-4 241,-9 5 0,7-7 0,-8 9 0</inkml:trace>
  <inkml:trace contextRef="#ctx0" brushRef="#br0" timeOffset="496">2478 1 8344,'-14'0'-782,"0"0"1,12 2 805,2 5 1,9 2 0,12 8 0,0-6-23,0-1 1,0 6 0,0-4-1,0-1 3,0-4 0,0 3 0,0-3 1,0 0 7,0 2 0,0-7 0,-2 8 0,-3-3-9,-2 0 0,-7 0 1,5-5-5,-3 5 1,5-2 0,-7 9 5,-2 2 1,-5 0 0,-7 3 0,-7 0 0,-5 4 1,-4 5 0,-5 0 0,-7 5-3,-5-1 1,-2 6 0,0-8 0,3 0-74,4 1 0,4-3 0,8-5 0,0 3 68,2 2 0,-5 0 0,14-7 0</inkml:trace>
  <inkml:trace contextRef="#ctx0" brushRef="#br0" timeOffset="1197">3360 1639 8185,'3'-14'-783,"4"2"776,7 3 1,4 2 0,3 7-1,3 0 1,1 0 0,3 0 15,-2 0 0,4 0 1,-2 0-1,-2 2-37,-3 5 0,-2 2 1,-2 8-1,-5-3 0,-7 2 1,-5 3 0,-2 2 0,0 0 16,0 0 0,-2 0 0,-5 0 1,-5 0 39,1 0 1,-8 0 0,5 0 183,-5 0 1,-2 0 40,0 0 0,7-7 136,0 0-348,10-10-77,-6 6 0,20-10 0,4 0-62,4 0 0,3 0 0,3-3 1,1-4 45,3-7 1,0 3-1,-7-1 1,3 0-31,4 1 1,-5-3-1,5-5 1,-2 3-104,2 2 1,-5 2 0,5-4-1,-5 2 184,-2-3 0,0-1 0,0-3 0</inkml:trace>
  <inkml:trace contextRef="#ctx0" brushRef="#br0" timeOffset="1727">4347 1450 7971,'0'-21'-109,"0"0"1,0 0 0,0 0 0,0 0 0,0 0 124,0 0 0,-7 7 0,-2 2-59,-3 3 0,-2 2 1,-7 7-5,0 0 1,-7 0 0,0 2 0,3 5 29,1 7 1,3 5-1,0 2 1,0 0 47,0 0 0,7 0 0,0 0 3,-2 0 1,7 0-20,2 0 0,7-3 0,7-4-17,7-7 0,4-4 0,3-3 0,0 0-2,0 0 1,7 0-1,0-3 1,-2-1-6,-3-3 1,5-7 0,0 7 83,-2 2 0,-3 3-42,-2 2 1,-2 2 0,-5 5-10,-7 7 1,-5 5-1,-2 4 1,0 3-9,0 2 1,-7 9 0,-2-2-1,-3 5 11,-4 2 0,-3 2 0,-4 3 1,-3 2 14,-2-3 1,-2 8 0,4 0 0,-2-1 3,3-4 0,-6 3 0,3-6 0,3-4-34,1-4 0,3-13 1,3 3-1,1-7-284,3-7 62,10 5 1,-6-19 0,13 0-95,4-12 0,4-13 304,10-3 0,10-10 0,1 6 0</inkml:trace>
  <inkml:trace contextRef="#ctx0" brushRef="#br0" timeOffset="1914">4683 1597 8164,'-12'-10'344,"3"8"-184,9-7 0,2 9 0,3 2-543,2 5 1,9-2-1,-4 9 1,2 0 382,0-3 0,-9 8 0,4-7 0</inkml:trace>
  <inkml:trace contextRef="#ctx0" brushRef="#br0" timeOffset="2025">4704 1765 8164,'-9'11'-319,"-3"-1"554,0-10 1,5 7-236,14 0 0,5 9 0,9-4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4.78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147 169 8118,'-12'-10'175,"-6"8"14,15-7-364,-6 9 1,9 2-1,0 5 1,0 7 25,0 5 0,0 2 1,0 0-1,0 0 93,0 0 1,-2 7 0,-3 0 0,-4-3 21,-3-1 0,0 4 0,-4 0 1,4-3-65,3-1 0,0-3 0,4 0-106,-2 0 0,0 0 204,7 0 0,0-10 0,0-1 0</inkml:trace>
  <inkml:trace contextRef="#ctx0" brushRef="#br0" timeOffset="572">693 232 7516,'0'-21'-231,"0"0"0,0 7 1,0 0 361,0-3 1,0 6 0,0-3-153,0-3 1,0-1 0,0-3-101,0 0 0,-9 7 38,-5 0 1,-5 9 0,-2-2 36,0 5 1,0 4 0,0 3 0,2 4-6,5 3 1,-4-1 0,4 6 0,-3-3 136,3 2 1,-2 3-1,7 2 1,-1 0-49,1 0 1,2 0 0,5 0 0,-3 2-13,-2 5 1,0-5 0,7 5 0,0-4 0,0-3 0,7 0 1,2 2-1,1 3-4,-1 2 0,5 0 0,-5-7 0,1 0 24,-1 0 0,-2 0 1,-7 0-2,0 0 1,0 0 0,-2-3-1,-3-1-8,-2-3 0,-7-7 0,5 4 0,-3-1-32,-4-6 1,4-1 0,-2-3 0,-2 0-4,-3 0 1,5 0-1,0-3 1,0-4 11,2-7 0,-4-4 1,9-3-1,2 0 11,3 0 1,2 0-1,0 0 1,2 0-22,5 0 0,5 0 1,9 0-1,2-3-22,5-4 0,-2 5 0,9-5 0,0 7-42,-2 7 1,-1-5-1,-6 5 1,4-2-50,3 2 0,-7-5 0,2 5 1,-5-2-595,-2 2 702,0-5 0,9 8 0,3-10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2.3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5332 379 7993,'0'-21'-111,"0"0"0,-2 0 0,-3 0 0,-4 0 257,-3 0 0,5 0 0,-7 0 1,-2 0-284,-3 0 0,5 2 0,0 3 166,-2 2 1,-5 0-1,-5-5 1,-2 3-100,3 2 0,-8 2 1,-4-2-1,-8 5 41,-4 0 1,-9 6 0,0-4 0,-10 5-5,-9 2 0,-9 9 0,-10 3 0,45-5 0,-1 2 14,3 2 1,-2-1 0,-8-2 0,-1 1 0,3 5 0,0 2-1,-2-1 1,-1 0-59,-2 2 0,0 1 1,0 2-1,0 2 0,-1 2 1,0 1-1,0 2 1,0 0 70,0-1 0,0 1 0,0 7 0,0 0 0,0-1 0,0-1 0,1 3 0,1 0 11,1 1 1,1 1 0,-5 2 0,-1 1 0,4-2 0,-1 1 0,-1 2 0,0 0 1,-3 1 1,1 0 0,3 1 0,1 0 0,1 1 0,1 1 0,-1 1 0,1 1 11,0 1 0,1 0 0,-5 1 0,0 2 1,2 3-1,1 2 0,-2 0 0,0 0-62,3-2 1,1 1-1,0 2 1,2 1-1,3-2 1,1 0-1,3-1 1,2-1 72,2 0 0,2 0 1,4-5-1,3 0 0,1-1 1,2-1-1,3-1 0,2-1 130,-21 37 1,12 2-1,4-9 1,3 2-151,4 0 0,3-7 0,2 4 0,-3 1-45,-4 0 0,5-8 1,-7 3-1,2-4 23,0-3 0,-10 7 0,6 0 0,-3-3 27,0-1 0,0-6 1,-5-4-1,5-7 108,7-4 1,5-13 0,4-4-1,3-4-357,2-3 1,9-7 170,-2 0 0,7-12 1,7 0-1,7-9 63,5-4 0,2-13 0,0-8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5.8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148 167 8204,'-14'0'-605,"0"0"82,-3 0 0,-1 0 0,-3-3 523,0-4 0,9 5 0,3-7 0</inkml:trace>
  <inkml:trace contextRef="#ctx0" brushRef="#br0" timeOffset="288">1 83 8204,'11'-21'-951,"-1"9"1116,-10-7 1,0 15-73,0-10 0,-3 9 23,-4-2 1,5 14-1,-5 7-214,5 5 0,2 2 1,0 2-1,0 3 78,0 2 1,2 9-1,3-2 1,4 5 27,3 2 1,-5 9-1,4 5 1,1 2 18,0-2 1,-5-4 0,4-10-1,-1 0 31,-6 0 0,6-10 1,-3-4-1,0-7 21,2-7 0,-4-4 0,9-10-3,2 0 0,3-12 0,4-9 0,3-12-136,2-6 0,9-13 0,-2-1 1,5-1-68,2 5 1,4-2 0,-1 2 0,-6 4 19,1 8 0,-3 7 0,1 9 1,-6 0-654,-1 0 760,-3 9 0,2-7 0,3 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1.7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148 254 8076,'-12'-21'-66,"3"0"0,11 3 37,5 4 0,-5 2-69,5 5 1,-4 7 87,-3 0 1,0 9 0,-3 15 0,-4 1 6,-7 3 0,-4 3 0,-3-6 0,2 6 63,5 1 0,-2-6 0,6 2 0,1-5-50,0-2 1,2 0 0,7 0 27,0 0 0,2-9 0,5-5 0,7-5-38,5-2 1,2 0 0,0-2 0,2-5 20,5-7 0,-2 2 0,6-2 0,1 0-57,0 3 1,-5-8-1,4 7 1,-1-2-184,-6 0 1,-1 7 0,-3-4-73,0 1 0,-3 1-108,-4 2 1,-5 2 398,-9-9 0,0 7 0,0-7 0,0-2 0,0-3 0,0-2-6,0 0 1,0 0 96,0 0 1,0 0 758,0 0-230,0 0-605,0 10 0,-7 13 1,-2 17-1,0 6-18,0 1 1,-8 7 0,3 2 0,-4 4-52,-3 3 0,7-7 1,0 0-1,0 0-29,2-2 1,-4-3-1,6-9 1,1 0-146,0 0 1,2 0-59,7 0 24,0-9 0,9-5 262,5-14 0,5-5 0,2-9 0</inkml:trace>
  <inkml:trace contextRef="#ctx0" brushRef="#br0" timeOffset="388">1008 23 8011,'0'-21'-427,"0"19"0,-2 9 0,-3 12 413,-2 9 1,-9-3-1,0 13 1,-8 4 60,-4 4 0,0 10 1,7-7-1,0 0 81,0 3 1,0-8-1,0 5 1,0-7 32,0-7 1,10 2 0,4-9 0,2-4-98,-2-8 1,7 0-58,0-9 0,9-2 0,15-14 1,1-10 17,3-7 0,3-11 0,-6 4 0,3-2-118,-2 0 1,-3 3 0,-2-3 0,-2 7 140,-5 4 1,2 3 94,-9 0-120,0 0 0,-16 10 0,-5 4 0,-2 7-253,2 7 1,-5-5-1,5 5-638,-5-5 868,8-2 0,1 0 0,10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2.3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189 252 8259,'0'-14'63,"0"0"-561,0 10 0,0-3 0,0 14 498,0 7 0,-18 4 0,-6 3 0</inkml:trace>
  <inkml:trace contextRef="#ctx0" brushRef="#br0" timeOffset="119">0 546 8192,'12'12'-82,"-3"0"-279,-9-5 1,3-5 9,4 5 0,-3-5 351,10-2 0,-9 10 0,4 1 0</inkml:trace>
  <inkml:trace contextRef="#ctx0" brushRef="#br0" timeOffset="1370">525 189 7767,'0'-11'-109,"0"-8"0,3 10 1,4-5-1,7 7 118,4 4 0,6 3 1,1 0-1,3 0-23,-2 0 1,-3 0 0,-4 3 0,-3 4 6,-2 7 0,-2-3 1,2 6-1,-7 4 11,-5 4 0,-2 3 1,0-4-1,-2 1 5,-5 3 0,-5 3 1,-9-6-1,0 3 32,0-2 0,0-3 1,0-2-43,0 0 1,3 0-19,4 0 16,-5-9 0,19-3 1,0-9-19,12 0 1,6 0 0,3 0 1,0 0 0,0 0 1,0 0-1,0 0-39,0 0 1,3 0-1,1-2 1,3-5-75,-2-7 0,0-5 1,-1-2-1,6 0-84,1 0 0,-4 0 216,7 0 0,-9-9 0,4-3 0</inkml:trace>
  <inkml:trace contextRef="#ctx0" brushRef="#br0" timeOffset="1657">1155 84 8013,'10'-11'-203,"-6"4"0,8 14 174,-3 7 0,-2 7 0,-9 7 1,-5 7-57,-7 4 0,2 3 0,-2-2 0,-2-3 192,-3-2 0,5-7 0,3 5-30,1-3 0,3-2 17,7-7 0,10-9 0,4-5 0,4-7-83,3-7 1,0-5-1,3-9 1,1 3-210,3 4 0,7-5 0,-4 5 0,-1-5-142,0-2 0,-2 0 0,-7 3 340,0 4 0,0-14 0,0 4 0</inkml:trace>
  <inkml:trace contextRef="#ctx0" brushRef="#br0" timeOffset="1827">1470 0 7659,'-21'10'0,"0"4"-79,0 4 0,7 6 0,0 4 0,-2 9-110,-3 10 1,-4 4 0,-3 10 0,-4-1 62,-3 6 1,5 1 0,-4-1 0,-1 1 125,0 3 0,8 0 0,-6-7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15.7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50.0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106 5209 8283,'-21'0'0,"0"0"-669,0 0 301,9 0 1,-4-10 640,9-4 1,0-4-1,7-3 1,0 0-238,0 0 0,0-3 0,0-4 0,0-7-30,0-4 0,2-6 1,5-4-1,7-4-75,5-1 0,2-14 0,0 3 1,0-7 1,0-8 0,7-8 1,2-6-1,-14 47 1,1-1 59,1-2 1,1-1-1,1 0 1,0 0 0,1-3-1,0 0 1,0 1 0,0-1-61,-1 2 1,2-1 0,5-9 0,2 0-1,-1 6 1,2 0 0,0-1 0,1 0 82,2-2 1,1 1-1,-3 4 1,1 1-1,5-3 1,1 0 0,-1 3-1,1 1 32,-1 3-1,3 0 1,7-2 0,1-1 0,-3 3 0,-1 0 0,2 0 0,1 0-42,-2 4 0,1-1 1,5-4-1,1 0 1,0 5-1,1 1 1,1-3-1,2-1-8,0-2 1,2 2-1,1 3 1,1 1-1,5-3 1,1 1-1,0 0 1,1 1-101,-2-1 1,0 1-1,3 0 1,0 1-1,-1 4 1,1 1 0,-1 1-1,1 1 89,0 1 0,0 0 0,1 0 1,2 2-1,-5 2 0,0 1 1,2-1-1,0 1 17,3-1 1,0 1 0,-5 3 0,1 2 0,6 1-1,1 1 1,-2 2 0,-2 0 6,-1 0 0,0 2 0,1 2 1,0 1-1,-1 0 0,0 1 0,3 1 1,0 0-10,-1 2 0,1 0 0,1 1 0,1 1 1,-5 0-1,-1 1 0,3-1 0,1 1 2,1-1 0,1 1 1,-3-1-1,0 1 1,6-1-1,0 1 1,-3-1-1,-1 1-13,-3-1 1,0 1 0,1 0 0,0-1 0,-3-1 0,0 1 0,-2-1 0,1 0-26,-3 2 0,0-1 0,1-2 1,-2 1-1,-5 4 0,-1 2 1,1-3-1,0-1 82,3-1 1,0 1-1,-4 2 1,0 2-1,-1 0 1,0 0-1,-2 1 1,-1 1-9,0 2 1,-1-1 0,1-1 0,-1-1-1,1 1 1,-1 1 0,0 0 0,-1 1-5,47 0 0,0 4 0,-9 3 1,-3 2-49,3-2 1,-3-1-1,-7 1 1,-4 2 101,-3-2 1,-2-3-1,-7-2 1,-2 0-104,-5 0 0,-5 0 0,-9 0 0,0 0 167,0 0 0,-9-2 0,-3-3 0,-2-4-240,0-3 1,0 7 0,-7-2 0,-2 3 12,-5-3 1,4 4 0,-6-6 72,0 0 0,-3 6 0,-9-4 0,5 0 0,9-7 0,9-9 0</inkml:trace>
  <inkml:trace contextRef="#ctx0" brushRef="#br0" timeOffset="515">8778 64 8249,'-7'-14'-108,"0"0"1,0 7-19,7-7 1,2 9 0,5-2 192,7 5 1,14 11 0,7 5 0,5 5-77,2 2 1,0 0 0,0 0 0,2 0-47,5 0 0,-4 0 1,4 0-1,-7 0 42,-7 0 0,2-2 0,-9-3 1,-2-4 5,-3-3 1,-9-2 192,0-7 0,-12 7 1,1 2-166,-8 3 0,-18 0 1,-1 4-1,-4-2-60,-2 2 0,-7 5 0,2 5 0,-5 2-102,-2-2 0,0-3 1,-2 0-1,-3 3 57,-2 2 1,2 0 0,10-7 0,2 0-118,-2 0 1,4 7 0,0 0 200,3-2 0,-7-3 0,4-2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53.9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250 157 8390,'0'-14'-540,"0"0"0,0 0 1,0-7 730,0 0 1,2 0-112,5 0 1,-4 7 41,4 0 1,-5 12-135,-2 2 0,-9 9 0,-3 14 1,-2 3-64,0 2 1,0 14 0,-7-2 0,0-1 54,0 1 0,0 9 1,0-12-1,2 0 29,5 3 1,-4-3 0,6-2 0,0-7 27,5-4 1,3-3 0,-1 0 62,-2 0 1,2-10-63,12-4 0,5-4 1,9-3-1,0 0-45,0 0 0,7-10 1,0-1-1,-2-3-13,-3 0 1,-2 0 0,0-7 0,0 0 17,0 0 1,-2 0-1,-3 0-10,-2 0 0,-9 0 0,2 0-21,-5 0 1,-4 0-118,-5 0 0,-3 7 0,-6 2-372,2 3 522,9 2 0,-4-3 0,9-1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01.69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1 8250,'-21'12'-270,"0"-5"1,7 2-904,0-2 960,0 0 1,-7-7 295,0 0-253,9 0 298,-6 0-42,15 0-200,-6 0-33,9 0 140,0 0 116,-9 0 0,-3-2 423,-9-5 585,9 4-638,3-6-481,9 9 0,2 0-7,5 0 1,5 0 0,9 0-1,0 0-66,0 0 1,0 0 0,0 0 0,0 0 80,0 0 0,7 0 1,0 0 30,-2 0 0,-3 0 1,-2 0 64,0 0-41,-9 0 1,-3 2-26,-9 5 0,0-2 0,-2 9 1,-3 2 17,-2 3 1,-9 2 0,2 0 0,-5 0-8,-2 0 0,0 0 0,0 0 0,0 0-19,0 0 1,7 0-1,0 0 1,0 0-31,2 0 1,-6 0-1,6 2 1,-2 3 30,0 2 0,7 0 1,-5-5-1,3 3-10,4 2 1,-4 0 0,0-7 0,-1 0 4,1 0 1,0-3-1,4-1-110,-2-3-267,0 0-599,7-3-127,0-1 440,0-10 639,9 0 0,3-10 0,9-1 0</inkml:trace>
  <inkml:trace contextRef="#ctx0" brushRef="#br0" timeOffset="319">442 589 8274,'0'11'510,"-2"-1"-357,-5-10-514,4 0 0,-4 0 0,12 2-43,2 5 0,9-5 1,-2 5 31,5-4 372,-7-3 0,6-19 0,-6-4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02.5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484 169 8274,'7'-14'-324,"0"0"-112,-2-2 0,-3 4 0,-2-2 553,0-2 1,0 4 460,0-2-418,0 9-59,0-4 114,0 9-134,0 0-38,9 0-43,-6 0 1,8-7 38,-4 0-15,-4-9-47,6 13 0,-11-6-101,-5 9 5,4 0-10,-6 0 11,9 0 183,0 0-113,0 9-56,-9-6 1,4 6-210,-9-9 313,9 0 0,-4 9 0,9 3 0</inkml:trace>
  <inkml:trace contextRef="#ctx0" brushRef="#br0" timeOffset="1984">22 232 8383,'-2'-12'-19,"-5"5"0,4 2 163,-4-1 62,5 3 0,4-6-405,5 9 0,-4 9 0,6 3-875,0-1 1074,-6 8 0,6-7 0,-9 9 0</inkml:trace>
  <inkml:trace contextRef="#ctx0" brushRef="#br0" timeOffset="5970">400 169 8327,'-12'-2'-729,"5"-5"926,5 4 1,2-15-117,0 4 0,2 2 0,3-2 0,4 0 50,3 2 1,2-4 0,7 7-113,0-3 0,-7 7 1,0-2-85,2 5 1,3 2-1,2 2-40,0 5 0,0 5 0,-2 9 73,-5 0 1,-3 0 0,-6 0 38,2 0 0,0 0 1,-7 0-1,0 0 25,0 0 1,-2 0 0,-5 0 0,-7 0-9,-5 0 0,-4 0 1,-3 0-1,-4 0-62,-3 0 1,7-7 0,-2 0-1,5 0-33,2-3 0,-7 8 53,0-5 1,2-2 8,12 2 1,7-10 17,14 3 1,5-4-1,11-3 1,3 0 31,2 0 1,2 0 0,-4 0-1,4 0-15,3 0 1,-7 0-1,2 2 1,-5 3-18,-2 2 0,-7 2 0,-2-2 0,-3 7 40,-4 5 1,-3 2 0,-2 0 0,-5 0 22,-9 0 0,0 2 0,-16 3 0,2 2-30,0-3 1,-7-1-1,5-3 1,-1 0 8,1 0 1,2-7-1,7-3-395,0-1 0,7-3 4,0-7 0,12-3 0,2-1 51,11-3 1,8-10-1,4 6 1,3-3 288,2 0 0,9 0 0,-4-7 0</inkml:trace>
  <inkml:trace contextRef="#ctx0" brushRef="#br0" timeOffset="6438">1240 148 8018,'0'-21'-611,"0"7"0,0 0 785,0-2 1,0 9-1,-2 4-144,-5 8 0,-5 18 0,-9 1 1,0 4 49,0 2 1,-7 7 0,-2-2-1,-1 5 29,1 2 1,-5 7 0,7 0 0,2-5-35,3-7 0,2 1 0,0-10 0,2 0-16,5 2 1,5-14 0,9 5 45,0-2 1,2-3-103,5-2 0,5-4 0,9-13-40,0-4 0,7 3 0,0-10 1,-2-3 16,-3-1 0,-2-3 0,-2 0 0,-3 0 32,-2 0 0,-7 0 0,5 0 23,-3 0-20,-2 9 1,-16 3-1,-5 9-229,-5 0 0,-2 0 0,0 0-107,0 0 1,2 2 0,3 3 320,2 2 0,9 0 0,-4-7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25.40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87 715 8040,'-9'12'-339,"-5"-5"-247,-5-5 0,5 5 970,0 0-310,0 0 1,12-7-1,9 0 1,11 0-66,10 0 1,5-7 0,11-2 0,5-1-12,7 1 1,12-7-1,7 2 1,4-5 7,7-2 1,-35 10 0,1 1 0,-1-1 0,1 1 0,0-1 0,1 1 16,1-1 1,1 1 0,3-1 0,1 1 0,-3-1 0,0 1 0,-1-1 0,0 1 44,-1 0 0,-1-1 0,43-10 0,-3 0 0,-4 0 46,-5 0 1,4 0-1,-13 0 1,-3 2 9,-9 5 0,-2-4 0,-12 4 0,-5-3-53,-7 3 0,1-2 0,-10 7 77,-3-3 1,-8 7-536,-3-2-299,-10 5-209,6 2-1,-10 0 896,0 0 0,0 0 0</inkml:trace>
  <inkml:trace contextRef="#ctx0" brushRef="#br0" timeOffset="596">2439 64 8040,'-21'0'-1137,"0"0"1257,9 0 1,5 0 0,14 0-129,7 0 1,5 0 0,4 0 0,3-2 75,2-5 0,9 4 0,-2-4 0,5 3-45,2-3 0,-3 4 0,-1-4 0,-3 3 45,2-3 1,-7 4-1,1-4 4,-1 5 1,-7 4-1,5 3 43,-4 2 0,-13 9-19,-4-2 1,-7 5 0,-7 2-47,-7 0 0,-4 0 0,-3 0 0,0 0-61,0 0 1,-7 7 0,-3 0 0,1-2-59,0-3 0,2-2 1,7 0-1,0 0-75,0 0 0,0 0 0,0 0-305,0 0 1,2-7-348,5 0 796,5-9 0,-1 13 0,-1-6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29.2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124 85 7697,'-10'0'34,"10"0"1,-11-2 0,13-3 0,10-4-1,11-1-125,10 1 1,-8-5-1,6 7 82,-1 2 1,-14-4-1,5 2 1,-2 2-50,0 3 122,-8 2 0,6 9 4,-10 5 0,-7 5 0,-10 0 0,1-3 28,0-2 1,-1 2 0,3 10 0,-4 2 0,-1-2 0,-7 6 0,5 3 0,-4 3-79,-3-3 1,-7 4 0,0-4-1,2 3-35,3-3 0,-5 2 1,2-7-1,5 1-3,5-1 1,11-9-1,-4-7-66,-1 2 0,8-4-105,-5 2 1,7-9-73,7 2 1,5-12 0,9-4 0,0-3 262,0-4 0,0-3 0,0-2 0</inkml:trace>
  <inkml:trace contextRef="#ctx0" brushRef="#br0" timeOffset="638">712 253 6808,'11'-21'396,"-4"0"0,-4 0 0,-3 0-338,0 0 0,0 0 0,0 0-31,0 0 0,-10 2 1,-4 5-207,-4 7 0,-3 5 82,0 2 1,2 2 0,5 5 0,7 7 58,5 5 0,2 2 0,0 0 0,0 0 6,0 0 1,0 7 0,0 2-1,0 1 15,0-1 0,0 7 0,0-4 1,0 2 104,0 0 0,0-9 0,0 4 0,-3-2 4,-4 0 1,3 0 0,-8-7 0,3 0 33,4 0 0,-7 0-8,-2 0 0,3-9-86,-3-5 1,7-5-148,-7-2 1,0-9-50,-7-5 0,0-3 1,0 3 102,0 7 1,0-2-54,0 2 1,7 0 204,0 7 1,11-7-1,1-2 1,9-3-37,5-4 0,4-3 0,10-4 0,4-3-47,3-2 1,2-7 0,4 7-1,-1 0-6,-3-2 1,0 6-1,4-4 1,-1 5-60,-3 2 0,-7 7 0,4 2 0,-1 3-151,-6 4 1,-4 1 0,-4-1-310,-3-2 1,-7 0 516,7 7 0,-10 0 0,6 0 0</inkml:trace>
  <inkml:trace contextRef="#ctx0" brushRef="#br0" timeOffset="966">1195 190 8339,'0'-21'-121,"0"9"-1351,0 3 1472,0 9 0,9 9 0,3 3 0</inkml:trace>
  <inkml:trace contextRef="#ctx0" brushRef="#br0" timeOffset="1104">1153 442 8068,'-12'21'-253,"0"-7"1,5 0 0,-7 0 626,-4-2 1,4 4 0,2-7-437,3 3-437,-8-7 1,17 4 498,0-9 0,10 0 0,11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32.4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62 187 6812,'-12'-2'725,"5"-5"-582,5 4 1,11-6-1,5 9-138,5 0 1,2 0 0,0 0 0,0 0 76,0 0 1,0 2-60,0 5 0,-10 5 1,-4 9-1,-4 2 16,-3 5 1,-3 3 0,-4 6 0,-7-2-36,-4 2 1,-3-4 0,0 2 0,0 0 59,0-2 1,-5-3-1,3-11 1,4-3-24,0-2 0,10-7-51,2 7 1,7-9 31,7 2 0,5-7 0,9-5 0,0-2-82,0 2 0,7-4 0,0 0 0,0-1-105,2 1 0,0-5 0,5 7 1,-4 2-160,-1 3 0,-7-5 0,5-2 0,-2-1 324,2 1 0,-5-7 0,8 4 0</inkml:trace>
  <inkml:trace contextRef="#ctx0" brushRef="#br0" timeOffset="1380">524 19 6483,'0'-12'1492,"0"5"-1430,0 14 1,0 5 0,0 9 0,0 0-34,0 0 0,0 7 1,0 0-1,2 0-16,5 2 0,-2-6 0,9 4 0,2-5 26,3-2 0,2-2 0,0-3 0,-3-2 52,-4 2 0,5 3 0,-7 2 49,-1 0 0,6 0 0,-10 0-19,-3 0 0,-1-7 1,-3 0-50,0 2 1,0-4 0,-3 0-45,-4-3 1,3 5 0,-10-7-99,-3-2 1,6-3-1,-3-2-59,-3 0 0,6 0 1,-3 0-136,-3 0 0,-1 0 0,-3 0-96,0 0 1,0 0 0,0 0-219,0 0 0,0 0 578,0 0 0,0-9 0,0-3 0</inkml:trace>
  <inkml:trace contextRef="#ctx0" brushRef="#br0" timeOffset="1579">629 166 8055,'-21'12'-58,"0"-5"-72,0-5 393,9-2 1,5-2-177,14-5 0,14-5 0,14-7 0,5 3-834,2 2 1,-3 2 746,-4-2 0,5-4 0,-7 6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3:56.42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231 337 7987,'-2'-19'-260,"-3"3"1,-2 2 421,2-3 0,3 6 1,2-3-151,0-3 0,0 6 0,0-3 0,0-3 0,0-1 78,0-3 1,0 0-1,0 0-25,0 0 1,0 7-1,0 0-38,0-3 1,-2 8 44,-5 2 0,2-2 1,-9 2-151,-2 2 0,-3 3 0,-2 4-74,0 5 0,0 5 0,0 9 126,0 0 1,9 0 0,3 0 60,0 0 1,6 0-1,-4 0-29,5 0 1,2 0 46,0 0 0,7-7 0,2-3-31,3-1 1,2-3 0,7-7-28,0 0 1,-7 0-1,0 0-27,2 0 38,-6-10 1,8 8 0,-6-7-6,0-1 0,-1 8 24,-4-5 32,-4 5 0,8 2 23,-4 0 1,-4 2 0,4 5-7,-5 7 0,-4 5 0,-3 2 0,-2 2-9,2 5 0,-4-5 0,0 8 0,-1-3 32,1 0 1,-5 7-1,5-7 1,-1-3-67,1-1 1,0-3 0,4 0-6,-2 0-42,0-10-264,7-1 1,0-13 0,2-1-99,5-3 1,-2-7 0,7 4-403,-3-1 1,7 4 779,-2-7 0,5 0 0,2-7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3:56.99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 22 8079,'-12'-3'582,"5"-4"0,7 5-421,7-5 0,-2 5 1,9 2-1,2 0-73,3 0 1,-5 7 0,0 2 0,2 0-98,3 1 1,-5 6 0,-2-2-100,-3 5 0,5 2 1,-7 0-1,-2 0-78,-3 0 0,-4 2 1,-3 3-1,-4 2 65,-3-3 0,-2 6 1,-7-3-1,0-3 54,0-1 0,0-3 0,0 0 38,0 0 1,7-3 0,2-1 0,3-3 1,2-7 0,9 4 179,5-1 0,5-3 1,9-7-1,0 0-83,0 0 1,0 0 0,0 0-1,0 0 5,0 0 0,0 0 1,0 2-55,0 5 1,-9-2-1,-5 9 17,-5 2 1,-2 3 0,-2-1 0,-5 1-10,-7 2 0,-5-5 0,-2 12 0,0-7-61,0-7 0,-7 5 0,0-5-122,2 5 0,3-8 0,4-1-342,5-1 43,5-7 1,11 1 0,5-13-1,7 1 454,5 0 0,11-17 0,3 3 0</inkml:trace>
  <inkml:trace contextRef="#ctx0" brushRef="#br0" timeOffset="235">609 211 8110,'12'-3'236,"-5"-4"1,-5-7 1163,-2-4-1030,0 6-1399,0 3 584,0 9 0,7 9 0,0 5 0,-2 5-738,-3 2 1183,-2 0 0,9 0 0,3 0 0</inkml:trace>
  <inkml:trace contextRef="#ctx0" brushRef="#br0" timeOffset="365">672 379 8110,'0'21'-12,"0"0"110,0 0 1,-7 0 0,-2-3 0,-1-1 0,-1-6 0,-1 1 0,-4-3-753,-3 1 654,7-3 0,12 2 0,12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4:01.01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124 85 7158,'0'-12'68,"-9"-7"0,6 15 199,-4-10 1,5 7 0,4-5-99,5 3 1,-2 2-1,9 7-38,2 0 0,3 0 1,0 2-1,-3 5-160,-2 7 1,-7 5-1,5 2 1,-1 0-143,1 0 0,-7 2 0,2 5 0,-5 5 62,-2-1 1,-9 6 0,-3-10 0,-2 0 103,0 2 1,0-7 0,-9 8 0,-3-3 59,-2 0 0,0-3 0,7-8 1,2-3 30,5 2 0,-2-4 0,7-1 123,-3-1 0,7-1-127,-2-2 0,7-5 0,7 5-49,7-4 0,5-3 0,2 0 1,0 0-24,0 0 0,2-3 0,3-1 1,2-3-158,-2 2 0,-10 0 1,-2 1-301,2-3 1,3 0-638,2 7 1084,0 0 0,0-10 0,0-1 0</inkml:trace>
  <inkml:trace contextRef="#ctx0" brushRef="#br0" timeOffset="498">712 64 7766,'0'-12'86,"0"3"1,0 13 0,-2 8-95,-5 9 1,2 7-1,-9 2 1,-2 10-12,-3 7 1,-4 11 0,-3-4 0,-2 2 96,2 0 0,3-3 0,2 3 0,2-9 116,5-10 0,5 1 1,9-10-123,0-3 1,2-4-1,5-4-48,7-3 0,5-10 0,2 1 0,0-10-19,0-9 0,9-4 1,3-3-1,0 0-46,-5 0 0,2 4 0,-2 1 1,-5-3-34,-6 3 0,-1 0 0,-9-5 62,-2 0 1,-3 7 6,-2 0 0,-9 9 1,-5-2-1,-5 5-11,-2 2 0,-9 0 0,-5 0 1,-5 0-96,-2 0 1,7 0 0,2 0 0,3 0-475,4 0 320,3 0 0,14 0 265,9 0 0,9-10 0,12-1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36.9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4:13.3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6214 82 8254,'14'-21'-561,"0"0"1,-7 2 628,7 5 0,-10 7 0,3 14 0,-4 7-69,-3 5 1,0 2 0,0 0 0,0 0-23,0 0 0,0 0 0,0 0 0,-3 0 78,-4 0 0,3 7 0,-8 0 1,0-2 18,1-3 0,-1 5 1,-4 2-1,2 0-21,-3 1 1,-1 6 0,-3-2 0,0 2-23,0-2 0,-7 5 1,-3-5-1,1 5-50,0 2 1,-12 0 0,4 0-1,-1 0 14,-8 0 0,5 0 0,-9-3 0,2-1 45,0-3 0,-7-10 1,4 6-1,1-3-19,0 0 1,-8 0 0,6-5 0,-3 3 24,0 2 1,0 0-1,-7-7 1,0 2-52,0 5 1,0-5 0,0 8 0,0-3-20,0 0 1,-7 7 0,0-7 0,2 0-5,3 2 0,2-4 1,0 6-1,-3 1 19,-4 0 0,3-8 0,-8 6 0,0-3 10,1 0 0,-1 7 0,-4-7 0,2-3-14,-2-1 1,-1-3-1,1-3 1,2-1 8,-2-3 1,-3-3 0,-2 3 0,0-4 2,0-1 0,2-4 0,3 6 1,4-1 13,3-6 1,-5-1 0,7-1-1,5 3 17,6 2 0,1 0 0,7-7 0,-1 0-10,1 0 1,-5 0 0,7-3 0,2-1 34,3-3 1,-5-3 0,0 3 0,5-4-17,6-1 1,-1-7 0,4 5-1,-3-2 1,3 2 0,-4-2 0,4 6 1,-5 1-6,-2 0 0,-2-1 0,-3 6 0,-4-3 25,-3 2 0,7 0 0,-4 1 0,2-3 14,0 2 1,0 3 0,7 2 0,2-3-7,5-4 1,3 3 0,6-10-1,-2 0-30,2 2 1,3-7-1,2 5-45,0-4 0,0-3 0,0 0-35,0 0 0,0 2 0,0 5 0,0 7 16,0 5 0,0-5 0,0 0 14,0 2 0,0 0 0,0 1 11,0-3 0,7-3-317,0 3 1,2-4-1128,-2-10 189,5 9 1256,9 3 0,9-1 0,3-1 0</inkml:trace>
  <inkml:trace contextRef="#ctx0" brushRef="#br0" timeOffset="779">565 1384 7535,'21'0'-138,"-9"-10"1,-3 6 516,-9-10-365,0 9 0,-9-2 0,-5 12 0,-5 4-48,-2 3 1,-7 2 0,-2 7 0,-3 0 76,-4 0 0,-1 0 1,1-3-1,2-1-39,-2-3 0,-1-3 0,1 6 0,4-3 64,3 2 0,-5-7 0,7-2 135,2-4-42,3 6-106,11-7 1,5 8 0,14-10-36,7 0 1,5 0 0,2 0-1,0 2 10,0 5 0,0-2 0,0 6 1,-2 1 33,-5 0 1,4-1 0,-4 6 0,5-3 13,2 2 0,-7 3 0,0 2-39,2 0 0,3 0 0,0 0 0,-3-3 0,-2-4 0,-7-2 1,7-7-364,2 2 1,-4 7-1,2-7-359,2-3 0,3-1 683,2-3 0,0 9 0,0 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7:48.7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19.93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8:50.12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17.4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9:44.02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12.3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30:51.5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32:4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11245 24575,'25'-35'0,"-3"3"0,10-1 0,1-1 0,3-8 0,0 0 0,-3 7 0,-7 3 0,-1 13 0,-6-5 0,-2 11 0,-5-5 0,0 7 0,-6-1 0,4 0 0,-9 1 0,4-1 0,1 6 0,-5-4 0,9 8 0,-9-8 0,9 9 0,-3-10 0,4 10 0,1-9 0,-1 8 0,1-8 0,-1 9 0,0-4 0,1 0 0,-1 3 0,1-8 0,-1 4 0,1-6 0,5-5 0,2-2 0,6-1 0,-1-3 0,1 3 0,0-5 0,0 0 0,7-1 0,1 0 0,0 0 0,6 0 0,-6 0 0,1 0 0,4-1 0,-11 2 0,4-1 0,-6 7 0,-6-5 0,5 10 0,-5-4 0,0 6 0,-2 0 0,1 0 0,-5 0 0,10 0 0,-10 0 0,4 0 0,-5 6 0,5-5 0,-4 5 0,10-7 0,-10 1 0,11 0 0,-6 0 0,1 0 0,11-7 0,-9 0 0,11-2 0,-7-2 0,10-2 0,-7 4 0,8-8 0,-11 15 0,-1-4 0,1 0 0,0 4 0,0-10 0,0 10 0,-1-4 0,1 0 0,0 4 0,0-4 0,-6 6 0,4 0 0,-10 0 0,4 5 0,-5-3 0,-1 4 0,1-1 0,-1-3 0,0 9 0,1-10 0,-1 10 0,1-4 0,-1 0 0,1 3 0,-1-8 0,1 9 0,-1-9 0,0 8 0,1-8 0,-1 9 0,1-10 0,-1 10 0,1-4 0,-1 5 0,0-5 0,1 4 0,-1-5 0,1 6 0,-1 0 0,1-5 0,-1 4 0,1-4 0,-1 0 0,0-2 0,1-4 0,-1 4 0,-4-3 0,3 4 0,-4-1 0,6 2 0,-6 0 0,4 4 0,-4-5 0,1 1 0,3 4 0,-4-4 0,1 0 0,3 3 0,-4-8 0,6 9 0,-6-9 0,-1 3 0,-5-4 0,0 4 0,0 2 0</inkml:trace>
  <inkml:trace contextRef="#ctx0" brushRef="#br0" timeOffset="2422">2723 9193 24575,'34'-33'0,"16"-26"0,-13 19 0,2-5-892,11-15 0,0 2 892,12-14 0,-12 20 0,1 2 0,10-17 0,-11 27 0,2-1 0,-16-2 0,-2 5 576,23 0-576,-16-9 295,-19 17-295,19-2 0,-19-6 0,3 18 913,-7-5-913,-4 0 0,9 0 0,-9 6 0,9-4 0,-9-3 0,9-1 0,-3-5 0,5 13 0,-6-5 0,5 10 0,-5-9 0,6 9 0,0 2 0,-1 0 0,1 5 0,0 0 0,0 2 0,6 5 0,3-6 0,6 4 0,-7-4 0,6 0 0,-6 5 0,8-11 0,-1 10 0,0-10 0,0 5 0,0-1 0,-6-3 0,4 3 0,-4-5 0,6 0 0,-7 0 0,6-1 0,-6 1 0,8 0 0,-8 0 0,5-1 0,-11 2 0,5-1 0,-8 0 0,1 1 0,0-1 0,-6 1 0,10-12 0,-9 10 0,5-16 0,-8 17 0,-5-5 0,0 1 0,0 9 0,-1-8 0,1 9 0,-1-4 0,1-1 0,-1 6 0,-4-5 0,3 5 0,-9-6 0,4 1 0,0 4 0,-4-3 0,10 9 0,-10-9 0,9 8 0,-9-8 0,9 9 0,-3-4 0,4 5 0,1-6 0,-1 5 0,1-9 0,-1 9 0,-5-10 0,4 10 0,-3-9 0,-1 3 0,4-4 0,-8-1 0,8 6 0,-4 1 0,1-1 0,3 0 0,-9-6 0,9 6 0,-9-4 0,10 8 0,-5-3 0,0 0 0,-1 4 0,-5-4 0</inkml:trace>
  <inkml:trace contextRef="#ctx0" brushRef="#br0" timeOffset="4448">5734 6957 24575,'0'-24'0,"0"-4"0,22-38 0,22-1-522,-14 16 0,2 2 522,25-12 0,-21 13 0,0 0 0,24-13 0,-22 16 0,1-2 0,-6 5 0,0 2 0,29-26 0,-15-1 0,-1 14 229,5-1-229,-11-4 0,12 11 0,9-14-604,6-4 604,-26 31 0,0 0 0,2-9 0,1 1 0,-3 8 0,0 0 0,2-4 0,-2 1-110,24-18 110,3 0 0,-15 10 0,1 0 503,-11 9-503,-3 2 83,-14 14-83,0 2 825,-9 6-825,1 5 118,-5 2-118,4 5 0,-6-5 0,1 4 0,-1-10 0,7 4 0,0-5 0,14-7 0,-5 5 0,11-11 0,-11 5 0,11 0 0,-11 1 0,11 0 0,-11 5 0,4-5 0,-6 7 0,0 5 0,0-5 0,0 5 0,-6 1 0,-2-5 0,0 4 0,-4-5 0,5 5 0,-7-3 0,0 4 0,1-1 0,5-3 0,-4 3 0,11-5 0,-6-1 0,7 1 0,0-1 0,0 1 0,0-1 0,4-10 0,-2 13 0,-3-11 0,-7 15 0,0-6 0,-4 5 0,11-4 0,-12 4 0,12 1 0,-11-5 0,4 5 0,-6-6 0,1 1 0,-1 4 0,1-3 0,-1 9 0,1-4 0,-1-1 0,-5 0 0,0-6 0,-6 6 0,0 1 0</inkml:trace>
  <inkml:trace contextRef="#ctx0" brushRef="#br0" timeOffset="9570">8847 4364 24575,'31'-6'0,"12"-16"0,-7-1 0,28-21 0,-33 17 0,42-25 0,-42 22 0,34-15 0,-28 12 0,11 3 0,-5-11 0,-3 12 0,2-5 0,-8 1 0,5 5 0,-11-11 0,20 2 0,-24 3 0,16-1 0,-20 3 0,5 6 0,2-13 0,-2 12 0,-5-4 0,-3 12 0,1 1 0,-5 6 0,4 0 0,-5-6 0,6 5 0,-5-5 0,10 6 0,-10 0 0,11 0 0,-11 0 0,10 0 0,-4 0 0,6-1 0,-1 1 0,1-1 0,0 0 0,0 1 0,7-1 0,1 0 0,0 0 0,6-1 0,-6-5 0,15 4 0,-6-5 0,14 6 0,-14-6 0,14 5 0,-6-12 0,0 6 0,-2-1 0,-8 2 0,0 7 0,0-1 0,-6-4 0,4 9 0,-11-8 0,11 10 0,-11 0 0,11-5 0,-4 4 0,6-5 0,-7 5 0,6-4 0,-6 5 0,1-1 0,-3-3 0,-6 9 0,0-9 0,0 10 0,-1-5 0,0 6 0,-5-5 0,-2 4 0,-6-4 0,0 5 0,1 0 0,-1 0 0,-4-6 0,3 5 0,-4-4 0,6 5 0,-1 0 0,0 0 0,1 0 0,-1 0 0,1 0 0,-1 0 0,1 0 0,-1 0 0,1 0 0,-1 0 0,0 0 0,-9 0 0,1 0 0,-8 0 0</inkml:trace>
  <inkml:trace contextRef="#ctx0" brushRef="#br0" timeOffset="37096">16574 1129 24575,'19'-5'0,"28"-17"0,-23 0 0,40-22 0,-28 16 0,22-8 0,-16 9 0,6-1 0,-15 2 0,6 5 0,-6-3 0,0 9 0,6-4 0,-6 0 0,1 4 0,4-10 0,-11 11 0,4-5 0,-6 6 0,0 1 0,-6 0 0,4-1 0,-10 2 0,4-1 0,1 5 0,-5-3 0,4 9 0,0-10 0,-4 9 0,11-9 0,-11 5 0,4-1 0,0-4 0,-4 10 0,5-5 0,-7 1 0,1 4 0,-1-4 0,0 0 0,1 3 0,-1-3 0,1 0 0,-1 4 0,1-10 0,-1 5 0,0 0 0,1-5 0,-1 10 0,7-4 0,-5 0 0,4 3 0,-6-8 0,7 9 0,-5-10 0,10 10 0,-10-9 0,4 9 0,-5-10 0,-1 10 0,1-9 0,-1 8 0,1-8 0,-1 9 0,6-9 0,1 3 0,0-5 0,0 5 0,-7-3 0,6 9 0,-4-10 0,5 10 0,-7-9 0,7 8 0,0-8 0,1 3 0,-1 0 0,-1-3 0,-4 8 0,4-8 0,-5 8 0,-1-8 0,1 9 0,-1-10 0,0 10 0,1-9 0,-1 9 0,1-10 0,4 5 0,-3-6 0,4 6 0,-6-4 0,0 8 0,1-8 0,-1 9 0,1-4 0,-1-1 0,1 5 0,-1-9 0,6 3 0,-4 0 0,5-3 0,-1 8 0,-4-8 0,4 9 0,-5-9 0,-1 3 0,1 1 0,-1-5 0,1 10 0,-1-9 0,0 9 0,6-10 0,-4 10 0,-2-9 0,-1 8 0,-3-3 0,4 5 0,1 0 0,-1 0 0,-5-5 0,5 4 0,-5-4 0,5 5 0,1 0 0,-1 0 0,1 0 0,-1 0 0,0 0 0,1 0 0,-1 0 0,1 0 0,-1 0 0,1 0 0,-1 0 0,1 0 0,-1 0 0,6 0 0,2 0 0,6 0 0,0 0 0,-6 0 0,4 0 0,-4 0 0,6 0 0,0 0 0,-7 0 0,6 0 0,-11 0 0,4 0 0,-6 0 0,1 0 0,-1 0 0,1 0 0,-1 0 0,1 0 0,-1 0 0,0 0 0,1 0 0,-1 0 0,1 0 0,-1 0 0,1 0 0,-1 0 0,1 0 0,-1 0 0,0 0 0,1 0 0,5 0 0,-4 0 0,10 0 0,-10 0 0,11 0 0,-11 0 0,10 0 0,-4 0 0,6 0 0,-1 0 0,1 0 0,7 0 0,-6 0 0,13 0 0,-13 0 0,13 0 0,-6 0 0,15 0 0,-5 0 0,12 0 0,-5 0 0,8 0 0,-8 0 0,-2 0 0,-8 0 0,0-6 0,-7 4 0,-1-4 0,-7 6 0,0 0 0,-1 0 0,1 0 0,7 0 0,-6 0 0,6 0 0,-7 0 0,0 0 0,0 0 0,-7 0 0,6 0 0,-11 0 0,4 0 0,-6 0 0,1 0 0,-1 0 0,7 0 0,-5 0 0,10 0 0,-4-5 0,6 3 0,6-3 0,-4 5 0,4 0 0,12 0 0,-14 0 0,21 0 0,-17 0 0,8 0 0,-1 0 0,0 0 0,0 0 0,-6 0 0,-3 0 0,-6 0 0,0 0 0,-6 0 0,4 0 0,-10 0 0,4 0 0,-5 0 0,-1 0 0,1 0 0,-1 0 0,1 0 0,-1 0 0,0-6 0,1 5 0,-1-4 0,1 5 0,-1 0 0,1 0 0,-1 0 0,1 0 0,-1 0 0,0 0 0,1 0 0,-1 0 0,7 0 0,-5-5 0,4 4 0,-6-5 0,1 6 0,-1 0 0,1 0 0,-1 0 0,7 0 0,-6 0 0,12 0 0,-11 0 0,10 0 0,-10 0 0,9 0 0,-9 0 0,4 0 0,-6 0 0,1 0 0,5 0 0,2 0 0,0 0 0,4 0 0,-10 0 0,4 0 0,1 0 0,-5 0 0,4 0 0,-6 0 0,1 0 0,-1 0 0,1 0 0,-1 0 0,1 0 0,-1 0 0,0 0 0,1 0 0,-1 0 0,1 0 0,-1 0 0,1 0 0,-1 0 0,0 0 0,-4-5 0,3 4 0,-9-9 0,4 8 0,-5-3 0</inkml:trace>
  <inkml:trace contextRef="#ctx0" brushRef="#br0" timeOffset="54264">11909 2516 24575,'0'-12'0,"0"1"0,0-7 0,0 5 0,0-4 0,0 5 0,0 1 0,0-1 0,0 0 0,0-5 0,0 4 0,5-5 0,-4 7 0,4-1 0,0 1 0,-4-1 0,10 1 0,-10-1 0,4 0 0,-5 1 0,5-7 0,-3 5 0,8-4 0,-8 5 0,8 1 0,-9-7 0,9 5 0,-9-10 0,10 4 0,-10 0 0,10-5 0,-4 5 0,0 0 0,4-4 0,-4 4 0,6-6 0,-1-7 0,1-2 0,1-14 0,0 6 0,5-6 0,-3 0 0,3 12 0,0-10 0,-5 19 0,5-11 0,-6 17 0,-1-3 0,-1 12 0,-4 0 0,3 1 0,-4-1 0,6 1 0,-1-1 0,0 0 0,1 1 0,0-7 0,-1 5 0,2-10 0,-2 10 0,7-11 0,-5 11 0,17-11 0,-15 5 0,15-7 0,-10 1 0,5 0 0,-6 0 0,4 6 0,-9-5 0,3 11 0,-5-5 0,0 7 0,-1-1 0,1 0 0,-1 1 0,1-1 0,-6 1 0,4-1 0,-3-5 0,4 4 0,-4-5 0,4 0 0,-5 5 0,6-4 0,0-6 0,-1 9 0,0-9 0,1 12 0,-1-1 0,-4 1 0,3-1 0,-4 0 0,1 1 0,3 4 0,-4-3 0,5 9 0,-4-10 0,3 10 0,-4-4 0,6 5 0,-6-5 0,4 4 0,-3-5 0,4 1 0,1 4 0,-1-4 0,0 5 0,1 0 0,-1 0 0,1 0 0,4 0 0,-3 0 0,9 0 0,-9 0 0,5 0 0,-7 0 0,1 0 0,-1 0 0,0 0 0,1 0 0,-1 0 0,1 0 0,5 0 0,-4 0 0,4 5 0,-5 1 0,0 12 0,-1-5 0,-4 10 0,3-10 0,-3 10 0,5-10 0,0 10 0,-1-10 0,2 11 0,-2-11 0,1 4 0,0 0 0,0-4 0,-1 5 0,6-2 0,-4-3 0,3 3 0,-4-4 0,-1-1 0,0 1 0,1-1 0,-1 1 0,1-1 0,-1 0 0,7 1 0,-5 0 0,4 0 0,-6-1 0,1 1 0,5 0 0,-4-1 0,10 1 0,-4-5 0,6 4 0,0-4 0,0 0 0,11 4 0,-2-10 0,3 10 0,-5-10 0,0 11 0,-6-11 0,13 11 0,-13-5 0,13 1 0,-13 3 0,13-10 0,-13 10 0,6-10 0,-7 5 0,0-1 0,0-3 0,-1 3 0,1-5 0,7 0 0,-6 0 0,6 0 0,0 0 0,1 0 0,0 0 0,17 6 0,-21-5 0,21 5 0,-24-6 0,6 0 0,-7 5 0,0-3 0,-1 3 0,1-5 0,0 0 0,0 0 0,0 0 0,-1 0 0,1 0 0,-6 0 0,4 0 0,-10 0 0,11 0 0,-11 0 0,10 0 0,-4 0 0,6 0 0,10 0 0,-7 0 0,8 0 0,-11 0 0,-1 0 0,-5 0 0,5 0 0,-6 0 0,7 0 0,-6 0 0,4 0 0,-4 0 0,6 0 0,-6 0 0,4 0 0,-4 0 0,6 0 0,0 0 0,-6 0 0,4 0 0,-4 0 0,0 0 0,4-5 0,-10 3 0,10-3 0,-10 5 0,10-6 0,-4 5 0,0-5 0,-1 6 0,-1-6 0,2 5 0,0-5 0,-2 1 0,6 4 0,-3-10 0,4 10 0,-7-5 0,-6 6 0,1-5 0,-1 4 0,1-4 0,-1 5 0,1 0 0,-1 0 0,0 0 0,1-5 0,-1 3 0,1-3 0,-1 5 0,1 0 0,-1 0 0,1 0 0,-1 0 0,0 0 0,1 0 0,-1 0 0,1 0 0,-1 0 0,1 0 0,-1 0 0,0 0 0,1-5 0,-1 4 0,1-10 0,-1 10 0,1-4 0,-1 5 0,-5-5 0,5 4 0,-5-5 0,5 6 0,1 0 0,-1-5 0,1 4 0,-1-4 0,-4 0 0,3 3 0,-9-8 0,4 9 0,-5-4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11.67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169 189 7914,'-14'-7'0,"2"-2"-463,3-3 0,-5 5 1,4-4 791,-1 1-66,6 3 1,-11 17 0,9 4-254,2 4 0,-4 10 1,2 3-1,0-1 46,-3 0 1,6 5 0,-8-4-1,3-1 13,4 0 1,3-2 0,2-7 0,0 0 40,0 0 0,0 0-59,0 0 0,9-7 1,5-2-1,5-3-10,2-4 0,0-5 0,0-7 0,0-5-17,0 1 1,0-8-1,0 3 1,0-8-52,0-4 0,-3 0 1,-1 7-1,-6 0 34,-1 0 0,4 0 1,-7 0-1,-3 0-16,-1 0 1,-3 0 0,0 0-5,0 0 0,-7 7 0,-3 3 0,-1 1 8,-6 6 0,6 1 0,-3 3-12,-3 0 0,-1 0 0,-3 0-402,0 0 275,0 0 0,9 3 36,5 4 1,7-5-1,7 5 1,7-5 107,5-2 0,11 10 0,3 1 0</inkml:trace>
  <inkml:trace contextRef="#ctx0" brushRef="#br0" timeOffset="463">673 168 8404,'-14'0'-199,"0"0"1,0 0 85,-7 0 0,0 0 0,2 3 115,5 4 0,-2 4 0,9 13 0,0 1-15,-3 3 0,8 3 0,-5-6 0,5 3 71,2-2 1,9 4-1,5-2-14,5-2 0,-1-10 0,-1-4 0,-3-3 62,2-4 1,3-3 0,2-2-1,0 0-53,0 0 0,0-9 0,0-5 1,0-5-64,0-2 1,0-7-1,-3 0 1,-1 3 17,-3 1 1,-7-4 0,4 0-1,-1 3-15,-6 1 0,-1 3 0,-6 3 0,-4 1-18,-7 3 0,-4 10 1,-3-3-1,0 4-58,0 3 0,-7 0 1,0 0-1,2 3-63,3 4 1,2-3 0,0 8-27,0-3 0,9 1-161,5-3 1,7-5 0,7 5 332,7-5 0,14-2 0,5 0 0</inkml:trace>
  <inkml:trace contextRef="#ctx0" brushRef="#br0" timeOffset="663">1135 126 8123,'0'12'595,"0"-3"-474,0-9 0,2 0 1,3 3-235,2 4 1,0-3 0,-7 10-337,0 3 1,0 1 448,0 3 0,0 0 0,0 0 0</inkml:trace>
  <inkml:trace contextRef="#ctx0" brushRef="#br0" timeOffset="830">1219 336 8404,'-10'12'29,"-4"-5"27,5 5 0,-7-1-388,9 10 1,0-7 0,9-2 134,5-3 0,-2-2 0,9-7 0,2 0-45,3 0 0,2 0 1,0-2 241,0-5 0,9-5 0,3-9 0</inkml:trace>
  <inkml:trace contextRef="#ctx0" brushRef="#br0" timeOffset="1159">1534 210 8084,'-14'7'-159,"0"0"1,9 10 0,-2-3 0,2 4 206,-2 3 0,5 0 0,-5 0 28,5 0 0,2 0 1,2-2-1,3-3-95,2-2 0,9-9 0,-2 2 68,5-5 0,2-4 0,0-3-33,0-2 1,-7-9-1,0 2 1,0-7-53,-3-7 1,1 5-1,-7-5 1,2 2 28,-3-2 1,-1 5-1,-3-5 1,0 4-17,0 3 0,-10 3 0,-1 1 0,-3 6-156,0 1 1,0 3-268,-7 7 317,9 0 0,3 10 1,11 1 128,5 1 0,14 7 0,12-8 0</inkml:trace>
  <inkml:trace contextRef="#ctx0" brushRef="#br0" timeOffset="1473">1933 105 8117,'14'0'-105,"0"0"1,-3 10-1,3 6 1,-4 7 118,-1 5 0,-4 3 0,6-6 0,-1 3 57,-6-2 0,6-3 0,-1-2 0,0 0 30,1 0 0,6-9 1,-2-3-17,5 1 1,2-10-1,0 2 53,0-7 0,-3-11 1,-1 0-1,-3-8-116,2-4 1,-4-2 0,-1 4 0,-1-4-41,-6-3 0,-1 8 0,-3-3 0,0 4-40,0 3 1,-7 0-1,-3 3 1,-1 1-137,-6 3 0,-1 10 1,-3-6-69,0 1 0,0 7 1,0-5 3,0 4 0,9 6 0,3 1-27,-1 3 285,8 10 0,-17-6 0,8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59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47.7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0:22.56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22 1806 8272,'-12'0'-828,"3"-9"1,9 4 926,0-9 0,0 0 1,0-7-26,0 0 0,2 3 0,3 1 0,2 3-39,-3-2 0,8-3 1,0-2-1,2 0-20,0 0 0,0-7 0,9-2 1,3 0 3,2-1 0,9-11 0,-2 3 0,5-3-28,2-5 1,0 0-1,2 5 1,3 0 13,2 0 1,2 0 0,-4 0 0,2 0 9,-3 0 1,6 0-1,-3 0 1,0 0-2,2 0 1,0 3 0,8 1 0,-6 3 6,-1-2 0,4 0 0,-5-1 0,0 6 1,1 1 0,-3-4 1,-7 7-1,0 3 22,0 1 0,-7 3 0,-3 0 1,-1 0 19,-6 0 1,-1 3 0,-3 1-21,0 3 1,0 3 5,0-3-245,-10 4-348,-1 10-376,-10 0 265,0 0 654,9 0 0,-7 10 0,8 1 0</inkml:trace>
  <inkml:trace contextRef="#ctx0" brushRef="#br1" timeOffset="575">1660 21 12356,'-12'0'497,"3"-2"-720,9-5 1,2 5 0,5-5 0,7 4 287,5 3 1,2 0 0,0 0 0,0 3-99,0 4 0,2-5 0,3 7 0,2-2 32,-3 0 0,-1 0 1,-3-7-1,0 0 68,0 0 1,-7 7-1,0 0-101,2-2 0,-7 0 0,1-1-175,-1 3 1,-7 3 113,5-3 1,-4-3 0,-3 10-1,-3 3 1,-4-1 260,-7-2 0,-4 12 0,-3-5 1,0 2-79,0 0 1,-7 5 0,0 3 0,2-1-15,3 0 0,-3 8 0,3-6 0,4 1-87,0-5 0,3 2 0,2-2 1,7-2-139,5-3 1,-5-9 0,0 0 116,2 3 0,12 1 1,5 3-1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09.299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274 264 9878,'0'-14'-404,"0"0"1,0 0 0,0-7-1,0 0 573,0 0 1,0 0-1,0 0-128,0 0 1,0 7 0,-3 3-77,-4 1 1,3 1-1,-10 4 83,-3-2 0,-1 0 0,-3 7 0,2 3-1,5 4 1,-5-3 0,5 8-1,-2 0-4,2-1 0,-5 3 0,8 7 0,-3 0 15,0 0 0,7 0 1,-5 0-1,3 0 53,4 0 0,3 0 1,2 0-33,0 0 0,2 0-86,5 0 0,5-9 1,9-5 19,0-5 1,0-2-1,0-2 1,2-5-4,5-7 0,-5-2 1,5-1-1,-4 3-15,-3-2 1,-3 4 0,-1 1-12,-3 1 1,-7 3 47,7 7 0,-10 3 0,3 4 16,-4 7 1,-10 4 0,0 3 0,0 0 25,-3 0 0,6 7 0,-8 0 0,0-2-2,1-3 0,6-2 1,-4 0-1,2 0 35,0 0 1,-3 0-70,3 0 1,3 0-14,-10 0 1,2 0 0,-4-2-89,2-5 0,7-2-405,-7-5-432,0-5 563,2 7 1,5-9 0,14 0-21,7 0 0,5-7 0,2 0 1,0 0 334,0-2 0,9-3 0,3-9 1</inkml:trace>
  <inkml:trace contextRef="#ctx0" brushRef="#br1" timeOffset="216">757 243 7854,'0'12'81,"0"-5"1,-3-12 0,-1-4 856,-3-3 1,0 5-494,7-7-1637,0 0 683,0 3 1,2 4-1,5 11 509,7 3 0,5 10 0,2-6 0</inkml:trace>
  <inkml:trace contextRef="#ctx0" brushRef="#br1" timeOffset="354">820 327 8561,'-3'19'-2290,"-4"-5"3058,-4 5 0,-10-17-366,0 5 1,2-2-1054,5 2 364,5-5 1,18 7 0,5-11 0,5-3 310,2-2-24,0-9 0,9 4 0,3-9 0</inkml:trace>
  <inkml:trace contextRef="#ctx0" brushRef="#br1" timeOffset="706">1219 33 8349,'0'-14'-244,"0"0"370,0 10 1,-3 4 0,-4 14 0,-4 4-75,-1 3 1,-7 3 0,8 1 0,-3 6-2,0 1 0,2-4 0,-2 5 0,5-3 73,-1-4 1,8-3 0,-5-2-41,5 0 0,2-7 1,2-2-1,5 0 32,7-1 1,5-6 0,2 2-1,0-5-86,0-2 0,7 3 0,0 1 0,0 3-91,2-2 0,-7-3 0,5-2 0,-4 0-230,-3 0 1,-7 0-1,0 0-261,2 0 1,3-2 170,2-5 0,0-5 0,-3-9 381,-4 0 0,5 0 0,-7 0 0</inkml:trace>
  <inkml:trace contextRef="#ctx0" brushRef="#br1" timeOffset="934">1534 96 8410,'-19'14'-173,"5"0"0,-5-9 1,5 2 207,-4-5 1,4 5 0,2 3 0,0 1-5,1 6 0,4 1 0,-5 3 1,0 0-11,1 0 0,4 7 0,-7 3 0,0-1 25,2 0 0,-4 5 1,6-7-1,1 0-54,0 3 0,-5-8 0,4 5-41,-1-5 0,6-2 0,-4-2 1,2-3-360,0-2 0,0-7 120,7 7 0,2-9 1,5 2 287,7-5 0,14-20 0,5-6 0</inkml:trace>
  <inkml:trace contextRef="#ctx0" brushRef="#br1" timeOffset="1292">1618 138 8525,'11'0'-253,"-2"0"0,-2-2 0,3-3 0,1-2 399,6 3 0,1 1 1,3 3-1,0 0-30,0 0 0,0 0 0,0 3 1,0 1 2,0 3 0,0 7 1,-2-4 45,-5 1 0,2 3 0,-9 7-79,-2 0 1,-5-2 0,-5-3 0,-4-2-53,-3 3 0,-2 1 0,-4 3 0,1 0-71,3 0 0,0 0 0,-4 0 0,1-2-128,3-5 0,10 5 0,-3-5 71,4 4 0,3-4 0,3-2 165,4-3 0,4-2 0,10-7 0,0 0-53,0 0 0,3-2 1,1-3-1,3-4 14,-2-3 0,4 5 1,-2-4-1,-2 1-323,-3 6 0,-4-1 0,-3 0 0,-2-2 291,3 3 0,1 1 0,3 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3.1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1765 7982,'-21'9'-1280,"7"-7"1217,0 5 1,7-4-67,-7-3 85,9-10 0,-4-1 0,11-8 0,3 3 72,2 2 1,2 0-1,-4-7 1,4 0-13,3 0 1,2-3 0,7-1 0,0-3-16,0 2 1,7 0 0,2-2 0,3-7 8,4-4 1,5 1-1,5-1 1,4-6 7,3 1 1,-1 0-1,6-1 1,-3-1 21,2-3 0,3-3 1,4 6-1,3-3-11,2 2 1,0 3 0,-7 4-1,0 3-21,0 2 1,0 7 0,0-5-1,0 3-8,0 4 1,0 3-1,-3 2 1,1 0-16,2 0 1,-12 7 0,12 0 0,-4-3 32,-6-1 1,8 4 0,-7 0 0,-1 0-16,-4 2 0,-4-7 1,-3 8-1,0-1 9,-1 5 1,-8-2-1,-3 2 1,-2 2-23,0 3 1,-7 2 0,-7 0-391,3 0 400,1 0 0,-6 0 0,-3 0 0</inkml:trace>
  <inkml:trace contextRef="#ctx0" brushRef="#br0" timeOffset="543">2352 1 8242,'-2'11'-527,"-5"-4"325,5-4 69,-17-3 1,26 9-1,0 5 55,9 5 1,8-1 0,1-1-1,6-3 62,1 2 0,-6-4 1,4-1-1,-2 1 52,0 0 0,7-8 0,-7 6 0,-2-3-8,-3 0 0,-2 7 0,0-7 72,0-3 0,-7 8-85,0 2 1,-9-2 0,2 2-57,-5 2 1,-4-4 0,-5 2 0,-7 2-11,-5 3 0,-9-5 1,-2 0-1,0 2-34,-1 3 0,-4 2 0,7 0 0,3 0-106,1 0 0,-4-3 191,0-4 0,0 5 0,7-7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48.2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84 419 7548,'0'-14'-511,"0"0"544,0-3 0,0 6-138,0-3 70,0 9 0,0 5 0,0 14 0,0 5 35,0 2 1,0 2 0,0 3-1,-2 4-59,-5 3 1,2-8 0,-6 6 0,-1-3 49,0 0 1,8 0 0,-6-10 0,3-1-68,0-3-83,0 0 0,10 4 46,4-4 0,-3-14 113,10-14 0,10-4 0,8-3 0</inkml:trace>
  <inkml:trace contextRef="#ctx0" brushRef="#br0" timeOffset="600">735 314 8181,'12'-21'-450,"-5"0"1,-5 0 0,-2 0 518,0 0 1,0 0 0,0 0 0,-2 0-31,-5 0 0,2 2 1,-6 3-1,-1 2 19,0-3 1,1 6 0,-6-1-1,3 3-271,-2 4 1,4 0-1,-2 1 121,-2-3 0,-3 2 0,-2 10 73,0 2 0,7 9 0,3-2 0,-1 5 14,0 2 1,1 7 0,-6 0 0,3-3-4,-2-1 0,4 4 0,1 0 1,-1-3 114,0-1 1,8-3-1,-3 0-122,4 0 1,3-7-1,3-3 13,4-1 0,4-3 0,10-7 1,0 0-6,0 0 0,0 0 0,3-3 13,4-4 0,-5-2 1,5-7-1,-5 4 82,-2 3 0,-7 2 0,0 7-19,3 0 1,-8 2-1,-2 5-42,-5 7 0,-2 5 0,0 4 0,0 5-20,0 7 0,-9 5 0,-5 2 0,-5-3-27,-2-4 1,0 5-1,0-5 1,0 2 6,0-2 1,0 3 0,0-8 14,0 3 0,3-8 1,1 3-36,3-4 0,3-10-405,-3 0 211,4-10 1,17-4 226,0-14 0,19-14 0,-3-4 0</inkml:trace>
  <inkml:trace contextRef="#ctx0" brushRef="#br0" timeOffset="804">1113 356 8226,'-7'-14'0,"-2"2"499,-3 3-449,8 2 1,-6 16 0,10 5-387,0 5 1,3 2 335,4 0 0,-5 9 0,7 3 0</inkml:trace>
  <inkml:trace contextRef="#ctx0" brushRef="#br0" timeOffset="938">1008 566 6722,'21'0'-234,"0"0"0,0 0 234,0 0 0,0 0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7:50.3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105 106 7208,'21'21'3,"-7"-10"0,-2-1 1,0-3-54,-1 0 1,-4 9 45,7-2 1,-9-2-1,2 2-75,-5 2 0,-4 3 0,-5 2 44,-7 0 0,-5 0 0,-2 0 0,0 0 5,0 0 0,7-3 0,3-1 0,-1-6-15,0-1 1,5 6 77,-7-2 0,10-2 96,-3 2 1,7-10-1,7 3-48,7-4 0,4-1 1,3 3-66,0 2 0,-7 0 0,0-7 1,0 2-17,-2 5 1,0-5 0,-8 8-24,3-1 1,0-4-1,-9 9 13,-5 2 1,2-4 0,-9-1-13,-2-1 0,4 4 0,-2-5-89,-2 3 0,4-8-89,-2 3 0,7 3 1,-7-3-1,0 0 200,3 2 0,-8-7 0,7 8 0</inkml:trace>
  <inkml:trace contextRef="#ctx0" brushRef="#br0" timeOffset="437">756 1 8168,'-21'0'0,"0"0"-113,0 0 1,7 2-118,0 5 0,7 2 142,-7 5 0,7 5 0,-4-5 0,-1 5 54,0 2 1,1 7-1,-6 2 1,3 0 60,-2 1 0,-3 4 0,-2-5 1,0 3-59,0 4 0,0-4 0,0 2 0,0 0 85,0-3 0,0-1 1,3-10-1,4 0 0,7 0 1,-3 0-54,3 0 0,3-10 1,11-4 3,7-4 0,4-13 0,3-4 0,3-4-5,4-3 1,-5 0 0,5 2 0,-5 3 6,-2 2 1,-2 0 0,-3-5 0,-4 3 17,-3 2 0,1 9 0,-6-4-18,3-1 1,-2 8-33,-12-5 0,-5 5 0,-9 2 0,0 0-421,0 0 0,0 0 446,0 0 0,-9 9 0,-3 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0.82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2647 7839,'-9'-21'16,"7"7"0,-5 0 1,4-3-1,3-1 1,0-3-1,0 0 38,0 0 0,7-3 0,3-1-210,1-3 1,1-3 0,4 3 0,-2-7 118,3-4 0,1-3 0,6 0 0,1 0-55,3 0 0,3-10 0,-6-4 0,6-4 72,1-3 1,-4 0 0,5 0 0,0 2 57,-1 5 1,3-5-1,7 5 1,0-2 4,0 2 0,0-2 1,0 6-1,3 1-15,4 0 1,-3 2 0,8 4-1,0-1-19,-1-3 1,-4 0-1,7 9 1,3 3-43,1 2 0,3 2 1,-2-4-1,-3 4 17,-2 3 0,0-5 1,7 4-1,-2 1 32,-5 0 1,5 2-1,-5 7 1,2 0 32,-2 0 0,2 2 0,-6 3 0,-1 4-40,0 3 0,-2-5 1,-7 7-1,-2 2-8,-5 3 0,5-1 0,-8-1 0,1-3-48,-5 2 0,2 3 0,-2 2 0,-2-3-55,-3-4 0,-2 5 1,0-5-139,0 5 1,0-1-2,0-4 241,-9 5 0,7-7 0,-8 9 0</inkml:trace>
  <inkml:trace contextRef="#ctx0" brushRef="#br0" timeOffset="496">2478 1 8344,'-14'0'-782,"0"0"1,12 2 805,2 5 1,9 2 0,12 8 0,0-6-23,0-1 1,0 6 0,0-4-1,0-1 3,0-4 0,0 3 0,0-3 1,0 0 7,0 2 0,0-7 0,-2 8 0,-3-3-9,-2 0 0,-7 0 1,5-5-5,-3 5 1,5-2 0,-7 9 5,-2 2 1,-5 0 0,-7 3 0,-7 0 0,-5 4 1,-4 5 0,-5 0 0,-7 5-3,-5-1 1,-2 6 0,0-8 0,3 0-74,4 1 0,4-3 0,8-5 0,0 3 68,2 2 0,-5 0 0,14-7 0</inkml:trace>
  <inkml:trace contextRef="#ctx0" brushRef="#br0" timeOffset="1197">3360 1639 8185,'3'-14'-783,"4"2"776,7 3 1,4 2 0,3 7-1,3 0 1,1 0 0,3 0 15,-2 0 0,4 0 1,-2 0-1,-2 2-37,-3 5 0,-2 2 1,-2 8-1,-5-3 0,-7 2 1,-5 3 0,-2 2 0,0 0 16,0 0 0,-2 0 0,-5 0 1,-5 0 39,1 0 1,-8 0 0,5 0 183,-5 0 1,-2 0 40,0 0 0,7-7 136,0 0-348,10-10-77,-6 6 0,20-10 0,4 0-62,4 0 0,3 0 0,3-3 1,1-4 45,3-7 1,0 3-1,-7-1 1,3 0-31,4 1 1,-5-3-1,5-5 1,-2 3-104,2 2 1,-5 2 0,5-4-1,-5 2 184,-2-3 0,0-1 0,0-3 0</inkml:trace>
  <inkml:trace contextRef="#ctx0" brushRef="#br0" timeOffset="1727">4347 1450 7971,'0'-21'-109,"0"0"1,0 0 0,0 0 0,0 0 0,0 0 124,0 0 0,-7 7 0,-2 2-59,-3 3 0,-2 2 1,-7 7-5,0 0 1,-7 0 0,0 2 0,3 5 29,1 7 1,3 5-1,0 2 1,0 0 47,0 0 0,7 0 0,0 0 3,-2 0 1,7 0-20,2 0 0,7-3 0,7-4-17,7-7 0,4-4 0,3-3 0,0 0-2,0 0 1,7 0-1,0-3 1,-2-1-6,-3-3 1,5-7 0,0 7 83,-2 2 0,-3 3-42,-2 2 1,-2 2 0,-5 5-10,-7 7 1,-5 5-1,-2 4 1,0 3-9,0 2 1,-7 9 0,-2-2-1,-3 5 11,-4 2 0,-3 2 0,-4 3 1,-3 2 14,-2-3 1,-2 8 0,4 0 0,-2-1 3,3-4 0,-6 3 0,3-6 0,3-4-34,1-4 0,3-13 1,3 3-1,1-7-284,3-7 62,10 5 1,-6-19 0,13 0-95,4-12 0,4-13 304,10-3 0,10-10 0,1 6 0</inkml:trace>
  <inkml:trace contextRef="#ctx0" brushRef="#br0" timeOffset="1914">4683 1597 8164,'-12'-10'344,"3"8"-184,9-7 0,2 9 0,3 2-543,2 5 1,9-2-1,-4 9 1,2 0 382,0-3 0,-9 8 0,4-7 0</inkml:trace>
  <inkml:trace contextRef="#ctx0" brushRef="#br0" timeOffset="2025">4704 1765 8164,'-9'11'-319,"-3"-1"554,0-10 1,5 7-236,14 0 0,5 9 0,9-4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18:04.78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147 169 8118,'-12'-10'175,"-6"8"14,15-7-364,-6 9 1,9 2-1,0 5 1,0 7 25,0 5 0,0 2 1,0 0-1,0 0 93,0 0 1,-2 7 0,-3 0 0,-4-3 21,-3-1 0,0 4 0,-4 0 1,4-3-65,3-1 0,0-3 0,4 0-106,-2 0 0,0 0 204,7 0 0,0-10 0,0-1 0</inkml:trace>
  <inkml:trace contextRef="#ctx0" brushRef="#br0" timeOffset="572">693 232 7516,'0'-21'-231,"0"0"0,0 7 1,0 0 361,0-3 1,0 6 0,0-3-153,0-3 1,0-1 0,0-3-101,0 0 0,-9 7 38,-5 0 1,-5 9 0,-2-2 36,0 5 1,0 4 0,0 3 0,2 4-6,5 3 1,-4-1 0,4 6 0,-3-3 136,3 2 1,-2 3-1,7 2 1,-1 0-49,1 0 1,2 0 0,5 0 0,-3 2-13,-2 5 1,0-5 0,7 5 0,0-4 0,0-3 0,7 0 1,2 2-1,1 3-4,-1 2 0,5 0 0,-5-7 0,1 0 24,-1 0 0,-2 0 1,-7 0-2,0 0 1,0 0 0,-2-3-1,-3-1-8,-2-3 0,-7-7 0,5 4 0,-3-1-32,-4-6 1,4-1 0,-2-3 0,-2 0-4,-3 0 1,5 0-1,0-3 1,0-4 11,2-7 0,-4-4 1,9-3-1,2 0 11,3 0 1,2 0-1,0 0 1,2 0-22,5 0 0,5 0 1,9 0-1,2-3-22,5-4 0,-2 5 0,9-5 0,0 7-42,-2 7 1,-1-5-1,-6 5 1,4-2-50,3 2 0,-7-5 0,2 5 1,-5-2-595,-2 2 702,0-5 0,9 8 0,3-10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2.3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5332 379 7993,'0'-21'-111,"0"0"0,-2 0 0,-3 0 0,-4 0 257,-3 0 0,5 0 0,-7 0 1,-2 0-284,-3 0 0,5 2 0,0 3 166,-2 2 1,-5 0-1,-5-5 1,-2 3-100,3 2 0,-8 2 1,-4-2-1,-8 5 41,-4 0 1,-9 6 0,0-4 0,-10 5-5,-9 2 0,-9 9 0,-10 3 0,45-5 0,-1 2 14,3 2 1,-2-1 0,-8-2 0,-1 1 0,3 5 0,0 2-1,-2-1 1,-1 0-59,-2 2 0,0 1 1,0 2-1,0 2 0,-1 2 1,0 1-1,0 2 1,0 0 70,0-1 0,0 1 0,0 7 0,0 0 0,0-1 0,0-1 0,1 3 0,1 0 11,1 1 1,1 1 0,-5 2 0,-1 1 0,4-2 0,-1 1 0,-1 2 0,0 0 1,-3 1 1,1 0 0,3 1 0,1 0 0,1 1 0,1 1 0,-1 1 0,1 1 11,0 1 0,1 0 0,-5 1 0,0 2 1,2 3-1,1 2 0,-2 0 0,0 0-62,3-2 1,1 1-1,0 2 1,2 1-1,3-2 1,1 0-1,3-1 1,2-1 72,2 0 0,2 0 1,4-5-1,3 0 0,1-1 1,2-1-1,3-1 0,2-1 130,-21 37 1,12 2-1,4-9 1,3 2-151,4 0 0,3-7 0,2 4 0,-3 1-45,-4 0 0,5-8 1,-7 3-1,2-4 23,0-3 0,-10 7 0,6 0 0,-3-3 27,0-1 0,0-6 1,-5-4-1,5-7 108,7-4 1,5-13 0,4-4-1,3-4-357,2-3 1,9-7 170,-2 0 0,7-12 1,7 0-1,7-9 63,5-4 0,2-13 0,0-8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15.87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148 167 8204,'-14'0'-605,"0"0"82,-3 0 0,-1 0 0,-3-3 523,0-4 0,9 5 0,3-7 0</inkml:trace>
  <inkml:trace contextRef="#ctx0" brushRef="#br0" timeOffset="288">1 83 8204,'11'-21'-951,"-1"9"1116,-10-7 1,0 15-73,0-10 0,-3 9 23,-4-2 1,5 14-1,-5 7-214,5 5 0,2 2 1,0 2-1,0 3 78,0 2 1,2 9-1,3-2 1,4 5 27,3 2 1,-5 9-1,4 5 1,1 2 18,0-2 1,-5-4 0,4-10-1,-1 0 31,-6 0 0,6-10 1,-3-4-1,0-7 21,2-7 0,-4-4 0,9-10-3,2 0 0,3-12 0,4-9 0,3-12-136,2-6 0,9-13 0,-2-1 1,5-1-68,2 5 1,4-2 0,-1 2 0,-6 4 19,1 8 0,-3 7 0,1 9 1,-6 0-654,-1 0 760,-3 9 0,2-7 0,3 8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1.7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148 254 8076,'-12'-21'-66,"3"0"0,11 3 37,5 4 0,-5 2-69,5 5 1,-4 7 87,-3 0 1,0 9 0,-3 15 0,-4 1 6,-7 3 0,-4 3 0,-3-6 0,2 6 63,5 1 0,-2-6 0,6 2 0,1-5-50,0-2 1,2 0 0,7 0 27,0 0 0,2-9 0,5-5 0,7-5-38,5-2 1,2 0 0,0-2 0,2-5 20,5-7 0,-2 2 0,6-2 0,1 0-57,0 3 1,-5-8-1,4 7 1,-1-2-184,-6 0 1,-1 7 0,-3-4-73,0 1 0,-3 1-108,-4 2 1,-5 2 398,-9-9 0,0 7 0,0-7 0,0-2 0,0-3 0,0-2-6,0 0 1,0 0 96,0 0 1,0 0 758,0 0-230,0 0-605,0 10 0,-7 13 1,-2 17-1,0 6-18,0 1 1,-8 7 0,3 2 0,-4 4-52,-3 3 0,7-7 1,0 0-1,0 0-29,2-2 1,-4-3-1,6-9 1,1 0-146,0 0 1,2 0-59,7 0 24,0-9 0,9-5 262,5-14 0,5-5 0,2-9 0</inkml:trace>
  <inkml:trace contextRef="#ctx0" brushRef="#br0" timeOffset="388">1008 23 8011,'0'-21'-427,"0"19"0,-2 9 0,-3 12 413,-2 9 1,-9-3-1,0 13 1,-8 4 60,-4 4 0,0 10 1,7-7-1,0 0 81,0 3 1,0-8-1,0 5 1,0-7 32,0-7 1,10 2 0,4-9 0,2-4-98,-2-8 1,7 0-58,0-9 0,9-2 0,15-14 1,1-10 17,3-7 0,3-11 0,-6 4 0,3-2-118,-2 0 1,-3 3 0,-2-3 0,-2 7 140,-5 4 1,2 3 94,-9 0-120,0 0 0,-16 10 0,-5 4 0,-2 7-253,2 7 1,-5-5-1,5 5-638,-5-5 868,8-2 0,1 0 0,10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59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22.35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189 252 8259,'0'-14'63,"0"0"-561,0 10 0,0-3 0,0 14 498,0 7 0,-18 4 0,-6 3 0</inkml:trace>
  <inkml:trace contextRef="#ctx0" brushRef="#br0" timeOffset="119">0 546 8192,'12'12'-82,"-3"0"-279,-9-5 1,3-5 9,4 5 0,-3-5 351,10-2 0,-9 10 0,4 1 0</inkml:trace>
  <inkml:trace contextRef="#ctx0" brushRef="#br0" timeOffset="1370">525 189 7767,'0'-11'-109,"0"-8"0,3 10 1,4-5-1,7 7 118,4 4 0,6 3 1,1 0-1,3 0-23,-2 0 1,-3 0 0,-4 3 0,-3 4 6,-2 7 0,-2-3 1,2 6-1,-7 4 11,-5 4 0,-2 3 1,0-4-1,-2 1 5,-5 3 0,-5 3 1,-9-6-1,0 3 32,0-2 0,0-3 1,0-2-43,0 0 1,3 0-19,4 0 16,-5-9 0,19-3 1,0-9-19,12 0 1,6 0 0,3 0 1,0 0 0,0 0 1,0 0-1,0 0-39,0 0 1,3 0-1,1-2 1,3-5-75,-2-7 0,0-5 1,-1-2-1,6 0-84,1 0 0,-4 0 216,7 0 0,-9-9 0,4-3 0</inkml:trace>
  <inkml:trace contextRef="#ctx0" brushRef="#br0" timeOffset="1657">1155 84 8013,'10'-11'-203,"-6"4"0,8 14 174,-3 7 0,-2 7 0,-9 7 1,-5 7-57,-7 4 0,2 3 0,-2-2 0,-2-3 192,-3-2 0,5-7 0,3 5-30,1-3 0,3-2 17,7-7 0,10-9 0,4-5 0,4-7-83,3-7 1,0-5-1,3-9 1,1 3-210,3 4 0,7-5 0,-4 5 0,-1-5-142,0-2 0,-2 0 0,-7 3 340,0 4 0,0-14 0,0 4 0</inkml:trace>
  <inkml:trace contextRef="#ctx0" brushRef="#br0" timeOffset="1827">1470 0 7659,'-21'10'0,"0"4"-79,0 4 0,7 6 0,0 4 0,-2 9-110,-3 10 1,-4 4 0,-3 10 0,-4-1 62,-3 6 1,5 1 0,-4-1 0,-1 1 125,0 3 0,8 0 0,-6-7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50.0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106 5209 8283,'-21'0'0,"0"0"-669,0 0 301,9 0 1,-4-10 640,9-4 1,0-4-1,7-3 1,0 0-238,0 0 0,0-3 0,0-4 0,0-7-30,0-4 0,2-6 1,5-4-1,7-4-75,5-1 0,2-14 0,0 3 1,0-7 1,0-8 0,7-8 1,2-6-1,-14 47 1,1-1 59,1-2 1,1-1-1,1 0 1,0 0 0,1-3-1,0 0 1,0 1 0,0-1-61,-1 2 1,2-1 0,5-9 0,2 0-1,-1 6 1,2 0 0,0-1 0,1 0 82,2-2 1,1 1-1,-3 4 1,1 1-1,5-3 1,1 0 0,-1 3-1,1 1 32,-1 3-1,3 0 1,7-2 0,1-1 0,-3 3 0,-1 0 0,2 0 0,1 0-42,-2 4 0,1-1 1,5-4-1,1 0 1,0 5-1,1 1 1,1-3-1,2-1-8,0-2 1,2 2-1,1 3 1,1 1-1,5-3 1,1 1-1,0 0 1,1 1-101,-2-1 1,0 1-1,3 0 1,0 1-1,-1 4 1,1 1 0,-1 1-1,1 1 89,0 1 0,0 0 0,1 0 1,2 2-1,-5 2 0,0 1 1,2-1-1,0 1 17,3-1 1,0 1 0,-5 3 0,1 2 0,6 1-1,1 1 1,-2 2 0,-2 0 6,-1 0 0,0 2 0,1 2 1,0 1-1,-1 0 0,0 1 0,3 1 1,0 0-10,-1 2 0,1 0 0,1 1 0,1 1 1,-5 0-1,-1 1 0,3-1 0,1 1 2,1-1 0,1 1 1,-3-1-1,0 1 1,6-1-1,0 1 1,-3-1-1,-1 1-13,-3-1 1,0 1 0,1 0 0,0-1 0,-3-1 0,0 1 0,-2-1 0,1 0-26,-3 2 0,0-1 0,1-2 1,-2 1-1,-5 4 0,-1 2 1,1-3-1,0-1 82,3-1 1,0 1-1,-4 2 1,0 2-1,-1 0 1,0 0-1,-2 1 1,-1 1-9,0 2 1,-1-1 0,1-1 0,-1-1-1,1 1 1,-1 1 0,0 0 0,-1 1-5,47 0 0,0 4 0,-9 3 1,-3 2-49,3-2 1,-3-1-1,-7 1 1,-4 2 101,-3-2 1,-2-3-1,-7-2 1,-2 0-104,-5 0 0,-5 0 0,-9 0 0,0 0 167,0 0 0,-9-2 0,-3-3 0,-2-4-240,0-3 1,0 7 0,-7-2 0,-2 3 12,-5-3 1,4 4 0,-6-6 72,0 0 0,-3 6 0,-9-4 0,5 0 0,9-7 0,9-9 0</inkml:trace>
  <inkml:trace contextRef="#ctx0" brushRef="#br0" timeOffset="515">8778 64 8249,'-7'-14'-108,"0"0"1,0 7-19,7-7 1,2 9 0,5-2 192,7 5 1,14 11 0,7 5 0,5 5-77,2 2 1,0 0 0,0 0 0,2 0-47,5 0 0,-4 0 1,4 0-1,-7 0 42,-7 0 0,2-2 0,-9-3 1,-2-4 5,-3-3 1,-9-2 192,0-7 0,-12 7 1,1 2-166,-8 3 0,-18 0 1,-1 4-1,-4-2-60,-2 2 0,-7 5 0,2 5 0,-5 2-102,-2-2 0,0-3 1,-2 0-1,-3 3 57,-2 2 1,2 0 0,10-7 0,2 0-118,-2 0 1,4 7 0,0 0 200,3-2 0,-7-3 0,4-2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0:53.9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250 157 8390,'0'-14'-540,"0"0"0,0 0 1,0-7 730,0 0 1,2 0-112,5 0 1,-4 7 41,4 0 1,-5 12-135,-2 2 0,-9 9 0,-3 14 1,-2 3-64,0 2 1,0 14 0,-7-2 0,0-1 54,0 1 0,0 9 1,0-12-1,2 0 29,5 3 1,-4-3 0,6-2 0,0-7 27,5-4 1,3-3 0,-1 0 62,-2 0 1,2-10-63,12-4 0,5-4 1,9-3-1,0 0-45,0 0 0,7-10 1,0-1-1,-2-3-13,-3 0 1,-2 0 0,0-7 0,0 0 17,0 0 1,-2 0-1,-3 0-10,-2 0 0,-9 0 0,2 0-21,-5 0 1,-4 0-118,-5 0 0,-3 7 0,-6 2-372,2 3 522,9 2 0,-4-3 0,9-1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01.69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1 8250,'-21'12'-270,"0"-5"1,7 2-904,0-2 960,0 0 1,-7-7 295,0 0-253,9 0 298,-6 0-42,15 0-200,-6 0-33,9 0 140,0 0 116,-9 0 0,-3-2 423,-9-5 585,9 4-638,3-6-481,9 9 0,2 0-7,5 0 1,5 0 0,9 0-1,0 0-66,0 0 1,0 0 0,0 0 0,0 0 80,0 0 0,7 0 1,0 0 30,-2 0 0,-3 0 1,-2 0 64,0 0-41,-9 0 1,-3 2-26,-9 5 0,0-2 0,-2 9 1,-3 2 17,-2 3 1,-9 2 0,2 0 0,-5 0-8,-2 0 0,0 0 0,0 0 0,0 0-19,0 0 1,7 0-1,0 0 1,0 0-31,2 0 1,-6 0-1,6 2 1,-2 3 30,0 2 0,7 0 1,-5-5-1,3 3-10,4 2 1,-4 0 0,0-7 0,-1 0 4,1 0 1,0-3-1,4-1-110,-2-3-267,0 0-599,7-3-127,0-1 440,0-10 639,9 0 0,3-10 0,9-1 0</inkml:trace>
  <inkml:trace contextRef="#ctx0" brushRef="#br0" timeOffset="319">442 589 8274,'0'11'510,"-2"-1"-357,-5-10-514,4 0 0,-4 0 0,12 2-43,2 5 0,9-5 1,-2 5 31,5-4 372,-7-3 0,6-19 0,-6-4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02.5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484 169 8274,'7'-14'-324,"0"0"-112,-2-2 0,-3 4 0,-2-2 553,0-2 1,0 4 460,0-2-418,0 9-59,0-4 114,0 9-134,0 0-38,9 0-43,-6 0 1,8-7 38,-4 0-15,-4-9-47,6 13 0,-11-6-101,-5 9 5,4 0-10,-6 0 11,9 0 183,0 0-113,0 9-56,-9-6 1,4 6-210,-9-9 313,9 0 0,-4 9 0,9 3 0</inkml:trace>
  <inkml:trace contextRef="#ctx0" brushRef="#br0" timeOffset="1984">22 232 8383,'-2'-12'-19,"-5"5"0,4 2 163,-4-1 62,5 3 0,4-6-405,5 9 0,-4 9 0,6 3-875,0-1 1074,-6 8 0,6-7 0,-9 9 0</inkml:trace>
  <inkml:trace contextRef="#ctx0" brushRef="#br0" timeOffset="5970">400 169 8327,'-12'-2'-729,"5"-5"926,5 4 1,2-15-117,0 4 0,2 2 0,3-2 0,4 0 50,3 2 1,2-4 0,7 7-113,0-3 0,-7 7 1,0-2-85,2 5 1,3 2-1,2 2-40,0 5 0,0 5 0,-2 9 73,-5 0 1,-3 0 0,-6 0 38,2 0 0,0 0 1,-7 0-1,0 0 25,0 0 1,-2 0 0,-5 0 0,-7 0-9,-5 0 0,-4 0 1,-3 0-1,-4 0-62,-3 0 1,7-7 0,-2 0-1,5 0-33,2-3 0,-7 8 53,0-5 1,2-2 8,12 2 1,7-10 17,14 3 1,5-4-1,11-3 1,3 0 31,2 0 1,2 0 0,-4 0-1,4 0-15,3 0 1,-7 0-1,2 2 1,-5 3-18,-2 2 0,-7 2 0,-2-2 0,-3 7 40,-4 5 1,-3 2 0,-2 0 0,-5 0 22,-9 0 0,0 2 0,-16 3 0,2 2-30,0-3 1,-7-1-1,5-3 1,-1 0 8,1 0 1,2-7-1,7-3-395,0-1 0,7-3 4,0-7 0,12-3 0,2-1 51,11-3 1,8-10-1,4 6 1,3-3 288,2 0 0,9 0 0,-4-7 0</inkml:trace>
  <inkml:trace contextRef="#ctx0" brushRef="#br0" timeOffset="6438">1240 148 8018,'0'-21'-611,"0"7"0,0 0 785,0-2 1,0 9-1,-2 4-144,-5 8 0,-5 18 0,-9 1 1,0 4 49,0 2 1,-7 7 0,-2-2-1,-1 5 29,1 2 1,-5 7 0,7 0 0,2-5-35,3-7 0,2 1 0,0-10 0,2 0-16,5 2 1,5-14 0,9 5 45,0-2 1,2-3-103,5-2 0,5-4 0,9-13-40,0-4 0,7 3 0,0-10 1,-2-3 16,-3-1 0,-2-3 0,-2 0 0,-3 0 32,-2 0 0,-7 0 0,5 0 23,-3 0-20,-2 9 1,-16 3-1,-5 9-229,-5 0 0,-2 0 0,0 0-107,0 0 1,2 2 0,3 3 320,2 2 0,9 0 0,-4-7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25.40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87 715 8040,'-9'12'-339,"-5"-5"-247,-5-5 0,5 5 970,0 0-310,0 0 1,12-7-1,9 0 1,11 0-66,10 0 1,5-7 0,11-2 0,5-1-12,7 1 1,12-7-1,7 2 1,4-5 7,7-2 1,-35 10 0,1 1 0,-1-1 0,1 1 0,0-1 0,1 1 16,1-1 1,1 1 0,3-1 0,1 1 0,-3-1 0,0 1 0,-1-1 0,0 1 44,-1 0 0,-1-1 0,43-10 0,-3 0 0,-4 0 46,-5 0 1,4 0-1,-13 0 1,-3 2 9,-9 5 0,-2-4 0,-12 4 0,-5-3-53,-7 3 0,1-2 0,-10 7 77,-3-3 1,-8 7-536,-3-2-299,-10 5-209,6 2-1,-10 0 896,0 0 0,0 0 0</inkml:trace>
  <inkml:trace contextRef="#ctx0" brushRef="#br0" timeOffset="596">2439 64 8040,'-21'0'-1137,"0"0"1257,9 0 1,5 0 0,14 0-129,7 0 1,5 0 0,4 0 0,3-2 75,2-5 0,9 4 0,-2-4 0,5 3-45,2-3 0,-3 4 0,-1-4 0,-3 3 45,2-3 1,-7 4-1,1-4 4,-1 5 1,-7 4-1,5 3 43,-4 2 0,-13 9-19,-4-2 1,-7 5 0,-7 2-47,-7 0 0,-4 0 0,-3 0 0,0 0-61,0 0 1,-7 7 0,-3 0 0,1-2-59,0-3 0,2-2 1,7 0-1,0 0-75,0 0 0,0 0 0,0 0-305,0 0 1,2-7-348,5 0 796,5-9 0,-1 13 0,-1-6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29.2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124 85 7697,'-10'0'34,"10"0"1,-11-2 0,13-3 0,10-4-1,11-1-125,10 1 1,-8-5-1,6 7 82,-1 2 1,-14-4-1,5 2 1,-2 2-50,0 3 122,-8 2 0,6 9 4,-10 5 0,-7 5 0,-10 0 0,1-3 28,0-2 1,-1 2 0,3 10 0,-4 2 0,-1-2 0,-7 6 0,5 3 0,-4 3-79,-3-3 1,-7 4 0,0-4-1,2 3-35,3-3 0,-5 2 1,2-7-1,5 1-3,5-1 1,11-9-1,-4-7-66,-1 2 0,8-4-105,-5 2 1,7-9-73,7 2 1,5-12 0,9-4 0,0-3 262,0-4 0,0-3 0,0-2 0</inkml:trace>
  <inkml:trace contextRef="#ctx0" brushRef="#br0" timeOffset="638">712 253 6808,'11'-21'396,"-4"0"0,-4 0 0,-3 0-338,0 0 0,0 0 0,0 0-31,0 0 0,-10 2 1,-4 5-207,-4 7 0,-3 5 82,0 2 1,2 2 0,5 5 0,7 7 58,5 5 0,2 2 0,0 0 0,0 0 6,0 0 1,0 7 0,0 2-1,0 1 15,0-1 0,0 7 0,0-4 1,0 2 104,0 0 0,0-9 0,0 4 0,-3-2 4,-4 0 1,3 0 0,-8-7 0,3 0 33,4 0 0,-7 0-8,-2 0 0,3-9-86,-3-5 1,7-5-148,-7-2 1,0-9-50,-7-5 0,0-3 1,0 3 102,0 7 1,0-2-54,0 2 1,7 0 204,0 7 1,11-7-1,1-2 1,9-3-37,5-4 0,4-3 0,10-4 0,4-3-47,3-2 1,2-7 0,4 7-1,-1 0-6,-3-2 1,0 6-1,4-4 1,-1 5-60,-3 2 0,-7 7 0,4 2 0,-1 3-151,-6 4 1,-4 1 0,-4-1-310,-3-2 1,-7 0 516,7 7 0,-10 0 0,6 0 0</inkml:trace>
  <inkml:trace contextRef="#ctx0" brushRef="#br0" timeOffset="966">1195 190 8339,'0'-21'-121,"0"9"-1351,0 3 1472,0 9 0,9 9 0,3 3 0</inkml:trace>
  <inkml:trace contextRef="#ctx0" brushRef="#br0" timeOffset="1104">1153 442 8068,'-12'21'-253,"0"-7"1,5 0 0,-7 0 626,-4-2 1,4 4 0,2-7-437,3 3-437,-8-7 1,17 4 498,0-9 0,10 0 0,11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1:32.4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62 187 6812,'-12'-2'725,"5"-5"-582,5 4 1,11-6-1,5 9-138,5 0 1,2 0 0,0 0 0,0 0 76,0 0 1,0 2-60,0 5 0,-10 5 1,-4 9-1,-4 2 16,-3 5 1,-3 3 0,-4 6 0,-7-2-36,-4 2 1,-3-4 0,0 2 0,0 0 59,0-2 1,-5-3-1,3-11 1,4-3-24,0-2 0,10-7-51,2 7 1,7-9 31,7 2 0,5-7 0,9-5 0,0-2-82,0 2 0,7-4 0,0 0 0,0-1-105,2 1 0,0-5 0,5 7 1,-4 2-160,-1 3 0,-7-5 0,5-2 0,-2-1 324,2 1 0,-5-7 0,8 4 0</inkml:trace>
  <inkml:trace contextRef="#ctx0" brushRef="#br0" timeOffset="1380">524 19 6483,'0'-12'1492,"0"5"-1430,0 14 1,0 5 0,0 9 0,0 0-34,0 0 0,0 7 1,0 0-1,2 0-16,5 2 0,-2-6 0,9 4 0,2-5 26,3-2 0,2-2 0,0-3 0,-3-2 52,-4 2 0,5 3 0,-7 2 49,-1 0 0,6 0 0,-10 0-19,-3 0 0,-1-7 1,-3 0-50,0 2 1,0-4 0,-3 0-45,-4-3 1,3 5 0,-10-7-99,-3-2 1,6-3-1,-3-2-59,-3 0 0,6 0 1,-3 0-136,-3 0 0,-1 0 0,-3 0-96,0 0 1,0 0 0,0 0-219,0 0 0,0 0 578,0 0 0,0-9 0,0-3 0</inkml:trace>
  <inkml:trace contextRef="#ctx0" brushRef="#br0" timeOffset="1579">629 166 8055,'-21'12'-58,"0"-5"-72,0-5 393,9-2 1,5-2-177,14-5 0,14-5 0,14-7 0,5 3-834,2 2 1,-3 2 746,-4-2 0,5-4 0,-7 6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3:56.42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231 337 7987,'-2'-19'-260,"-3"3"1,-2 2 421,2-3 0,3 6 1,2-3-151,0-3 0,0 6 0,0-3 0,0-3 0,0-1 78,0-3 1,0 0-1,0 0-25,0 0 1,0 7-1,0 0-38,0-3 1,-2 8 44,-5 2 0,2-2 1,-9 2-151,-2 2 0,-3 3 0,-2 4-74,0 5 0,0 5 0,0 9 126,0 0 1,9 0 0,3 0 60,0 0 1,6 0-1,-4 0-29,5 0 1,2 0 46,0 0 0,7-7 0,2-3-31,3-1 1,2-3 0,7-7-28,0 0 1,-7 0-1,0 0-27,2 0 38,-6-10 1,8 8 0,-6-7-6,0-1 0,-1 8 24,-4-5 32,-4 5 0,8 2 23,-4 0 1,-4 2 0,4 5-7,-5 7 0,-4 5 0,-3 2 0,-2 2-9,2 5 0,-4-5 0,0 8 0,-1-3 32,1 0 1,-5 7-1,5-7 1,-1-3-67,1-1 1,0-3 0,4 0-6,-2 0-42,0-10-264,7-1 1,0-13 0,2-1-99,5-3 1,-2-7 0,7 4-403,-3-1 1,7 4 779,-2-7 0,5 0 0,2-7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3:56.99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 22 8079,'-12'-3'582,"5"-4"0,7 5-421,7-5 0,-2 5 1,9 2-1,2 0-73,3 0 1,-5 7 0,0 2 0,2 0-98,3 1 1,-5 6 0,-2-2-100,-3 5 0,5 2 1,-7 0-1,-2 0-78,-3 0 0,-4 2 1,-3 3-1,-4 2 65,-3-3 0,-2 6 1,-7-3-1,0-3 54,0-1 0,0-3 0,0 0 38,0 0 1,7-3 0,2-1 0,3-3 1,2-7 0,9 4 179,5-1 0,5-3 1,9-7-1,0 0-83,0 0 1,0 0 0,0 0-1,0 0 5,0 0 0,0 0 1,0 2-55,0 5 1,-9-2-1,-5 9 17,-5 2 1,-2 3 0,-2-1 0,-5 1-10,-7 2 0,-5-5 0,-2 12 0,0-7-61,0-7 0,-7 5 0,0-5-122,2 5 0,3-8 0,4-1-342,5-1 43,5-7 1,11 1 0,5-13-1,7 1 454,5 0 0,11-17 0,3 3 0</inkml:trace>
  <inkml:trace contextRef="#ctx0" brushRef="#br0" timeOffset="235">609 211 8110,'12'-3'236,"-5"-4"1,-5-7 1163,-2-4-1030,0 6-1399,0 3 584,0 9 0,7 9 0,0 5 0,-2 5-738,-3 2 1183,-2 0 0,9 0 0,3 0 0</inkml:trace>
  <inkml:trace contextRef="#ctx0" brushRef="#br0" timeOffset="365">672 379 8110,'0'21'-12,"0"0"110,0 0 1,-7 0 0,-2-3 0,-1-1 0,-1-6 0,-1 1 0,-4-3-753,-3 1 654,7-3 0,12 2 0,12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14.1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4:01.01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124 85 7158,'0'-12'68,"-9"-7"0,6 15 199,-4-10 1,5 7 0,4-5-99,5 3 1,-2 2-1,9 7-38,2 0 0,3 0 1,0 2-1,-3 5-160,-2 7 1,-7 5-1,5 2 1,-1 0-143,1 0 0,-7 2 0,2 5 0,-5 5 62,-2-1 1,-9 6 0,-3-10 0,-2 0 103,0 2 1,0-7 0,-9 8 0,-3-3 59,-2 0 0,0-3 0,7-8 1,2-3 30,5 2 0,-2-4 0,7-1 123,-3-1 0,7-1-127,-2-2 0,7-5 0,7 5-49,7-4 0,5-3 0,2 0 1,0 0-24,0 0 0,2-3 0,3-1 1,2-3-158,-2 2 0,-10 0 1,-2 1-301,2-3 1,3 0-638,2 7 1084,0 0 0,0-10 0,0-1 0</inkml:trace>
  <inkml:trace contextRef="#ctx0" brushRef="#br0" timeOffset="498">712 64 7766,'0'-12'86,"0"3"1,0 13 0,-2 8-95,-5 9 1,2 7-1,-9 2 1,-2 10-12,-3 7 1,-4 11 0,-3-4 0,-2 2 96,2 0 0,3-3 0,2 3 0,2-9 116,5-10 0,5 1 1,9-10-123,0-3 1,2-4-1,5-4-48,7-3 0,5-10 0,2 1 0,0-10-19,0-9 0,9-4 1,3-3-1,0 0-46,-5 0 0,2 4 0,-2 1 1,-5-3-34,-6 3 0,-1 0 0,-9-5 62,-2 0 1,-3 7 6,-2 0 0,-9 9 1,-5-2-1,-5 5-11,-2 2 0,-9 0 0,-5 0 1,-5 0-96,-2 0 1,7 0 0,2 0 0,3 0-475,4 0 320,3 0 0,14 0 265,9 0 0,9-10 0,12-1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4:13.3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6214 82 8254,'14'-21'-561,"0"0"1,-7 2 628,7 5 0,-10 7 0,3 14 0,-4 7-69,-3 5 1,0 2 0,0 0 0,0 0-23,0 0 0,0 0 0,0 0 0,-3 0 78,-4 0 0,3 7 0,-8 0 1,0-2 18,1-3 0,-1 5 1,-4 2-1,2 0-21,-3 1 1,-1 6 0,-3-2 0,0 2-23,0-2 0,-7 5 1,-3-5-1,1 5-50,0 2 1,-12 0 0,4 0-1,-1 0 14,-8 0 0,5 0 0,-9-3 0,2-1 45,0-3 0,-7-10 1,4 6-1,1-3-19,0 0 1,-8 0 0,6-5 0,-3 3 24,0 2 1,0 0-1,-7-7 1,0 2-52,0 5 1,0-5 0,0 8 0,0-3-20,0 0 1,-7 7 0,0-7 0,2 0-5,3 2 0,2-4 1,0 6-1,-3 1 19,-4 0 0,3-8 0,-8 6 0,0-3 10,1 0 0,-1 7 0,-4-7 0,2-3-14,-2-1 1,-1-3-1,1-3 1,2-1 8,-2-3 1,-3-3 0,-2 3 0,0-4 2,0-1 0,2-4 0,3 6 1,4-1 13,3-6 1,-5-1 0,7-1-1,5 3 17,6 2 0,1 0 0,7-7 0,-1 0-10,1 0 1,-5 0 0,7-3 0,2-1 34,3-3 1,-5-3 0,0 3 0,5-4-17,6-1 1,-1-7 0,4 5-1,-3-2 1,3 2 0,-4-2 0,4 6 1,-5 1-6,-2 0 0,-2-1 0,-3 6 0,-4-3 25,-3 2 0,7 0 0,-4 1 0,2-3 14,0 2 1,0 3 0,7 2 0,2-3-7,5-4 1,3 3 0,6-10-1,-2 0-30,2 2 1,3-7-1,2 5-45,0-4 0,0-3 0,0 0-35,0 0 0,0 2 0,0 5 0,0 7 16,0 5 0,0-5 0,0 0 14,0 2 0,0 0 0,0 1 11,0-3 0,7-3-317,0 3 1,2-4-1128,-2-10 189,5 9 1256,9 3 0,9-1 0,3-1 0</inkml:trace>
  <inkml:trace contextRef="#ctx0" brushRef="#br0" timeOffset="779">565 1384 7535,'21'0'-138,"-9"-10"1,-3 6 516,-9-10-365,0 9 0,-9-2 0,-5 12 0,-5 4-48,-2 3 1,-7 2 0,-2 7 0,-3 0 76,-4 0 0,-1 0 1,1-3-1,2-1-39,-2-3 0,-1-3 0,1 6 0,4-3 64,3 2 0,-5-7 0,7-2 135,2-4-42,3 6-106,11-7 1,5 8 0,14-10-36,7 0 1,5 0 0,2 0-1,0 2 10,0 5 0,0-2 0,0 6 1,-2 1 33,-5 0 1,4-1 0,-4 6 0,5-3 13,2 2 0,-7 3 0,0 2-39,2 0 0,3 0 0,0 0 0,-3-3 0,-2-4 0,-7-2 1,7-7-364,2 2 1,-4 7-1,2-7-359,2-3 0,3-1 683,2-3 0,0 9 0,0 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4:38.8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 4705 8197,'-21'0'-24,"9"-3"23,5-4-70,5 5 1,11-7 0,5 9 0,7 0 0,5 0 87,2 0 1,2 0-1,-2 0 1,5 0-26,0 0 1,4 9 0,-7 3 0,3 2 20,4 0 1,1 0 0,-1 7 0,-2 0 11,2 0 0,5-3 0,5-1 0,2-3-2,-2 2 0,6 3 0,3 2 0,5 0 9,2 0 1,7 0-1,0 0 1,0 0 23,2 0 1,1-3-1,8-1 1,-1-3-18,-1 2 1,12-4-1,-9 2 1,2 0-23,4-3 0,8 6 0,-3-8 0,1 0 5,-1 1 1,-43-5-1,0-1 1,48 1-1,-48-2 1,1 1-2,47 0 0,-44-2 1,1-1-1,-2-1 0,-1 0 1,3 0-1,0 0 3,2 0 0,0 0 0,0-3 0,1-1 1,3-1-1,1 0 0,-1 0 0,-1-1-65,1-2 1,0-1 0,6-3 0,1-4 0,-5-1 0,0-1 0,1 0 0,0-1 53,1 2 1,-1-1 0,2-6 0,1-1 0,-2 2-1,0-1 1,-1-2 0,-2-1 4,-1-1 0,0 0 0,1-3 0,2-1 0,2-3 0,1 0 0,-2 1 0,0 0-8,-1 1 0,1 1 0,1-3 0,1 0 0,-1-1 0,1-1 0,-2 1 0,0 0-6,0 0 1,-1 0 0,2-4 0,1 0 0,-1 2 0,1-1 0,-2 0 0,0-1-81,0 2 0,-1-1 1,-1-2-1,0 0 1,0 3-1,0-1 1,0-1-1,0-1 69,0-1 1,0 0 0,0 0 0,0 0 0,1 0 0,0 0 0,1-1 0,1-1 0,0-1 1,1-1 0,3 0 0,0-1-1,-3-3 1,-1 0 0,-1 1 0,0 0 2,0-1 0,-1-1 0,1-2 0,0-1 0,0 0 0,-1 1 0,-2 1 0,-1 1 1,1 0 1,0 0 0,-5 0 0,0 1 0,0 0 0,1 0 0,-3 2 0,2 0 2,-2 2 1,1-1 0,4-2 0,-1 0 0,-2 3 0,-2 1 0,0 0 0,0 1 4,-1 1 0,-1 0 1,2 1-1,0 0 1,-1 0-1,-1 0 0,-2 1 1,-1 0-40,-2 3 1,-1-1 0,3-1 0,-2 1 0,-2 3 0,-1 0 0,0-1 0,-1 1 26,0 0 1,-2 0 0,0 1-1,-2 0 1,37-28 0,-7 0-15,-5 0 1,5 0-1,-2 0 1,-5 0 11,-5 0 1,-4 2 0,2 3 0,-7 7 4,-5 6 0,-2-6 0,0 14 0,-2-1-28,-5-1 0,2 8 0,-9 3 1,-2 5 98,-3 2 0,-2 2 0,-2 3-368,-5 2 204,5 0 1,-17 0 95,5 0 0,-5 9 0,-2-2 0</inkml:trace>
  <inkml:trace contextRef="#ctx0" brushRef="#br0" timeOffset="541">10289 64 6807,'21'0'66,"3"0"1,4 0 0,7 0-60,4 0 1,3 0 0,3 0 0,4-2 6,7-5 0,-3 4 0,1-6 0,0 2 9,-1 0 0,-8-7 0,-1 7 0,-9 2 98,-5 3 1,-2 2 0,-7 0 180,0 0-246,-9 0 1,-3 9 0,-9 5-3,0 5 0,-7 2 0,-2 0 0,-3 0-52,-4 0 1,-3 9-1,-2 5 1,3 5-36,4 2 0,-12 7 0,5 2 0,-2 3 39,-1 4 1,1 1-1,-5-1 1,-5-4-162,1-3 1,-6 5 0,8-7-1,0-2-42,-1-3 0,3-11 197,7-5 0,0-5 0,0-2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5:01.49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180 85 8128,'-7'-9'176,"0"9"0,-7 9 0,7 14 1,0 5-304,-2 7 1,4 0 0,-9 5 0,0 4 0,0 1 28,0-1 1,7-2-1,-4 0 1,1 0 57,6 0 1,-1-9 0,0-3-13,-2 0 1,0-6 0,7 4-200,0-5 0,-2-2-462,-5 0 713,5-9 0,2-12 0,11-12 0</inkml:trace>
  <inkml:trace contextRef="#ctx0" brushRef="#br0" timeOffset="358">474 148 7751,'-11'0'-806,"1"0"1,13 0 1133,4 0 452,4 0-506,10 0 1,-9 9-1,-5 5 1,-5 5-106,-2 2 0,-2 9 0,-5 5 0,-7 7-80,-5 7 1,-2-4 0,3 4 0,1-5-53,3-2 0,7-2 0,-4-5 0,1-7-392,6-5 1,1-2 135,3 0 1,3-7 0,4-2 24,7-3 0,-3-4 0,1-12 0,0-5 85,-1 0 1,-4-6-1,7 4 1,3-5 108,1-2 0,3 0 0,0 0 0</inkml:trace>
  <inkml:trace contextRef="#ctx0" brushRef="#br0" timeOffset="652">894 106 8400,'12'-9'-718,"-5"6"847,-14-4 1,2 12 0,-6 7 0,1 4-70,6 7 1,-6 5 0,3-2 0,0 2-25,-2-2 1,7 4 0,-5-2-1,4-2 47,3-3 1,7-2 0,3 0-13,1 0 0,3-2 0,7-5 0,0-7-1,0-5 0,0-2 0,0 0 1,0 0-49,0 0 1,0 0-1,0-2 1,0-3-147,0-2 1,0-2-1,0 4 1,-2-4-376,-5-3 0,5 5 0,-8-7 61,1-2 0,4 4 0,-9-2 438,-2-2 0,7-12 0,-1-5 0</inkml:trace>
  <inkml:trace contextRef="#ctx0" brushRef="#br0" timeOffset="838">1188 1 8396,'-14'14'-562,"0"0"1,7 0 612,-7 7 1,7 2-1,-7 5 1,0 7 46,3 5 1,-8 9 0,5 2 0,-5 1-91,-2-1 1,7 5 0,3-7 0,-1-2 18,0-3 1,8-4 0,-3-3 0,4-4-336,3-3 0,0-2 1,0-7-379,0 0 686,0 0 0,0-9 0,0-3 0</inkml:trace>
  <inkml:trace contextRef="#ctx0" brushRef="#br0" timeOffset="1026">1335 778 8463,'-21'0'1418,"7"0"-1447,0 0 0,12 0 1,2 0-529,12 0 0,6 0 557,3 0 0,10-9 0,1-3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5:05.37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103 43 8198,'3'-14'418,"4"2"0,7 3-401,4 4 1,3 3-52,0 2 0,0 0 1,0 0-1,0 2-59,0 5 0,0 5 1,-2 9-1,-5 0-31,-7 0 0,-7 7 0,-7 2 0,-7 3 40,-5 4 1,-4 3 0,-3 2 0,-4 0 62,-3 0 1,1-9 0,-3-3-1,7-2 17,4 0 1,6-7-1,1-7 78,3 2 1,10 3-39,-3 2 0,7-2 0,7-5 0,7-5 28,4 0 0,3-6 1,3 4-1,1-3-16,3 3 1,0-4 0,-7 4 69,0-5 0,0 7-122,0 5 1,-9 5 0,-5 2 0,-7-2-14,-7-5 0,2 11 0,-9-4 0,-2 3-14,-3-1 0,-9-2 0,0 0-75,3 0 1,4-7 0,4-2-303,3-3 133,10-2 0,-6-16 0,13-5 275,4-5 0,4-11 0,10-3 0</inkml:trace>
  <inkml:trace contextRef="#ctx0" brushRef="#br0" timeOffset="394">544 85 8066,'0'12'60,"0"-3"1,9-9-1,5 0 1,5-2-56,2-5 1,7 4 0,2-4 0,1 3 25,-1-3 1,-2 4 0,-7-4-66,0 5 1,-7 2 25,0 0 1,-9 2 36,2 5 0,-5 5 0,-2 9 0,-2 0-7,-5 0 0,2 0 0,-9 2 0,0 3 60,2 2 1,-6 9 0,4-2 0,-5 5 8,-2 2 1,0 9 0,-2 5-1,-3 5-80,-2 2 1,-7 7-1,7 2 1,0 1-63,-2-1 1,6 5 0,-1-9 0,6-8-245,5-8 1,9-3 0,-2-7 0,7-10 294,7-6 0,14-5 0,12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5:37.76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72 8570,'0'-21'-185,"-3"1"-92,-4-1 0,5 11 414,-5 10 1,5 19 0,2 16 0,0 4-143,0 3 0,0 10 0,0 6 0,0 5 17,0 0 1,-7 2 0,0-16 0,0-2-26,-3-3 1,8-4 0,-7-3 0,2-4-41,0-3 0,0-9 0,7-7-415,0 3 1,0-6 467,0 3 0,18-18 0,6 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5:37.92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19 8424,'-9'-11'172,"-5"4"0,5 7-508,2 7 0,4 4 1,3 10 335,0 0 0,10 0 0,1 0 0</inkml:trace>
  <inkml:trace contextRef="#ctx0" brushRef="#br0" timeOffset="146">126 313 8268,'-7'26'0,"-2"-5"-195,-3-2 1,-2-8 0,-7 1 579,0-3 0,7 1 0,3-3-320,1 7 0,3 4 0,10 1-360,4-5 1,4 2 294,10-9 0,10 0 0,1-7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5:41.70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0 252 8399,'12'0'137,"-3"-2"22,-9-5 0,10 3 1,4-8-1,4 3-28,3 4 0,0 3 1,0 2-1,3 2-496,4 5 0,-5 2 0,5 8 0,-7-4 168,-7 4 0,2 4 0,-9 4-1,-2 3 0,-5 0 1,-7-7-1,-7 3 185,-5 4 0,-9-5 1,-2 7-1,0-2 190,-1 0 1,-4 0 0,7-9 0,5-3-95,7-2 1,4-7-1,7 7 9,-2 3 0,10-6 1,11 1-1,7-3-92,7-4 1,-3 0-1,8-1 1,0 3-7,-1-2 1,-6 7 0,4-1 0,-4 3-76,-5 0 0,2 0 1,-16 7-1,-2 0 87,-3 0 1,-2 7-1,-2 0 1,-5-2 35,-7-3 1,-7 1-1,-5-1 1,-2 0-76,3-4 1,1-3 0,3 3-262,0-5 1,3-2-429,4-5 722,4-5 0,10-2 0,0-12 0</inkml:trace>
  <inkml:trace contextRef="#ctx0" brushRef="#br0" timeOffset="633">756 43 8163,'-21'0'-615,"7"0"1088,0 0 0,12 0-420,2 0 1,9-3-1,14-1 1,5-3-123,7 2 1,3-4-1,-1 2 1,-2 2 48,2 3 0,-6 2 0,-1 0-91,0 0 0,-6 0 202,4 0 423,-14 0-255,-5 0-329,-9 0 0,0 2 6,0 5 0,0 5 1,0 9-1,0 0 40,0 0 0,0 9 0,0 7 1,-2 10 5,-5 9 1,-3 14-1,-8 9 1,-1 10 8,8-41 1,-1 2 0,-2 2 0,0 1 0,0 2 0,0 2-1,-2 2 1,-1 1-52,1 1 0,-1 1 0,-2 1 0,-1 0 0,3 0 0,1 0 0,0-1 0,-1 0-88,3-2 1,0-1-1,2 1 1,1-1-1,1-6 1,1-1-1,-5 44-552,7-8 427,5-13 1,2-3 0,0-9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5:40.93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21 142 8510,'0'-32'181,"0"4"1,0 4 0,0 3-180,0 0 0,10 10 0,4 6-265,4 10 0,1 6 263,-5 10 0,5 10 0,-8 1 0</inkml:trace>
  <inkml:trace contextRef="#ctx0" brushRef="#br0" timeOffset="133">0 499 7331,'21'0'-275,"3"0"275,4 0 0,4 0 0,10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5:40.07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273 336 8493,'10'-11'-598,"-8"6"0,5 17 731,-5 9 0,-2 11 1,3-1-1,1 1-19,3 6 1,3 1 0,-6 3 0,6 0-15,1 0 1,3-9 0,7-3 0,0-2-24,0 0 1,0-2-1,0-10 1,0-2-71,0 3 1,0 1-1,0 3 1,-2 0 25,-5 0 0,-5-7 0,-9 0 0,0 3 6,0 1 0,-2 3 0,-5 3 0,-9 1-37,-10 3 0,0 0 0,-9-9 0,-2-3-102,-3-2 1,1-2-1,1 2 1,3-7 2,-2-5 0,0-4 1,-1-5-1,6-7-314,1-5 1,-1-4 0,8-3 0,8-4 410,4-3 0,-4-2 0,4-7 0</inkml:trace>
  <inkml:trace contextRef="#ctx0" brushRef="#br0" timeOffset="138">315 588 8493,'28'-9'-189,"0"-5"0,0-5 1,-7-2 145,0 0 1,0 0 0,0 0 0,0 0 0,3 0 118,4 0 0,-3 7 0,10 3 0,3-1-317,1 0 0,3 8 0,3-6 0,1 3 93,3 0 148,0 0 0,3-2 0,1-3 0</inkml:trace>
  <inkml:trace contextRef="#ctx0" brushRef="#br0" timeOffset="406">1449 1 8493,'12'0'-1174,"-5"0"1077,-14 0 0,2 2 0,-9 5 1,-2 7 254,-3 5 0,-2 11 0,0 5 0,0 5-55,0 2 0,0 7 1,3-1-1,4-1-25,7-3 1,-3 5-1,3-2 1,5-5-4,7-5 0,-1-9 0,10 5 0,3-3 10,1-4 1,6-5-1,1-5 1,3-4-45,-2-3 0,4 5 0,1-7 0,-1-2-75,0-3 1,8-2 0,-3 0 0,4 0-183,3 0 0,0-9 0,-2-5 0,-3-2-586,-2 2 802,0-14 0,-2 4 0,-3-18 0</inkml:trace>
  <inkml:trace contextRef="#ctx0" brushRef="#br0" timeOffset="584">1869 211 8379,'-9'14'-56,"-5"0"0,-7-7 0,-5 7 1,-4 2-1,0 5 131,-1 7 1,-4 7-1,5 14 1,0 7-102,-1 4 1,1 10 0,4 3-1,-2 1-220,3 6 1,1-1-1,3 0 1,3-6-26,4-8 0,-3 7 1,10-16-1,0-7 271,-2-9 0,7 0 0,-8-8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4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5:43.60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21 82 8039,'0'-21'-204,"0"0"0,-2 2 699,-5 5 1,5 7-467,-5 14 1,4 5 0,3 9-627,0 0 1,0 0-220,0 0 816,0 0 0,10 0 0,1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7:41.3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0 785 7986,'3'-12'268,"6"5"0,10 5-447,6 2 0,20 2 0,-1 3 0,7 2 245,8-3 0,8-1 0,6-3 0,1 0-153,6 0 0,1 0 1,1-3-1,-3-1-5,-2-3 0,-9-3 1,0 6-1,-8-3 32,-4 2 1,-11-4-1,-1 2 1,-9 2-236,-5 3 1,-9-5-136,-7 0 430,-9-10 0,4 6 0,-9-10 0</inkml:trace>
  <inkml:trace contextRef="#ctx0" brushRef="#br0" timeOffset="313">924 113 7974,'-21'-7'15,"0"0"50,10-10 0,1 17 1,10 0-1,0 12-155,0 7 0,0 4 1,3 7-1,1 10-10,3 7 1,3 13 0,-6 3 0,3 12 115,-2 7 1,-3 11-1,-2 5 1,0-47-1,-2 1 16,-1 0 1,-1 1 0,3 1 0,0 1-1,-3-2 1,1-1 0,0 42 53,3-13 1,0-11-1,0-14 1,3-7 52,4-4 1,4-13-1,10-6-92,0-10 1,0 1 0,3-13 0,1-6-170,3-10 0,10-9 1,-3-7-1,4-7-202,3-4 0,7-6 0,3-4 0,-1-7 324,0-4 0,-2-3 0,-7 0 0</inkml:trace>
  <inkml:trace contextRef="#ctx0" brushRef="#br0" timeOffset="484">2184 92 7977,'0'-31'516,"0"-1"1,0 11-732,0 14 1,3 7 0,4 14 0,7 2-1103,4 3 1317,3 2 0,0 9 0,0 3 0</inkml:trace>
  <inkml:trace contextRef="#ctx0" brushRef="#br0" timeOffset="721">2163 890 8043,'0'11'85,"-2"-1"-9,-5-10 1,5 4-1,-5 8-52,4 9 1,3 14 0,3-2 0,1 2-175,3 0 0,10-10 1,-3 6-1,4-3-137,3 0 1,0 0-1,-2-7 1,-3-3 126,-2-4 0,-9 5 1,2-5-2,-5 5 27,-2-8 1,10-4 133,4-14 0,4-14 0,13-11 0,1-10 0</inkml:trace>
  <inkml:trace contextRef="#ctx0" brushRef="#br0" timeOffset="1242">2751 785 7823,'10'-12'-621,"-8"-2"712,5 14 1,-5 5 0,-2 18 0,0 5-39,0 7 0,0 5 1,3 2-1,1-3-2,3-4 0,3 5 0,-6-7 0,3-1-46,-2-4 1,4-4 0,1-3-19,1 0 0,-4-10 2,7-4 1,-7-4 0,5-6 0,0-4-26,-1-7 0,3-11 1,7-8-1,0-4 24,0-8 1,7-1-1,3 4 1,-1 2-74,0 5 0,-2-2 0,-7 11 0,-2 5 111,-5 5 1,5 11-1,-5 0 31,4 10 0,1 9 0,-3 12 0,-4 4 74,-3 3 0,5 2 1,-4 7-1,-1-3-52,0-4 0,-2 3 0,-4-10 1,1-3 44,3-1 1,3-10-17,-3 0 1,4-3-118,10 3 1,7-14-1,0-16 1,0-10-79,3-9 1,1-4-1,10-3 1,-2 0 30,-5 0 0,5 7 1,-8 2-1,3 5-60,0 9 0,-9 1 0,2 11 141,-5 2 0,-2 12 0,0 7 0,0 5 90,0 2 0,-2 7 0,-3 2 0,-2 0-62,3 1 1,-1 4 0,0-5 0,-4 0-108,-3 1 0,5-3 1,-4-10 41,1-4 0,-6 5 0,4-7-809,1-1 0,-6-1-181,10-10 1002,-9 0 0,14-10 0,-8-1 0</inkml:trace>
  <inkml:trace contextRef="#ctx0" brushRef="#br0" timeOffset="1595">4515 974 7954,'21'0'-170,"-9"0"0,7 7 165,-5 0 0,-3 0 0,3-7 0,5 0 72,7 0 0,6-3 0,10-4 1,0-7-95,0-4 1,0-10 0,-2-3-1,-3-1-68,-2-6 0,-11-1 0,-1-3 1,-9 2 51,-5 5 1,-2-2 0,-9 9 0,-5 0-16,-7-3 1,-12 15 0,-4-3 0,-3 8 83,-4 6 0,-3 5 0,-2 7 0,0 7 65,0 5 1,3 11 0,1 5 0,6 7 77,1 7 1,6-5-1,8 8 1,6-3-81,1 0 0,3 0 0,7-7 1,3-3-26,4-4 0,7-2 0,11-10 0,6 1-23,1-6 0,3-4 0,7 0 0,0-7-88,0-4 0,3-3 0,1 0 0,6 0-106,1 0 1,1-10 0,4-4 0,-4-4-91,-3-3 1,0-7 0,-4 0 242,2 2 0,0 3 0,-7 2 0</inkml:trace>
  <inkml:trace contextRef="#ctx0" brushRef="#br0" timeOffset="1797">5817 554 7984,'0'-33'2223,"9"12"-2349,-6 12 0,15 11 0,-4 3 0,5 4-760,2 3 0,0-5 0,0 4 886,0-1 0,0 6 0,0-4 0</inkml:trace>
  <inkml:trace contextRef="#ctx0" brushRef="#br0" timeOffset="1956">5943 1037 8202,'0'21'677,"0"0"1,0-7-1267,0 0 0,9-3 589,5 3 0,14-4 0,5-10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2:42.1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23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10283 24575,'33'26'0,"4"11"0,7 17 0,21 18 0,-23-17-414,-7-15 1,0-1 413,12 16 0,9 22 0,-3-14 0,-8-2 0,1-2 0,5-13 272,-4 6-272,4-7 137,-6 6-137,-9-7 0,7 7 0,-15-11 418,13 3-418,-13-9 0,5-1 0,-14-9 0,5 1 0,-11-6 0,4-1 0,-5-7 0,5 1 0,-4-1 0,5 7 0,-6-5 0,-1 4 0,7 1 0,-5 1 0,11 6 0,-11-7 0,10 6 0,-10-11 0,11 10 0,-6-10 0,13 22 0,-5-13 0,4 14 0,-5-12 0,1 8 0,-7-5 0,5 4 0,-10-6 0,10 0 0,-11 0 0,5-6 0,0 4 0,-5-4 0,5 6 0,1 6 0,1 3 0,0-1 0,7 13 0,-7-10 0,9 19 0,-2-13 0,1 14 0,-1-14 0,1 6 0,10 10 0,-9-20 0,10 19 0,-20-31 0,6 13 0,-5-13 0,0 6 0,3-7 0,-9-1 0,4-5 0,-6-1 0,-1-7 0,0 1 0,1-1 0,-1 0 0,1 1 0,-1-1 0,1 1 0,-1-1 0,1 1 0,-1 5 0,1-4 0,0 4 0,5 1 0,7 0 0,-3 7 0,7-1 0,-14-5 0,9 4 0,-10-10 0,10 11 0,-10-6 0,11 2 0,-10 3 0,3-10 0,1 5 0,-5 0 0,5-5 0,-6 10 0,0-10 0,0 11 0,0-11 0,0 10 0,-1-10 0,2 10 0,-2-10 0,1 10 0,0-4 0,1 6 0,-1 0 0,6 11 0,-4-9 0,-2 9 0,-1-11 0,-4 0 0,0 0 0,4-7 0,-4 6 0,-1-11 0,5 10 0,-10-10 0,10 4 0,-10-5 0,9-1 0,-8 1 0,8-1 0,-9 0 0,4 1 0,0-1 0,2 1 0,4-1 0,1 1 0,-6-1 0,4-5 0,-9 5 0,9-5 0,-8 5 0,8-4 0,-9 3 0,4-4 0,0 1 0,-3 3 0,3-4 0,-5 6 0,5-1 0,-4 0 0,4-4 0,-5-2 0</inkml:trace>
  <inkml:trace contextRef="#ctx0" brushRef="#br0" timeOffset="5048">976 7568 24575,'-19'0'0,"-4"6"0,-4 14 0,5 1 0,-16 13 0,16-9 0,-9 1 0,11-1 0,-3-6 0,9 4 0,-4-9 0,6 3 0,0-5 0,1-1 0,-1 0 0,1 1 0,-1-1 0,1 1 0,-1-1 0,0 1 0,1-1 0,-1 1 0,1-1 0,-1 0 0,1-4 0,4 3 0,-3-4 0,3 6 0,-4-1 0,-1 1 0,6-1 0,-4 0 0,3 1 0,-4-1 0,-1 1 0,0-1 0,1 1 0,-1-1 0,1-5 0,4 5 0,2-5 0,0 5 0,4 1 0,-10-1 0,10 1 0,-9-1 0,9 1 0,-10-1 0,10 0 0,-9 1 0,8-1 0,-3 1 0,5-1 0,0 1 0,-5-1 0,4 1 0,-10-1 0,10 0 0,-9 1 0,9-1 0,-10 1 0,5-1 0,-6 6 0,6-5 0,-4 5 0,8-6 0,-3 1 0,0-1 0,4 7 0,-10 0 0,4 7 0,0 0 0,-4 0 0,4 0 0,0-1 0,-4 1 0,9 0 0,-9 0 0,10 0 0,-5 0 0,1-1 0,3 8 0,-9-6 0,4 6 0,0-7 0,-4 0 0,4 11 0,0-9 0,-3 3 0,8-7 0,-3-10 0,5 5 0,0-1 0,0-4 0,0 10 0,-5-10 0,4 5 0,-4-7 0,-1 0 0,5 1 0,-4-1 0,0-4 0,4 3 0,-5-4 0,6 6 0,0-1 0,0 1 0,0-1 0,0 0 0,0 1 0,0-1 0,0 1 0,0-1 0,0 1 0,0-1 0,0 0 0,0 1 0,0-1 0,0 1 0,0-1 0,0 1 0,0-1 0,0 1 0,0-1 0,0 0 0,0 1 0,0-1 0,0 1 0,0-1 0,0 1 0,0-1 0,0 0 0,0 1 0,0-1 0,0 1 0,0-1 0,0 1 0,0-6 0,0-1 0</inkml:trace>
  <inkml:trace contextRef="#ctx0" brushRef="#br0" timeOffset="10064">351 8583 24575,'40'0'0,"0"0"0,26 0 0,-11 0 0,29 0 0,15 0-846,-23 0 846,-18 0 0,0 0 0,12 0 145,17 0-145,-19 0 0,-2 0 0,-16 0 0,-2 0 0,-21 5 635,3-3-635,-17 8 66,5-4-66,-12 6 0,4-1 0,-8 0 0,3 1 0,0-1 0,2 7 0,4-5 0,1 4 0,0 0 0,-1-4 0,7 5 0,1-6 0,6 6 0,-6-5 0,4 11 0,-4-11 0,6 10 0,-6-3 0,4 4 0,-3 1 0,4 0 0,1 0 0,8 8 0,-6-12 0,13 12 0,-7-13 0,8 7 0,-1-6 0,8-2 0,2 2 0,-1-6 0,7 12 0,-6-11 0,0 10 0,31 2 0,-32 1 0,32 0 0,-31-3 0,8-10 0,-1 5 0,-7-8 0,14 9 0,-12-6 0,14 5 0,-8-6 0,8-1 0,3 1 0,-1 0 0,7 0 0,-16 0 0,16 0 0,-15-1 0,6 1 0,-8-1 0,-1 1 0,1-1 0,25 7 0,-19-5 0,19 4 0,-17-5 0,12 0 0,-7-6 0,22-2 0,-22 0 0,25-5 0,-17 11 0,8-4 0,-11 6 0,1 1 0,0-8 0,-8 5 0,5-4 0,-14-1 0,15 5 0,-7-11-310,-15 1 0,2 1 310,30-4 0,14 0 0,-15 0 0,-4 0 0,9 0 0,-3 0 0,-9 0 0,0 0-40,0 0 40,-9 0 0,24 0 0,-28 0 0,19 0 0,-33 0 0,6 0 0,-21 0 0,11 0 618,-12 0-618,-1 0 42,-1 0-42,-7 0 0,-1 0 0,8 0 0,-5 0 0,4 0 0,-6 0 0,0 0 0,-6 0 0,4 0 0,-4 0 0,6 0 0,-1 0 0,1 0 0,0 0 0,11 0 0,-9 0 0,9 0 0,-11 0 0,0 0 0,0 0 0,-6 0 0,4 0 0,-10 5 0,4-4 0,1 4 0,-6-5 0,12 0 0,-11 0 0,4 0 0,0 0 0,-4 0 0,5 0 0,-7 0 0,1 0 0,-1 0 0,1 0 0,-1 0 0,0 0 0,1 0 0,-1 0 0,1 0 0,-1 0 0,1 0 0,-1 0 0,0 0 0,1 0 0,-1 0 0,1 0 0,-1 0 0,1 0 0,-1 0 0,1 0 0,-1 0 0,0-5 0,1 4 0,-1-10 0,1 10 0,-1-9 0,1 9 0,-1-10 0,0 10 0,1-4 0,-1 0 0,1 3 0,-1-3 0,1 0 0,-1 4 0,1-4 0,-1 0 0,0 3 0,1-8 0,-1 9 0,1-4 0,-6-1 0,4 5 0,-3-4 0,-1 0 0,4 4 0,-4-10 0,6 10 0,-1-4 0,-4 0 0,-2 3 0,-5-3 0</inkml:trace>
  <inkml:trace contextRef="#ctx0" brushRef="#br0" timeOffset="15262">1169 7297 24575,'24'0'0,"11"0"0,8 0 0,12 0 0,-19-6 0,10-1 0,-5-7 0,-6-4 0,11 3 0,-12-10 0,6 10 0,0-4 0,-6 6 0,4-1 0,-11 1 0,4 1 0,-6-1 0,0 0 0,0 1 0,-6 0 0,4-1 0,-10 2 0,10-2 0,-4 1 0,6 5 0,0-4 0,-1 4 0,1 0 0,7 2 0,-6-1 0,6 5 0,0-5 0,-6 6 0,13-6 0,-6 4 0,7-4 0,1 0 0,-1-1 0,0-7 0,0 1 0,1-1 0,-1 7 0,-7-5 0,6 5 0,-19 0 0,11-5 0,-13 11 0,7-10 0,-6 9 0,4-9 0,3 10 0,1-10 0,4 9 0,1-3 0,-6-1 0,13 5 0,-6-5 0,1 6 0,4 0 0,-11 0 0,11 0 0,-4 0 0,-1 0 0,6 0 0,-6 0 0,7 0 0,0 0 0,1 0 0,-1 0 0,0 0 0,-6 0 0,4 0 0,-11 0 0,4 0 0,-6 0 0,5 0 0,-4 0 0,-2 0 0,-1 0 0,-4 0 0,0 0 0,-2 0 0,1 0 0,-5 0 0,10 0 0,-10 0 0,4 0 0,-5 0 0,-1 0 0,1 0 0,-1-5 0,1 4 0,5-10 0,-4 10 0,10-10 0,-4 4 0,6 0 0,6-5 0,-4 5 0,29-12 0,-18 4 0,20-5 0,-24 7 0,4 0 0,-4 0 0,6-1 0,-7 7 0,6-5 0,-13 5 0,13-7 0,-13 2 0,13-2 0,-13 2 0,6-1 0,-7 0 0,0 1 0,-6 0 0,4-1 0,-10 7 0,10-6 0,-10 11 0,10-10 0,-4 10 0,11-11 0,-4 11 0,4-5 0,-5 6 0,7-6 0,-6 5 0,13-5 0,-6 0 0,7 4 0,0-4 0,1 0 0,-8 5 0,6-11 0,-6 10 0,0-4 0,6 0 0,-13 5 0,6-5 0,-7 0 0,0 5 0,-1-5 0,-5 1 0,5 4 0,-6-4 0,7 5 0,-6-5 0,4 3 0,-4-3 0,0 5 0,5-5 0,-6-2 0,6 0 0,0 2 0,-5 0 0,4 4 0,-4-10 0,0 10 0,4-11 0,-10 11 0,11-5 0,-6 1 0,1 3 0,-1-3 0,-1-1 0,2 5 0,6-5 0,-6 1 0,4 4 0,-4-10 0,0 10 0,-2-10 0,0 10 0,-4-4 0,5 5 0,-2-6 0,-3 5 0,3-4 0,-4 5 0,-1 0 0,1 0 0,-1 0 0,1 0 0,-1 0 0,0 0 0,1 0 0,-1 0 0,1 0 0,-1 0 0,1 0 0,-1 0 0,1 0 0,-1 0 0,0 0 0,1 0 0,-1 0 0,1 0 0,-1 0 0,1 0 0,-1 0 0,0 0 0,1 0 0,-1 5 0,1-4 0,-1 4 0,1 1 0,-1-5 0,-5 4 0,0-5 0</inkml:trace>
  <inkml:trace contextRef="#ctx0" brushRef="#br0" timeOffset="20108">4752 2629 24575,'0'40'0,"0"8"0,0 2 0,0-7 0,0 11 0,0-2 0,0 8 0,-13 6 0,-3-9 0,-6 1 0,-5-8 0,6-2 0,-6-8 0,6 0 0,-4 1 0,4-1 0,0-7 0,-3-1 0,4 0 0,1-12 0,-6 10 0,12-11 0,-11 0 0,10 5 0,-3-11 0,5 5 0,0-7 0,0 0 0,6 1 0,-4-1 0,3 1 0,-10 0 0,4-6 0,-5 5 0,7-10 0,-7 10 0,5-10 0,-4 10 0,5-5 0,0 5 0,1 1 0,4-1 0,-3 1 0,4-1 0,-6 1 0,6-1 0,-5 0 0,5 1 0,-6-1 0,0 7 0,1-5 0,-2 10 0,2-10 0,-7 10 0,4-4 0,-4 6 0,6-6 0,0 4 0,0-10 0,5 10 0,-8-5 0,12 1 0,-12-3 0,13 2 0,-8-5 0,9 4 0,-4-5 0,-1-1 0,5 0 0,-4 1 0,5-1 0,0 1 0,0-1 0,0 1 0,0-1 0,0 6 0,0-4 0,0 11 0,0-11 0,0 10 0,0-4 0,0 0 0,0 4 0,0 3 0,5 11 0,3 5 0,4-5 0,2 2 0,-2-6 0,1 0 0,1 6 0,-1-6 0,0 1 0,0 4 0,-1-11 0,-4 4 0,3 1 0,-4-5 0,6 4 0,-6 1 0,4-6 0,-4 6 0,0-7 0,-2-6 0,1 4 0,-5-10 0,5 10 0,-1-10 0,-4 16 0,4-9 0,0 10 0,-3-6 0,3-5 0,-5 5 0,0-6 0,0 7 0,0 0 0,6 0 0,-5 0 0,5-1 0,-6 1 0,0 0 0,0 0 0,0 0 0,0 0 0,0-1 0,0 1 0,0 0 0,0-6 0,0 4 0,0-10 0,0 10 0,0 1 0,0-4 0,0 9 0,0-16 0,5 10 0,-3-10 0,3 4 0,-5 1 0,5-5 0,-3 4 0,3 0 0,-5-4 0,5 5 0,-4-1 0,4-4 0,0 4 0,-4 1 0,5-5 0,-6 4 0,0-5 0,0-1 0,5 0 0,-4 1 0,4-1 0,-5 1 0,5-1 0,-4 1 0,4-1 0,0 0 0,-3 1 0,8 4 0,-4-3 0,1 4 0,3-6 0,-9 1 0,9-6 0,-9 4 0,10-9 0,-10 9 0,9-8 0,-9 8 0,10-9 0,-10 9 0,9-3 0,-9 4 0,9 1 0,-8-1 0,3 0 0,-5 1 0,5-1 0,-4 1 0,4-1 0,-5 1 0,0-1 0,0 1 0,0-1 0,0 0 0,0 1 0,0-1 0,0 1 0,0-6 0,0-1 0</inkml:trace>
  <inkml:trace contextRef="#ctx0" brushRef="#br0" timeOffset="28978">5041 2313 24575,'0'-33'0,"11"-6"0,12 4 0,4 1 0,7-5 0,-8 5 0,1-6 0,5 5 0,3 2 0,-2 7 0,6 0 0,-13 1 0,6-1 0,-1 0 0,-4 6 0,5-4 0,-8 10 0,1-10 0,-6 11 0,4-5 0,-10 6 0,11 0 0,-11 0 0,10 0 0,-4-6 0,6 4 0,-7-3 0,6 4 0,-5-5 0,5 5 0,-5-5 0,-1 0 0,0 5 0,-5-5 0,4 6 0,1 0 0,-5-6 0,5 5 0,-1-5 0,-4 6 0,11 5 0,-12-3 0,6 4 0,-1-6 0,-4 0 0,10 5 0,-4-4 0,6 4 0,-6-5 0,4 5 0,-4-9 0,6 8 0,7-11 0,-6 7 0,6-1 0,0 0 0,-6 0 0,13 0 0,-13 0 0,13 0 0,-6-6 0,18-2 0,-8 0 0,2 3 0,-7 4 0,-4 1 0,-1 0 0,5 6 0,-11-5 0,11 11 0,-4-10 0,-1 3 0,6 1 0,-6-5 0,7 11 0,1-5 0,-1 6 0,-7-6 0,6 5 0,-13-5 0,6 6 0,0 0 0,-6 0 0,13 0 0,-13 0 0,24 0 0,-21 0 0,21 0 0,-24 0 0,6 0 0,-7 0 0,-1 0 0,-5 0 0,5 0 0,-6 0 0,7 0 0,0 0 0,-6 0 0,4 0 0,-4 0 0,0 0 0,4 0 0,-10 0 0,10 0 0,-4 0 0,6-5 0,0 3 0,0-3 0,0-1 0,10-1 0,-7 0 0,8-4 0,-5 4 0,-4-6 0,11 0 0,-4 0 0,-1 5 0,6-4 0,-13 0 0,6-3 0,-7-3 0,0 6 0,-1 5 0,1-4 0,0 4 0,-6-6 0,4 1 0,-4 0 0,6-1 0,0 1 0,-7 0 0,6-1 0,-5-4 0,11-2 0,-10-6 0,3 6 0,-11 2 0,5 5 0,-4 0 0,4 0 0,-5 0 0,5 6 0,-4-4 0,10 3 0,-4 0 0,0-3 0,4 3 0,-4-5 0,6-1 0,0 0 0,0 1 0,-1 5 0,1-4 0,-6 4 0,4-5 0,-10 0 0,11 5 0,-5-3 0,-1 3 0,6 0 0,-11-3 0,10 3 0,-10 1 0,9-10 0,-9 8 0,4-9 0,-6 6 0,0-1 0,1 0 0,-1 1 0,1 4 0,-6-3 0,4 4 0,-3-6 0,-1 1 0,4 4 0,-9-3 0,10 9 0,-5-10 0,5 10 0,-4-9 0,3 8 0,-9-8 0,4 4 0,0-1 0,-3-3 0,3 4 0,-5-6 0,5 0 0,-4 1 0,9 4 0,-3 2 0,-1 0 0,4 4 0,-4-4 0,1 0 0,3-2 0,-4-4 0,6 4 0,-6-3 0,4 9 0,-3-5 0,-1 1 0,4-1 0,-3-1 0,-1-3 0,4 9 0,-9-9 0,9 8 0,-3-8 0,-1 4 0,-1-6 0,0 6 0,-3-5 0,-2 10 0,-2-4 0,-3 5 0</inkml:trace>
  <inkml:trace contextRef="#ctx0" brushRef="#br0" timeOffset="30995">4898 2286 24575,'11'0'0,"1"0"0,-1 0 0,1 0 0,-1 0 0,-5-5 0,5 3 0,-10-8 0,9 4 0,-4-1 0,1-3 0,3 9 0,-9-10 0,4 5 0,-5-6 0,0 1 0,5 4 0,-3-3 0,8 9 0,-9-10 0,4 10 0,-5-4 0</inkml:trace>
  <inkml:trace contextRef="#ctx0" brushRef="#br0" timeOffset="33728">4362 6586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0:47.6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0 101 8283,'0'-21'-423,"0"0"1,0 0 146,0 0 0,3 9 0,1 8 0,6 6 1,-1 7 105,0 3 170,8 2 0,-6 7 0,10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3.07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43 462 18166,'0'-14'1068,"0"0"-2027,0-2 1,0 4 1085,0-2 1,-3 10-736,-4-3 0,5 7 884,-5 7 1,2 4 0,1 10 0,-3 0-282,2 0 0,3 7 1,2 0-1,2-2-142,5-3 1,2-2 0,8 0 0,-3 0-107,2 0 0,3-7 0,4-2 1,3-3 73,2-4 0,0-3 1,-5-2-1,3 0 96,2 0 0,-3-2 1,-8-3-1,-3-4 252,2-3 1,-7 5 0,1-7 230,-1-2 0,-7-3 1,5-2-1,-4 0-512,-3 0 1,0-7 0,0 0 0,0 3 34,0 1 1,-3 1 0,-4-3 0,-4-2 7,-1 3 1,-7 4 0,5 4 0,-4 3 76,-3-2 0,0 7 0,0 2 25,0 4 0,0 3 1,0 0-91,0 0 0,9 3 32,5 4 1,5-3 0,4 8-624,5-3 1,5-2-1,9-7 1,2 0 311,5 0 0,-2-2 1,9-5 400,2-7 1,3-5 0,2-2-1</inkml:trace>
  <inkml:trace contextRef="#ctx0" brushRef="#br0" timeOffset="421">988 252 13545,'-21'3'-403,"0"4"0,0 4 848,0 1 0,7 14 1,2-5-1,0 2-315,1 0 0,6-2 0,-2 3 1,5 1-199,2 3 1,0-7 0,2-7-164,5 3 0,5-1 0,9-2 88,0-7 0,0-5 0,-3-4 0,-1-3 308,-3-2 1,-3-9-1,6 2 1,-6-5 64,-1-2 1,4 0 0,-5 0 0,0 0-128,1 0 1,-3 0 0,-7 0 0,0 0-246,0 0 1,0 0 0,0 0 13,0 0 0,0 0 0,-3 3-82,-4 4 1,-4 4 0,-10 10 154,0 0 0,7 0 0,0 0-67,-3 0 1,6 0-145,-3 0 0,11 0 0,3 0 0,12 0 81,7 0 1,2 0-1,0 0 1</inkml:trace>
  <inkml:trace contextRef="#ctx0" brushRef="#br0" timeOffset="688">1492 210 11772,'-14'-14'-1851,"0"0"1934,9 10 1,5-6-1,14 10 1,5 0-154,2 0 1,0-7 0,2 0-1,3 3 101,2 1 0,0 3 0,-7 0 1</inkml:trace>
  <inkml:trace contextRef="#ctx0" brushRef="#br0" timeOffset="843">1513 441 12020,'-14'12'-171,"0"-5"380,9 5 0,-2-10 0,14 5-360,7-5 1,5-2 0,2 0 0,2-2-530,5-5 719,-5 5 1,17-26 0,-7 4-1</inkml:trace>
  <inkml:trace contextRef="#ctx0" brushRef="#br0" timeOffset="1189">1975 147 9485,'-10'21'723,"1"0"1,-5 0-1,7 0-647,5 0 0,-5 0 0,0 0 0,2 0-78,3 0 0,4 0-195,5 0 1,5-9 0,9-5-1,0-5 123,0-2 1,-3-2 0,1-5 156,2-7 1,0-7 0,9-5-1,-9-2 61,-2 3 1,-3-1-1,1 0 1,-6-2 53,-1 3 0,-3-1 1,-7 0-268,0-2 1,-3 0-1,-4 10 1,-7 1-222,-4 3 1,-3 10 0,0-3 95,0 4 1,0 3 0,0 3 166,0 4 1,0 4 19,0 10 0,11-2-122,10-5 1,10-5-1,11-9 1</inkml:trace>
  <inkml:trace contextRef="#ctx0" brushRef="#br0" timeOffset="1508">2416 42 12020,'21'0'-2341,"-10"3"2098,-4 4 0,-4 4 1,-3 10 501,0 0 0,0 7 0,0 0 1,0-2-129,0-3 1,0-2 0,0 0 0,0 0 8,0 0 0,0 0-147,0 0 0,9-9 1,5-3-1,5-2-131,2 0 1,0-2 0,0-10 234,0-2 0,0-9 0,0 2 1,0-2 85,0 2 0,-3-5 1,-1 5 169,-3-5 1,-10-2 0,3 0-305,-4 0 1,-3 0-1,-3 0-144,-4 0 1,-4 3-1,-10 1 1,0 6-35,0 1 0,0-6 0,0 4 0,0 1-360,0 4 0,0 2 341,0-2 1,7 5 0,4-5 166,8 4 0,7 3 1,16 0-1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9.42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3633 231 14791,'12'-14'-352,"-5"0"0,-5-2-333,-2-3 0,0 5 0,0 0 1,0-2 423,0-3 1,0-2 44,0 0 1,0 7-54,0 0 247,0 10 1,0-8 0,-2 7 25,-5-2 1,2 0 0,-9 7 0,-5 0 14,-6 0 0,-1 10 0,-9 1 0,-5 3 54,-6 0 1,-1 0-1,-11 7 1,-5 0 76,-5 0 1,-9 3-1,2 1 1,-2 3 3,-2-2 0,-14 4 0,9 1 0,-5-1-42,-4 0 0,4 5 0,41-19 0,0-1 0,0 0 0,1 2-22,-1 2 1,0 0-1,-1 0 1,0 1-1,-3 1 1,-1 0 0,1 0-1,1 0 12,3 0 0,-2 0 0,-4 3 0,-1 1 0,2 1 0,1 0 0,-2 0 0,0 1-12,1 2 1,-1 1 0,2-1 0,1 0 0,2 0 0,0 0 0,4-2 0,-1 0-73,3-2 1,0 1 0,1 3 0,0 1 0,-42 23 0,2 1-12,5-5 0,5-5 1,9-2-1,3 0-29,4 0 1,4-9 0,10-5 0,3-5-39,4-2 1,4 0 0,10-2 0,0-3 40,0-2 0,0-9 0,3 4 0,1-2-170,3 0 1,7 0 155,-7-7 1,10 0 0,-6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05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126 21 8627,'0'-11'-30,"0"1"0,3 10 1,1 3-1,3 4 1,-2 7 10,-3 4 0,-2 3 1,0 0-1,-2 3-54,-5 4 0,2-3 1,-9 10-1,0 2 139,3 3 0,-8 2 0,7 0 1,-2-2 4,0-5 1,7 2-1,-4-9 1,1-2 20,6-3 1,1-9-32,3 0 1,10-9 0,4 2 9,4-5 1,6-11 0,1-5-1,6-3-45,1 3 1,-4-2 0,5 7 0,0-1 1,-1 1 0,-4 2 0,5 7 0,0 0-71,-1 0 0,-4 7 0,5 0 1,-3 0-405,-4 2 1,4-6-1,-2 4 430,-2-5 0,6-11 1,1-3-1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14.1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8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105 411 7762,'-9'-12'-1015,"6"1"1026,-4 4 0,5 7 0,0-3 304,-5 8 1,4 11-1,-4 1 1,3 6-394,-3 5 0,4 9 1,-4-2-1,3 3 83,-3-3 0,4 4 1,-6-6-1,2 0-43,0-5 1,0-3 0,7 1-85,0 2 0,0-7 0,2-9 0,5-3-36,7-4 1,-2-3-1,2-4 1,2-3-38,3-2 195,2-9 0,0-5 0,0-12 0</inkml:trace>
  <inkml:trace contextRef="#ctx0" brushRef="#br0" timeOffset="341">378 579 8545,'0'21'-341,"0"0"1,0 0 0,0 0 0,2 0 381,5 0 1,-2 0 0,9 0 34,2 0 0,3-7 0,2-2-11,0-3 0,0-4 0,0-10 0,0-4-30,0-3 1,-7-4 0,0-10 0,0-4-11,-2-3 1,4 7 0,-9-4 0,-2 2 9,-3 0 1,-2 0 0,-2 7-18,-5 0 0,2 9 1,-9 5-1,-2 5-23,-3 2 1,-2 0 0,0 0-1,0 0-38,0 0 0,0 0 0,2 2 1,3 3-123,2 2 1,7 2-540,-7-2 608,9-4 0,5 4 96,14-14 0,5-5 0,2-9 0</inkml:trace>
  <inkml:trace contextRef="#ctx0" brushRef="#br0" timeOffset="517">882 411 8545,'0'12'177,"0"-3"1,0-11-383,0-5-717,0 4 922,0-6 0,9 18 0,3 3 0</inkml:trace>
  <inkml:trace contextRef="#ctx0" brushRef="#br0" timeOffset="662">903 537 8545,'-9'12'-182,"6"-3"1,-8-9 909,4 0-511,4 9-692,-6 3 0,18 0 0,5-5 0,5-5 475,2-2 0,0-9 0,0-3 0</inkml:trace>
  <inkml:trace contextRef="#ctx0" brushRef="#br0" timeOffset="1039">1302 348 8260,'0'14'-993,"-2"0"1080,-5 2 0,4 3 1,-6 2-1,2 2 38,0 5 0,0-2 1,7 7-1,0-1-2,0 1 0,0-7 0,0 4 0,0-2-64,0 0 1,7-7 0,2-9 0,3-3-96,4-4 0,3-3 1,2-4-1,0-5-23,0-7 1,0-14 0,2-7 15,5-5 1,-4-4 0,1-3-1,-6-2 1,-7 2 47,-3 3 1,-2 9-1,-7 2 1,0 3 53,0 4 0,-9 5 1,-5 7-1,-5 7-46,-2 5 1,0 2-1,0 0 1,-2 0-107,-5 0 0,4 9 0,-4 5 0,7 5-22,7 2 1,-2-7-390,9 0 1,2-9-490,12 2 993,14-14 0,12-5 0,9-9 0</inkml:trace>
  <inkml:trace contextRef="#ctx0" brushRef="#br0" timeOffset="1384">1911 33 8523,'0'-21'39,"0"9"1,-2 12 0,-3 17 0,-4 8 0,-1 10 0,-1 5-76,-1 2 0,5 7 0,-7 2 88,-2 3 1,4-5 0,0 7 0,1 0 0,1-2 70,1-5 1,2-5 0,7-4 0,0-5-6,0-7 0,2-7 0,5-7-70,7-7 0,5-5 0,4-7 0,3-6-68,2-10 0,2-14 0,-4 0 0,2-5 1,-2-2 1,-3 0 0,-2 2 0,-2 3 19,-5 2 1,-5 9 0,-9-2 33,0 5 1,-2 11 0,-8 5-1,-8 5-122,-8 2 1,-11 2 0,4 5-1,-2 5-154,0 0 1,2 4-1,-2-9 1,7-2-938,5-3 1178,11-2 0,-6 0 0,6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52.6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315 187 8450,'7'-21'-216,"3"0"-164,1 0 1,-6 7 0,2 0 459,-5-2 1,5 4 0,0-2 66,-2-2 1,0 6-1,-1 1 257,3 0-384,0 6 1,-7-4 0,0 14-96,0 7 1,0 12 0,-2 4-1,-3 3 81,-2 4 1,-9 12 0,2 7 0,-5 7 49,-2 7 1,-7 5 0,0 9 0,3 2 33,1 5 1,-4-2 0,14-40-1,0 0 1,-11 47-13,1-8 1,3 1 0,0-19 0,3-2-15,4-3 0,4-9 0,8-5 0,-3-4-30,-2-7 1,0-5 0,10 0 0,1-7 18,3-5 1,10-2 0,-3-2 0,4-3-1,3-2 1,3-9 0,4 4-1,7-2 27,4 0 0,3 0 1,3-7-1,1 0-20,3 0 0,7 0 0,-7 0 1,-2 0-1,-3 0 1,5 0-1,0 0 1,-5 0-34,-6 0 1,1 7-1,-6 0 1,0-2 7,-5-3 1,2 5 0,-2 0-61,-2-2 0,-3-3-269,-2-2 0,-9-2-68,-5-5 0,-5-5-154,-2-9 0,0 7 516,0 0 0,-9 9 0,-3-4 0</inkml:trace>
  <inkml:trace contextRef="#ctx0" brushRef="#br0" timeOffset="541">1071 1678 7826,'-21'0'206,"0"0"0,9 2-65,5 5 0,14-4 0,10 4-44,8-5 1,-1-2 0,6 0-105,0 0 89,-6 0 0,13 0 0,-9 2 0,-2 3 68,-3 2 0,5 7 0,-2-5 1,-5 3-64,-5 4 1,-4 3 0,2 2 0,-7 0 137,-5 0 1,-2 0 0,0 0 0,0 0 32,0 0 0,-9 7 0,-5 0 0,-5-5 13,-2-6 1,-7 1 0,0-6 0,0 2-69,-2 0 0,6-9 0,-6 4 0,2-2-140,0 0 0,0 0 0,7-7 0,0 0-261,0 0 0,0 0-720,0 0 870,0 0 49,9 0 0,12 0 0,12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03.28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1 169 8531,'0'-12'-558,"0"1"799,0 4 0,9 4-235,5-4 0,7-2-15,7 2 1,3 0 0,4 7-1,-7 2-72,-5 5 1,-2 5 0,0 9 0,-2 0 36,-5 0 1,4 0 0,-6 0 0,0 0 44,-5 0 0,-5 2 0,-2 3 0,-2 2 18,-5-2 0,-5 4 0,-9-2 0,0-2 10,0-3 0,0-2 0,0-2 0,0-3 19,0-2 0,0-9 1,0 4-1,0-2 126,0 0 0,7 0 254,0-7-332,9 0 0,-2 0-70,14 0 1,5 0-1,9 0 1,2 0-40,5 0 0,5 0 1,9 0-1,0 0-62,0 0 0,-2-7 1,-3-2-1,-2-1 15,2 1 0,1-5 0,-3 5 0,-5-1-432,0 1 1,-6-5-1,4 7-447,-5 2 939,-2 3 0,0-7 0,0-3 0</inkml:trace>
  <inkml:trace contextRef="#ctx0" brushRef="#br0" timeOffset="475">820 64 7523,'0'-9'229,"0"9"0,0 9 0,0 12 0,0 0-190,0 0 0,0 0 1,0 0-1,2 0-4,5 0 0,-2 0 1,9 0-1,0 0-2,-3 0 0,8-7 1,-7 0-1,2 2 78,0 3 1,-3 2 0,6 0 40,-3 0 1,-10 0 61,3 0 0,-4 0 0,-3 0-85,0 0 0,0-7 1,-3 0-132,-4 2 0,3-6 1,-10-1-1,-3-2-79,-1 0 1,-3 7 0,0-7-1,0 0 13,0 2 1,0-6 0,0 4 0,0-5-350,0-2 0,-7 7 1,0 0-1,2-2-361,3-3 0,9-4 778,0-5 0,0-14 0,-7-12 0</inkml:trace>
  <inkml:trace contextRef="#ctx0" brushRef="#br0" timeOffset="663">799 232 8499,'12'-9'42,"-1"4"1,-6-9 200,2-2 0,9-1 1,-2 1-1,5 2-14,2-2 1,0 4 0,2-2 0,3 0-49,2 2 1,7-4 0,-5 7 0,0-1-425,1 1 0,4 2 1,-5 7-1,0 0-333,1 0 0,-3 0 0,-7 0 0,0 0 576,0 0 0,0-9 0,0-3 0</inkml:trace>
  <inkml:trace contextRef="#ctx0" brushRef="#br0" timeOffset="908">1555 190 8417,'0'-12'308,"0"5"1,2 12-947,5 2 0,-2 2 638,9-2 0,0 5 0,7 9 0</inkml:trace>
  <inkml:trace contextRef="#ctx0" brushRef="#br0" timeOffset="1063">1597 442 8417,'-19'2'46,"5"5"222,-5-4 0,15 6 590,-10-9-1188,9 0 0,-4 2 89,9 5 0,9-4 0,5 4 1,5-5 240,2-2 0,9 0 0,3 0 0</inkml:trace>
  <inkml:trace contextRef="#ctx0" brushRef="#br0" timeOffset="1483">2101 148 8246,'0'12'-90,"0"6"0,0-1 1,0 6 189,0 5 0,-7 7 0,-3-5 1,1 3 21,0 4 0,2-4 0,7 0 0,0-3-67,0-4 1,0-10-98,0-2 0,9-9 1,5 2-1,5-7 38,2-7 0,0-5 0,0-9 0,0-2 10,0-5 0,0 2 0,0-7 0,-3 3 106,-4 4 0,3-4 1,-10 2 17,-3 2 0,-1 10 1,-6 4-82,-4 3 1,3 2-1,-10 7 1,-3 0-171,-1 0 0,-3 0 1,0 0 50,0 0 0,0 0-673,0 0 0,11-2 743,10-5 0,10-5 0,11-9 0</inkml:trace>
  <inkml:trace contextRef="#ctx0" brushRef="#br0" timeOffset="1902">2458 43 8417,'14'12'-33,"0"-5"0,-7-5 0,7-2 0,2 0 272,3 0 0,-5 0 0,0 0 0,2 0-152,3 0 1,2 2-1,0 5-72,0 7 0,-7 5 0,-3 2-104,-1 0 1,4 7 0,-7 2 0,-3 1 33,-1-1 1,-13 5-1,-1-5 1,-3 3 76,0 4 0,0-6 0,-7-3 0,2-5 36,5-2 1,-2 0 0,6 0 331,-1 0-274,6-9 1,-2-3 0,14-9 25,7 0 1,12 0 0,2-2 0,-3-3-19,-1-2 1,4-7 0,0 5 0,-3-1-134,-1 1 0,-3 0 1,0 4-1,0-2-548,0 2 0,-7 3-374,0 2 0,-7 0 931,7 0 0,0-9 0,7-3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26.82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148 208 8184,'-21'0'-819,"7"0"0,0-2 1377,-3-5 1388,8 4-1563,0-6 0,11 9-259,5 0 1,-2 2 0,9 3 0,2 4-113,3 3 1,2-7 0,-3 4 0,-1-2-141,-3 0 1,0 9 85,7-2 1,-10 5 35,-4 2 1,-4 0-1,-3 0 1,-3 0-65,-4 0 0,-4 0 1,-10 0-1,0 0-24,0 0 1,0 0-1,0 0 1,0-2 70,0-5 0,0 2 0,2-7 0,3 1 44,2-1 1,9 0 82,-2-2-10,5-4 1,11 6 0,5-9 0,5 0-43,2 0 0,2 7 1,3 0-1,4-2-8,3-3 0,-5 0 0,4 3 0,-1 2 24,-6-2 1,-1-1 0,-3 1 21,0 2 0,-10 9-47,-4-2 0,-4 5 1,-6 2-1,-4-2-46,-7-5 1,-4 4-1,-6-4 1,-1 3-71,-3-3 1,0-3-1,7-6-69,0 2 1,0 0-296,0-7 0,9-2 27,5-5 0,7-5 0,7-9 1,7 2-98,5 5 1,2-4-1,0 1 507,0-8 0,9 1 0,3-6 0</inkml:trace>
  <inkml:trace contextRef="#ctx0" brushRef="#br0" timeOffset="455">526 82 8122,'-10'0'606,"10"0"-494,12 0 0,9 0 0,5 0 0,2-2-87,-3-5 0,6 4 1,-3-6-1,0 2-19,2 0 0,-7-7 0,5 7 0,-4 2 53,-3 3 1,0-5-86,-1 0 1,-1 2 38,-5 12 0,-5 5 0,-9 9 0,-2 0 38,-5 0 0,-5 2 0,-6 3 0,1 4 18,4 3 1,1 2 0,-4 7 0,4 0-30,3 0 1,-5 0 0,4 0 0,1 0 2,0 0 0,-1-2 0,6-3 1,-3-4-23,2-3 1,3 0 0,-1-6 0,-1-1-55,-3-4 1,0-3-65,7 5-900,0-9 474,0-3 0,0-11 0,2-3 523,5-2 0,5-19 0,9 3 0</inkml:trace>
  <inkml:trace contextRef="#ctx0" brushRef="#br1" timeOffset="647">1197 229 11574,'0'-21'-942,"0"0"1405,0 9 1,3 3-1,4 9-762,7 0 0,-5 9 231,-2 5 1,5-4 0,-1-1-1</inkml:trace>
  <inkml:trace contextRef="#ctx0" brushRef="#br1" timeOffset="804">1281 460 9508,'-9'30'-71,"-3"-6"82,-9 4 0,0-5 0,3-2 63,4 0 1,4-7-496,10 0 1,3-2-1,4 2 398,7-7 0,4-24 0,3-6 0</inkml:trace>
  <inkml:trace contextRef="#ctx0" brushRef="#br0" timeOffset="1189">1638 82 8376,'-11'0'139,"4"0"-26,14 0 1,4 0-1,10 0 1,3 0-166,4 0 1,-5 0-1,5 2 1,-5 3 61,-2 2 1,0 2-1,0-2 11,0 7 0,-9-2 0,-5 2 1,-5 2-11,-2 3 1,-2 9-1,-5 2 1,-5 1 51,1-1 0,-13-2 0,8-7 0,0 0-9,-3 0 1,3 0 0,-1 0 8,3 0 1,10-7-75,-3 0 1,7-9 0,4 4-1,6-2-46,1 0 0,3-2 1,10-10-1,1-4-131,3-3 1,3 0 0,-6-4 0,3 2-155,-2-2 0,-3-1 1,-2 1-1,-2 2 342,-5-2 0,5-12 0,-8-5 0</inkml:trace>
  <inkml:trace contextRef="#ctx0" brushRef="#br0" timeOffset="1526">2184 40 8376,'19'-2'60,"-3"-3"1,-2-2 242,3 2 0,1 3 0,3 2-299,0 0 0,7 0 0,0 0 0,-2 0 32,-3 0 1,-2 7 0,0 2-139,0 3 1,-9 2 0,-5 7 77,-5 0 0,-2 7 0,-2 0 0,-5 0 89,-7 2 0,-5-4 0,-2 7 0,0-3-9,0-4 1,0-3 0,3-2 0,4 0 115,7 0 1,-3-7-101,3 0 0,3-2 1,11 2-1,7-7 1,4-7 0,6-5-1,1-4-93,3-3 1,10-2 0,-3-7-1,2 2-280,-2 5 1,2-2 0,-6 9 0,-1 2 300,0 3 0,-2-7 0,-7-3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16.2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271 841 8372,'-21'0'-94,"0"0"0,7 0 0,0 0-512,-2 0 0,4 0 1125,-2 0-322,10 0 1,-6-3 0,13-1-1,4-6-72,7-1 1,11 4 0,6-5 0,4 0-24,9 1 1,0 4-1,12-7 1,5 0 0,7 2 0,6-7 0,10 5 0,0-4-68,0-3 0,10 0 0,-46 10 0,2 1 0,1-1 1,0 1 18,2-1 1,-1 1 0,2-1 0,0 1 0,0-1-1,1 1 1,1 0 0,0 1 4,-1 2 0,0 0 0,-1-2 1,-1-1-1,0 3 0,-1 0 1,0-1-1,-1 0 29,47-6 0,-48 5 0,0-1 1,41-1-1,-2-3 5,-3 0 1,-9 7 0,-2-5 0,-3 0-40,-4 1 1,-5-1 0,-5-4-1,-4 4-60,-3 3 1,-2-5-1,-7 4 1,0 1 40,0 0 0,-7-5 0,-2 7-114,-3 2 106,-2-7 1,0 10 0,0-5-1,-2 2-7,-3-2 0,-2 5 0,0-5-89,0 5 1,-7 2 55,0 0 1,0-7 5,7 0 0,0 0 1,-2 4 0,-5-4 0,-3 5 1,-4-5-47,7 5 1,-2-5 0,2 0 0,0 0-39,-2-3 1,6 8-1,-6-7 1,2 2 35,0 0 1,0-3-1,7 6 127,0-3-100,-9 0 0,4 4 0,-7-1 1,3-3-21,4 2 1,-4 0-74,2-2-1100,-9 5 349,4-7 0,-11 11 871,-5 5 0,-14-5 0,-12 8 0</inkml:trace>
  <inkml:trace contextRef="#ctx0" brushRef="#br0" timeOffset="674">418 484 8213,'0'-21'-510,"0"0"1,3 2 749,4 5 1,-5 14-1,5 14 1,-7 5-340,-7 2 0,-5 7 1,-11 2-1,-3 0 50,-2 1 0,-7 4 0,5-7 0,0-3 74,-1-1 1,1-10-1,4 0 1,-2 0 62,3-3 1,1 6 0,3-8 278,0 3-78,0 2-240,10 7 0,4-3 0,11-1 0,6-6 15,1-1 1,6-3 0,8-7 0,6 2 26,1 5 1,3-5 0,7 5 0,0-4 4,0-3 0,7-3 1,3-1-1,-1-3-34,0 2 0,5 3 0,-7 2 1,-2 0-66,-3 0 0,-9 0 1,-2 0-1,-3 2-204,-4 5 1,-3-2-191,-2 9 0,-7-10-1044,0 3 1441,-9-4 0,4-22 0,-9-4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7:23.265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52 210 8891,'-21'0'-631,"10"0"1407,-8 0 1,19 0-558,0 0 0,12 0 1,13 0-1,6 0-170,1 0 0,3 0 1,7 0-1,-2 0-213,-5 0 0,2 7 0,-6 0 0,-1-2 127,0-3 1,5-2 0,-9 3 0,-5 1 89,-5 3 1,-2 3-10,7-3 0,-9-3-18,-5 10 1,-7-7-43,-7 7 1,-5 0 0,-11 5 0,-3-3 24,-2-2 1,-2 0 0,4 7 0,-4 0-96,-3 0 1,5 0-1,-4 0 1,1 0 93,6 0 0,-6 0 0,3 0 206,3 0 1,4-7 23,7 0 1,4-7-123,10 7 0,3-9 0,4 2 1,7-5-8,4-2 1,3 0 0,0 0 0,0 0-24,0 0 0,0-7 1,0-2-1,3 0-74,4-1 0,-5-4 1,5 5-1,-2 0-32,2-1 1,-5-4 0,5 7 0,-5 0-61,-2-2 0,-7 7 0,0-5 8,3 4 0,-6 3-411,3 0 104,-9 0 1,4 3-1312,-9 4 264,0-5 1426,10-2 0,1-12 0,10-9 0</inkml:trace>
  <inkml:trace contextRef="#ctx0" brushRef="#br1" timeOffset="375">1081 105 8333,'-14'0'228,"0"0"1,7 10 0,-4 4 0,-1 7-151,0 7 0,-2 4 1,-7 10-1,0 0-77,0 0 1,-2 0-1,-3 0 1,1 0-61,6 0 0,-2-2 0,9-5 0,1-7-115,4-5 1,-3-2-215,3 0 156,0 0 1,10-11-1,1-10 1,6-12-296,1-7 0,6-4 527,11-5 0,4-5 0,10-9 0</inkml:trace>
  <inkml:trace contextRef="#ctx0" brushRef="#br1" timeOffset="608">1123 0 8309,'0'12'305,"7"0"0,0-5-165,-2 7 1,7 4 0,-1 6 0,3 1-135,0 3 0,-7 10 0,7-3 0,0 4-84,-2 3 1,4-7 0,-6 0 0,-1 3-87,0 1 1,-2 1 0,-7-5 0,0-5-17,0 1 0,0-8 1,0 5-98,0-5 1,0-2-212,0 0 0,-2-9 488,-5-5 0,-5-14 0,-9-5 0</inkml:trace>
  <inkml:trace contextRef="#ctx0" brushRef="#br1" timeOffset="795">913 567 8445,'-32'0'-136,"4"0"211,14 0 0,-5 0 652,5 0-522,5 0 1,9-7 0,14 0-1,7 0-70,7-2 1,4 4 0,10-6 0,3-1-147,4 0 0,2 5 1,5-4-1,-5-1-397,1 0 0,-8 8 1,7-6-1,-4 3-218,-5 0 1,5-7-1,-15 5 1,1 0 625,-5-1 0,5-6 0,-1 4 0</inkml:trace>
  <inkml:trace contextRef="#ctx0" brushRef="#br1" timeOffset="1065">1627 84 8445,'-14'0'-136,"0"0"1,7 3-1,-4 4 1,1 7 262,6 4 1,-6 6-1,3 1 1,3 6-83,1 1 0,3 3 0,0 10 0,0 1 70,0 3 0,0 17 0,0-6 0,-2 3-24,-5 3 0,5-10 0,-5 9 0,4-9-83,3-5 1,0-2 0,0-7 0,0-2-71,0-5 1,7-5 0,0-9-1,0-2-132,3-5 1,-6-5-6,10-9 0,-2-9 1,4-7-1,-4-8-81,-3-4 1,5-11 0,-7-1 0,0-9 279,3-5 0,-8-2 0,7-7 0</inkml:trace>
  <inkml:trace contextRef="#ctx0" brushRef="#br1" timeOffset="1338">1690 21 8289,'10'21'-104,"-6"-7"0,10 0 394,3 3 1,-1-6-1,0 3 1,-2 0-174,3-2 0,-1 7 0,0-5 1,-2 2-65,3-2 1,1 5-1,1-5 1,-3 4-132,-2 3 1,-2 0 0,2 0 0,-7 0 117,-5 0 0,-2 0 0,-2 0 0,-5 3-105,-7 4 1,-12-5 0,-4 5 0,0-5 59,-1-2 0,-4-2 0,5-3 1,0-4-339,-1-3 0,3-2 41,7-7 1,10-9 0,6-5-1,10-5-286,9-2 1,14 0 587,7 0 0,4-9 0,3-3 0</inkml:trace>
  <inkml:trace contextRef="#ctx0" brushRef="#br1" timeOffset="1796">2131 252 8434,'12'0'-348,"-3"0"0,-6 0 1,4 0 635,7 0 1,4 0-1,3 0-134,0 0 0,3 0 0,1 0 1,3 0-1,-2 0-5,-3 0 0,-2 7 0,-2 3 0,-3-1-244,-2 0 1,-9 8 0,2-3 0,-5 4 94,-2 3 1,0 3-1,-2 1 1,-5 3 15,-7-2 1,-5 4-1,-4-2 1,0-2 6,2-3 1,-10-2 0,15-2 0,0-3 151,-3-2 1,10-7 118,2 7-235,4-9 1,13 4 0,4-9 0,4-2-4,3-5 1,3 2 0,1-6 0,6-1-72,1 0 0,-6 8 0,4-6 0,-2 3-210,0 0 1,0 0 0,-7 5 0,0-3-194,0-2 1,0 0 0,0 5 417,0-5 0,9-5 0,3-9 0</inkml:trace>
  <inkml:trace contextRef="#ctx0" brushRef="#br1" timeOffset="2291">3055 252 8406,'0'-14'-123,"0"0"108,0-2 1,0 4 0,0-2-1,0-2 212,0-3 0,-2-2 0,-5 3-201,-7 4 1,-5-3-1,-2 10 64,0 3 0,0 4 1,0 4-156,0 3 0,7 10 0,2-3 0,1 4 20,-1 3 1,7 0 0,-2 0 124,5 0 1,2 0-1,2 0 1,5-2 8,7-5 1,-2 5-1,2-5 1,2 2-3,3-2 0,-5 5 0,0-3 0,0 7 6,-2 5 1,-1 0 0,-6-4 0,2 1-5,-2 3 1,-5 3 0,-5-6 0,-4 3 16,-3-2 0,-2-3 0,-7-2 0,0 0 3,0 0 1,0-9 0,0-3-17,0 1 1,7-8 0,0 3-59,-2-10 1,6-7-1,3-9 1,5 0-28,2 0 0,0 0 1,0-2-1,2-3-65,5-2 1,5-7 0,9 7 47,0 3 0,0-6 1,0 3-1,0 3 0,0 4-34,0 7 0,-7-5 0,0 7 0,0-2-6,-2 0 1,6 10 0,-6-6-1,2 3-288,0 0 1,0-9-1,7 4-291,0 1 1,0-6 657,0 10 0,0-9 0,0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7:40.39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0 147 7099,'14'0'118,"0"0"0,0 0 1,7 0-1,0 0 1,0 0-40,0 0 1,0 0 0,-2 3-111,-5 4 1,2-3-1,-7 10 50,3 3 1,-7 8 0,2 3 0,-5 0 7,-2 3 1,-2-1 0,-5 7 0,-7-2 35,-5 3 1,-2 1-1,0 1 1,0-3 75,0-2 0,2-9 0,3 2 0,4-5 69,3-2 0,-5-7 58,7 0-135,0 0 0,16-2 1,5-5-45,5-5 1,4-4 0,3-5-1,4-5-73,3 1 1,-5-6 0,5 8 0,-1 0-197,1-1 0,-7-4 0,4 7 1,-2 0-135,0-2 0,0 7 0,-7-8-29,0 1 0,0 4 0,0-6 0,-2-1 345,-5 0 0,4-2 0,-6-7 0</inkml:trace>
  <inkml:trace contextRef="#ctx0" brushRef="#br0" timeOffset="455">756 21 7177,'-9'12'247,"6"7"1,-6-5 0,2 4-178,0 3 1,-7 7-1,7 0 1,0 0 16,-2 3 0,6-8 1,-4 5-1,5-5 74,2-2 1,0 0 0,2 0-23,5 0 0,5-2 1,9-5-65,0-7 0,7 2 0,0-2 1,-2-2-60,-3-3 1,5-2 0,0-2 0,-2-3-200,-3-2 0,-2-7 0,0 5 0,0 0-242,0-1 1,-7 1-1,-2 2-25,-3-7 0,5 2 1,-7-2 449,-2-2 0,-3-3 0,-2-2 0,0 0 0</inkml:trace>
  <inkml:trace contextRef="#ctx0" brushRef="#br0" timeOffset="684">1029 0 8324,'-12'10'-98,"3"-8"1,2 10 0,-2-8-1,-1 6 268,1 1 1,0 3-1,4 10 1,-4 4-126,-3 7 1,0 2 0,-4 3 0,4-3-29,3 0 1,-5 8 0,5-10-1,-1 4 45,1 3 1,2-7 0,5-2 0,-3-3-430,-2-4 1,0-3 0,7-2-329,0 0 142,0 0 1,9-9 552,5-5 0,5-14 0,2-5 0</inkml:trace>
  <inkml:trace contextRef="#ctx0" brushRef="#br0" timeOffset="1075">1323 168 8606,'0'-21'55,"0"10"0,2 4-55,5 14 0,5 4 0,9 10 0</inkml:trace>
  <inkml:trace contextRef="#ctx0" brushRef="#br0" timeOffset="1230">1365 483 8269,'0'21'217,"0"0"1,-7-7-1,0 0 132,2 3 1,3-6-1116,2 3 1,0 0 765,0 7 0,-9 0 0,-3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7:45.31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 42 6051,'0'12'0,"0"-3"0,0-9 191,0 0 374,-9 0-186,6 0 0,-4 0-236,14 0 1,-2 0 0,9 0-16,2 0 0,3 0 0,2 0-115,0 0 1,0 0-68,0 0 1,-7 3 0,-2 4 0,-3 7 25,-4 4 0,-5 6 0,-5 1 1,-4 6 4,-3 1 0,-2-4 1,-7 5-1,-2 0 28,-5-1 1,11-6 0,-4 2 0,3-5 78,-1-2 1,0 0 0,3 0 133,2 0 0,9-7 48,-2 0-123,5-9-106,2 4 0,9-9 0,5 0 0,5 0-3,2 0 1,0-7 0,0-2-1,0 0-99,0-1 0,2-4 0,3 5 0,2 0-151,-2-1 1,-3 1 0,-2 4 0,0-2-302,0 3 0,0-6 0,0 1-229,0-3 746,0 8 0,0-15 0,0 7 0</inkml:trace>
  <inkml:trace contextRef="#ctx0" brushRef="#br0" timeOffset="316">694 21 8268,'12'0'-370,"-3"3"1,-11 1 0,-3 6 633,-2 1 1,0 3-1,5 10 1,-3 1-118,-2 3 0,0 0 0,7-7 0,0 0 43,0 0 0,0 0 0,2 0-126,5 0 1,-2-7 0,9-2 0,2-3 10,3-4 0,2 0 1,0-1-1,0 3-91,0-2 1,0-3-1,0-4 1,0-3-138,0-2 1,-7-2-1,0 4-341,2-2 0,-4-7 0,0 5-41,-3-3 0,0 5 0,-4-7 535,2-2 0,9-12 0,-4-5 0</inkml:trace>
  <inkml:trace contextRef="#ctx0" brushRef="#br0" timeOffset="474">1030 0 8268,'-2'12'0,"-3"-3"0,-4-2-6,-3 0 0,5 7 0,-7-4 62,-2 1 1,4 3-1,-2 7 1,-2 3-1,-3 4 16,-2 7 1,-7 4-1,-2 3 1,-1 3-220,1 4 0,0-3 1,4 10-1,-2 0 2,2-2 0,3 0 0,4-8 145,5 3 0,-4 0 0,6-7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7:53.07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166 357 6215,'-12'-11'0,"3"-1"-77,9 5-223,0 5 275,0-8 25,0 10 0,0-9 0,0-3 0</inkml:trace>
  <inkml:trace contextRef="#ctx0" brushRef="#br0" timeOffset="284">103 336 8299,'-21'0'-1701,"9"0"1765,-6 0 216,6 0 1,-2 0 152,0 0-238,9 0 1,-2 0-131,14 0 0,-2 0 1,9 0-1,2-2-21,3-5 0,2 5 1,0-5-1,0 2-13,0-2 1,7 2 0,0-6 0,0 1-46,2 6 0,-6-6 1,4 3 28,-5 3 0,-2-6-984,0 3-203,0 0 1172,-9 7 0,-3 0 0,-9 0 0</inkml:trace>
  <inkml:trace contextRef="#ctx0" brushRef="#br0" timeOffset="756">439 0 8299,'-12'10'-686,"3"-8"927,9 7 0,0-6-208,0 4 1,0-3 0,2 8 0,5 0 1,7-1 1,-2-4 0,2 5 0,0 0-38,-2-1 0,6-4 0,-4 5-25,5-3 1,2 5 87,0-7 1,-7 7-33,0-7 1,-9 10-15,2-3 1,-5-3 0,-4 3-1,-5 3-25,-7 1 0,-5 3 0,-2 0 0,0 0 3,0 0 1,-7 0 0,0 3-1,0 1-203,-2 3 0,13-7 0,-4-7 0,3 0-191,-1-2 1,5 7-176,0-5 576,9-5 0,15 0 0,13-9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7:58.33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105 136 6723,'-11'9'126,"4"5"0,4 7 0,3 7 0,-2 7-72,-5 5 0,5 4 0,-5 3 0,2 4 39,-2 3 0,2-5 1,-6 5-1,1-3 7,6-4 1,-1-3 0,0-2-1,-2-2-60,3-5 0,1-5 0,3-9-66,0 0-539,0 0 393,0-9 1,0-12 0,0-14 0,0-5-273,0-2 1,0-9 443,0-5 0,0-5 0,0-2 0</inkml:trace>
  <inkml:trace contextRef="#ctx0" brushRef="#br0" timeOffset="411">84 220 8019,'7'-21'-4,"0"0"0,10 0 0,-3 2 192,4 5 0,3-2 0,0 9 0,0 2-54,0 3 1,0 2 0,0 0 0,0 2-139,0 5 1,0 5-1,-2 9 1,-5 0-77,-7 0 1,-5 2 0,-2 5 0,0 5 62,0 0 0,-4 6 1,-8-4-1,-9 5-4,-2 2 0,-8-2 1,3-5-1,0-5 27,-2 0 0,7-9 1,-5 3-1,4-10-58,3-5 0,0 5 1,3-5 192,4 3 221,-5-7-211,17 13 1,-5-15 0,11 6-25,3 0 1,10-6 0,-3 4 0,7-5-65,7-2 0,-5 0 0,7 0 1,-2 0-119,0 0 1,7 7 0,-7 0-1,0-2-178,3-3 1,-8-2 0,5 0-248,-5 0 1,-2 0 0,0 0 139,0 0 0,-2-2 0,-3-5 0,-4-7 340,-3-5 0,8-2 0,-6 0 0</inkml:trace>
  <inkml:trace contextRef="#ctx0" brushRef="#br0" timeOffset="624">651 283 8514,'12'0'-44,"-3"0"1,-9-2-1,3-3 1,1-4 311,3-3 0,10 5 0,-1-7 1,7 0-84,5 2 1,10-6-1,-3 4 1,2-3-296,-2 3 0,2 5 0,-9 9 0,-2 0-343,-3 0 0,-4 2 1,-5 5 12,-7 7 1,-5 12 0,-4 2 0,-5-5 439,-7-6 0,-14 11 0,-5-5 0</inkml:trace>
  <inkml:trace contextRef="#ctx0" brushRef="#br0" timeOffset="917">735 346 8413,'0'14'-441,"-2"0"524,-5 2 1,2-2-1,-6 5 1,1 4 41,6 1 1,-8 8-1,0 3 1,-2 3-73,0-3 0,10 2 0,-6-9 0,3 0 97,0 2 0,0-6 1,10 4-56,4-5 0,4-9 0,10-2 0,3-3 46,4-4 1,-3-3 0,8-2 0,0 0-83,-1 0 1,1 0 0,4 0-1,-2-2-78,3-5 1,-6 2 0,1-7 0,-3 1-180,-4-1 1,-3 5-1,-2-5-467,0 3 1,-2-7 136,-5 2 1,-5 2 0,-9-2-75,0-2 0,-7 4 602,0-2 0,-9 0 0,4-7 0</inkml:trace>
  <inkml:trace contextRef="#ctx0" brushRef="#br0" timeOffset="1090">756 514 8485,'-9'12'-1270,"4"-1"1818,-9-4 1,10-2-231,-3 9 1,7-9 0,7 2-236,7-5 1,14-4 0,7-5 0,4-7-298,3-5 1,7 0-1,3 3 1,-1 4-131,0 3 1,5-5-1,-9 7 1,-5 2 343,-5 3 0,-2-7 0,7-3 0</inkml:trace>
  <inkml:trace contextRef="#ctx0" brushRef="#br0" timeOffset="1362">1554 220 7045,'-7'14'217,"0"0"1,-7-7 0,7 7 0,3 5-159,1 6 0,-4-1 0,0 6 0,0-2-129,-2 0 0,7 9 0,-5-4 0,2 0-35,-2-5 0,5-5-246,-5-2 1,14-2 0,7-5-158,4-7 508,-6-14 0,16-14 0,-5-12 0</inkml:trace>
  <inkml:trace contextRef="#ctx0" brushRef="#br0" timeOffset="1729">2016 10 8120,'0'-9'272,"-2"9"1,-3 11-350,-2 8 1,-2 11-1,2 5 1,-7 5 88,-5 2 0,5 2 0,0 5 0,-2 7 59,-3 5 0,-2-5 1,0-2-1,3-3 21,4-4 1,4-5-1,10-7 1,0-7 61,0-5 1,3-4-1,4-5-61,7-7 0,4-5 1,6-4-1,1-5-229,3-7 0,7-5 0,-7-2 0,-2 0-21,-3 0 1,-2 0 0,-2 0-161,-5 0 254,-5 0 1,-18 9 0,-7 5 23,-10 5 1,3 2 0,-5 0 0,2 0-38,-2 0 1,5 0 0,-5 0-1,4 0-315,3 0 0,7-2-136,0-5 527,19-5 0,7-9 0,20 0 0</inkml:trace>
  <inkml:trace contextRef="#ctx0" brushRef="#br0" timeOffset="2340">2730 388 8070,'-14'-7'23,"0"0"0,7 0 0,-7 7 0,0-2 1155,3-5-898,1 4 0,13-6 0,4 9-253,7 0 1,7 0 0,7 0 0,7 0 47,4 0 1,12 0 0,5 0 0,3 0-48,-3 0 1,4 0-1,-4 0 1,5 0-116,2 0 0,-9 0 0,-5 0 1,-5 0-29,-2 0 1,-9 0-1,-3 0-203,0 0 0,-6 7 1,4 0-8,-5-2 1,-9-3-1,-2-4-131,-3-5 0,5 2 1,-5-9 455,3-2 0,-7-3 0,4-2 0</inkml:trace>
  <inkml:trace contextRef="#ctx0" brushRef="#br0" timeOffset="2653">3507 136 8285,'14'2'110,"0"5"1,0 3-1,7 6 1,2-4 231,5-3 1,-4 5-1,6-7 1,0-2-252,5-3 0,5 5 0,0 0 1,-3-2-55,-2-3 1,-9-2 0,2 0 0,-5 2-128,-2 5 1,-7-4 0,-2 6 0,-3 0 68,-4 5 1,-3-2 0,-4 2 0,-5 2-46,-7 3 1,-7 9 0,-5 0 0,-2-2-124,2-3 0,-4-2 1,0 0-1,-1 0-149,1 0 1,2-2 0,7-3 0,0-4-5,0-3 0,7 5 342,0-7 0,9 9 0,-4-4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4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8:11.61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22 42 9227,'-12'-2'1156,"5"-5"-2650,5-5-49,11 0 1543,-6 3 0,15 18 0,-6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8:11.75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 0 7655,'-12'9'-250,"5"5"1,5-2 2320,2 2-1145,-9-9-1503,6 4 0,3-9 577,14 0 0,5-9 0,2-3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8:10.7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189 201 7650,'-14'0'-101,"2"2"1,1 3 310,-1 2 0,5 9 1,-5 1-1,1 6-261,-1 5 0,0 2 1,-4-4-1,4 2-14,3-2 1,2-3 0,7-2 0,0 0-16,0 0 0,-7 0 1,0 0-99,2 0 0,3-7 0,0 0-42,-5 2 0,4-4-331,-4 2 551,5-9 0,11 4 0,3-9 0</inkml:trace>
  <inkml:trace contextRef="#ctx0" brushRef="#br0" timeOffset="548">630 33 7828,'12'-9'18,"-3"-3"36,-9 0 0,-9 15 0,-5 15 0,-3 10-37,3 5 1,-11 2 0,4 9 0,-3 3 18,1 2 1,-3 7 0,3-7 0,4-5 41,1-6 1,6 6-1,0-9 1,3-5-14,4-4 1,3-5-1,4-2-50,5-5 1,-2 2 0,9-9-1,2-2-37,3-3 0,2-4 0,0-5 0,0-7-11,0-5 0,7-2 0,0 0 1,-2 0-10,-3 0 0,-9 0 0,-2 0-16,-3 0 1,-2 7 44,-7 0 1,-2 9-1,-5-2 1,-7 5-12,-5 2 0,-2 0 1,0 0-80,0 0 0,0 0 1,0 0-124,0 0-717,0 0 943,9 0 0,12 0 0,12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8:13.71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106 0 7907,'-7'14'0,"0"0"0,0 5 80,-2 6 0,6 1 0,-6 7 0,0-1 0,-3 1-55,0 4 1,1-6 0,6-1 0,-2-2 54,2 0 1,3 0-15,2-7 1,2-2 0,5-5-56,7-7 0,5 2 0,2-2-40,0-2 1,7-5 0,2-5 0,1-2-174,-1 2 0,5-4 0,-5 0 0,1-1-118,-1 1 0,-2-5 1,-7 7-1,-2 0 320,-5-2 0,4 6 0,-6-15 0,9 6 0</inkml:trace>
  <inkml:trace contextRef="#ctx0" brushRef="#br0" timeOffset="209">379 168 7299,'-14'0'-174,"0"0"1,7 0 535,-7 0 0,0 2 1,-5 5-211,5 7 1,-4 5-1,6 4 1,-2 5-160,0 7 0,0 5 0,-7 2 0,0 0-104,0 0 1,7-7-1,2 0 1,3 0-62,4-2 0,-4-3 0,2-9 0,2 0-10,3 0 1,4-9 0,5-5-114,7-5 0,5-2 1,2 0 294,0 0 0,0-9 0,0-3 0</inkml:trace>
  <inkml:trace contextRef="#ctx0" brushRef="#br0" timeOffset="692">820 315 8180,'7'-23'-7,"0"-5"1,0 4 0,-7-6 96,0 0 0,0 6 1,0-4-1,0 5 72,0 2 0,-7 7 1,-2 2-236,-3 3 0,-2 2 0,-7 9-1,0 5 1,7 5-1,0 9 1,-2 0-21,-3 0 0,5 7 1,2 2-1,3 1 57,4-1 0,1 5 0,-1-7 0,-2 0 135,2 2 0,5-6 0,5 4 0,4-5-37,3-2 1,-5 0-1,5 0 1,-1 0-23,1 0 0,-7 0 1,2 0-1,-5 0-38,-2 0 1,0 0 0,0 0-11,0 0 0,-9 0 0,-5-2 29,-5-5 1,-2-5 0,0-9-6,0 0 1,-7-2 0,0-5 12,2-7 1,10-7 0,4-5 0,3-2-27,4 2 1,5 1 0,7-1 0,7-2 6,5 2 0,11 3 0,3 2 0,2 0-22,0 0 0,-2 0 0,2 2 1,-5 3-69,0 2 0,-6 9 1,4-2-360,-5 5 0,-2 2-15,0 0 1,-7 0 454,0 0 0,0-9 0,7-3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8:18.52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84 336 8354,'-21'0'-416,"0"0"1,7 0 112,0 0 1322,9 0-830,-4 0 1,26 0-1,6 0 1,7 0-34,7 0 1,12-7-1,7 0 1,5 0-70,2-2 1,-7 6-1,0-6 1,0 2-99,-2 0 1,4 0 0,-9 7-1,-2 0-179,-3 0 1,-4 0-1,-3 0 1,-2 0-34,2 0 1,-6 0 0,-1 0 0,-2 0-108,0 0 1,0-2 0,-7-3 0,0-4 8,0-3 0,0 0 321,0-2 0,0-14 0,0 5 0</inkml:trace>
  <inkml:trace contextRef="#ctx0" brushRef="#br0" timeOffset="282">1029 0 8027,'9'12'360,"5"-3"1,12-7-1,4 3-223,3 2 1,2 0 0,7-5 0,-2 3-85,-5 2 0,2 2 0,-7-4 0,1 2-132,-1-2 0,-2 6 53,-7 3 0,-9 5 1,-8 2 8,-8 0 0,-8 0 1,-11 0-1,-5 2-132,-7 5 1,-5-2 0,-2 7 0,0-3-264,0-4 1,2-3 0,3-2 0,4 0-667,3 0 1078,2 0 0,7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8:17.13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63 147 7466,'21'7'229,"0"0"1,0-2-211,0-3 1,7-2 0,3 0 0,1 0-7,6 0 0,-8 0 0,0 0 0,-2-2 1,0-5 1,0 2 0,-7-7 0,0 1-20,0-1 1,-7 5-31,0-7 0,-7 7-129,7-7 0,-9 0 40,2-7 1,-5 7 33,-2 0 0,-2 9 78,-5-2 0,-5 5 1,-6 4 50,4 5 1,-3 5 0,8 9 0,0 0 28,-1 0 1,1 7 0,4 2 0,-2 3 15,3 4 0,-1 3 0,0 2 0,-2 0 42,3 0 1,-1 0-1,0 0 1,-2 0-37,3 0 0,1-7 0,3-2 0,0-1 7,0 1 0,-2-5 0,-3 5 0,-2-3-17,3-4 1,-1-1 0,-2 1 0,-5 2-3,1-2 1,-8-3 0,7-2 0,-2 0-57,0 0 1,0-9 0,-4-3 0,1-2-54,3 0 1,0 0 0,-7-7-136,0 0 0,0-7 1,0-2-1,0-3-27,0-4 0,7 4 0,0-2 1,0-2-217,3-3 1,1-2 0,10 0-118,0 0 0,10 2 526,4 5 0,14-14 0,4 5 0</inkml:trace>
  <inkml:trace contextRef="#ctx0" brushRef="#br0" timeOffset="447">1029 252 8510,'-9'-12'-403,"4"3"418,-9 9 1,7 2 0,-4 5 0,1 7 7,6 5 0,1 4 1,3 5-1,0 7 75,0 5 1,0 2-1,0 0 1,0-2-17,0-5 0,7 2 0,3-9 0,1-2 31,6-3 1,1-2-1,3-2-49,0-5 0,0-5 0,3-11 0,1-5-54,3-7 1,3-5-1,-6-4 1,6-3-58,1-2 0,-6-9 0,2 4 1,-5-2-123,-2 0 1,0 7 0,-2-5 0,-5 3 73,-7 4 0,-5 3 0,-2 2 0,-2 0 71,-5 0 0,-5 2 0,-11 3 0,-3 4 32,-2 3 1,-7 2 0,5 7 0,0 0-1,-1 0 0,-4 0 0,7 0 47,3 0-208,1 0 0,13 2 0,6 3 0,10 2-111,9-2 0,7-3 0,7-2 0,4 2 69,1 5 1,14-4-1,-5 4 1,4-5 194,6-2 0,-8 0 0,17-9 0,-8-3 0</inkml:trace>
  <inkml:trace contextRef="#ctx0" brushRef="#br0" timeOffset="808">1911 147 8436,'19'-9'-17,"-5"-5"0,-5 2 1,-11 0 49,-5 3 0,-5-7 0,-9 4 127,0 0 0,7 3 0,0 9 1,-2 0-112,-3 0 0,-2 0 0,0 2 8,0 5 1,0 5 0,3 9 0,1 0-174,3 0 0,10 0 0,-3 0 0,2 2 37,-2 5 1,5-4 0,-3 4 0,10-5 178,9-2 0,4-7 1,3 0-1,3 2 35,4 3 0,4-5 1,10-2-1,-2-1-69,-5 1 0,5-5 0,-8 5 0,3-1-47,0 1 1,-11-5-1,-1 5 1,-9-1-29,-5 1 1,-2 2-1,-7 7 1,-2 0 79,-5 0 1,-7 7 0,-14 2-1,-7 1 43,-5-1 0,-9-2 1,0-7-1,3 0-65,1 0 0,10-7 0,3-2-212,1-3 1,6-4 0,11-12-195,7-7 0,7-5 0,9-4 0,12-3-256,12-2 1,9-2-1,7 4 613,7-2 0,-5-9 0,0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8:27.48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292 334 8313,'0'-14'0,"0"0"-202,0-2 257,0-3 1,0-2 0,0 0 94,0 0 0,0 0 1,0 0-1,-2 0-44,-5 0 0,2 0 0,-7 0-171,3 0 1,-5 7 0,5 0-28,-3-2 1,-2 6 31,-7 3 1,0 7-1,0 7 1,2 7-11,5 5 0,-4 9 0,4 0 0,-3-2 39,3-3 1,-2 5 0,9 0 15,2-2 1,3-3-1,4-4 91,5-5 0,-2 2 0,9-9 0,2-2-71,3-3 0,2-2 0,0 0 0,0 0-29,0 0 0,0 0 0,0 0 0,0 0-18,0 0 0,-2 2 0,-3 3 31,-2 2 1,-7 0 0,5-5 154,-3 5 0,-2-2-73,-7 9 0,-7 0 0,-2 7 0,-1 0 39,1 0 1,-7 0-1,4 0 1,-2 2-33,0 5 1,0-2 0,-7 9 0,0 0-2,0-2 1,0 4 0,0-7 0,0 1-48,0-1 1,7-2 0,2-7-1,1 0-23,-1 0 0,5 0-503,-7 0 63,9-9 1,-2-3 13,14-9 1,5-9 0,11-5 0,3-3 418,2 3 0,9-14 0,-4 5 0</inkml:trace>
  <inkml:trace contextRef="#ctx0" brushRef="#br0" timeOffset="209">628 439 7962,'0'-21'557,"0"7"1769,0 0-2201,0 9 0,0-2 1,2 12-1,3 4-1821,2 3 1,9 2 1695,-2 7 0,5 0 0,2 0 0</inkml:trace>
  <inkml:trace contextRef="#ctx0" brushRef="#br0" timeOffset="350">691 754 8280,'-14'19'59,"0"-5"0,7 2 190,-7-9 1,7 7 445,-7-7 1,7 0 221,-7-7-754,9 0 1,-2 0-164,14 0 0,14 0 0,12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8:29.86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145 19 8394,'-2'14'-169,"-5"0"0,-5 7 1,-9 7-1,2-2 351,5-3 0,-4 7 0,6 3 0,0 0 38,5-5 1,-2 2 0,2-2-226,2-2 1,5-10-1,7-4 45,7-3 0,12-2 1,2-7-1,-2 0-73,-3 0 0,5-2 0,2-3 0,1-4-126,-1-3 1,0 5 0,-4-5 0,2 1-157,-2-1 0,4 5 0,-2-7 0,-2 0 315,-3 2 0,-2-6 0,0 6 0</inkml:trace>
  <inkml:trace contextRef="#ctx0" brushRef="#br0" timeOffset="205">397 40 8205,'-12'9'-11,"-4"-4"0,7 9 1,-3 2-1,-4 3 284,-3 2 1,0 9-1,1 5 1,-1 5-171,-4 2 0,-3 7 1,5 0-1,2-2 3,5-3 0,-4-2 0,6 0 0,0 0-569,5 0 0,5-9 0,4-5 0,5-7 73,7-7 0,5-5 1,2-9-1,2-2-118,5-5 508,5-5 0,9-18 0,0-3 0</inkml:trace>
  <inkml:trace contextRef="#ctx0" brushRef="#br0" timeOffset="617">943 250 8152,'7'-14'-52,"0"0"1,0-2-1,-7-10 200,0-2 1,-2 0-1,-3 7 1,-4 2-12,-3 5 0,0-4 0,-4 6 0,2 0 91,-2 5 1,-3-2 0,-4 2-382,-5 2 1,4 5-1,-4 5 1,7 4 44,7 3 0,3 2 0,6 7 0,-2 0 58,2 0 0,3 2 0,2 3 0,2 2 44,5-2 1,3-1-1,6 1 1,-4 2 68,-3-2 0,5-3 0,-5 0 0,1 3 30,-1 2 1,-2 7 0,-7-5 0,0 3-32,0 4 1,-2 1-1,-5-1 1,-7-4-38,-5-3 1,-2-2 0,0-7 0,2 0 16,5 0 0,-4-9 1,4-5-96,-5-5 0,0-4 1,5-5-1,7-10-6,5-8 0,2-6 0,2-6 0,8 2-61,11-2 1,2-1 0,10 1 0,-1 2 57,1-2 0,0 4 0,4 0 0,-4 3-37,-3 4 1,7 10-1,-4 4 1,0 3-227,-5 4 1,-3 3-1,1 2 325,2 0 0,0-9 0,-7-3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07.4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147 1051 8314,'-11'-21'-1093,"-8"9"1494,17 3-199,-8-1 0,10 10 1,0 3-100,0 15 1,0 15-1,0 16 1,0 9-31,0 10 0,-9 14 1,-3 9-1,-2-3-99,0-1 1,3-13 0,-3-4 0,4-9-10,1-12 0,7-2 1,-5-19-11,4-3 0,3-13 86,0-12 0,0-19 0,3-18 0,4-10-38,7-9 0,11-7 1,3-9-1,0-7-95,3-3 0,-8-11 0,7 16 0,-2 4 64,0 6 0,3 13 1,-6 7-35,3 10 0,0 9 0,-7 14 0,0 12 66,0 13 1,-9 13 0,-5 20 0,-5 7 99,-2 12 0,0 3 1,0 11-1,-2 0 22,-5-3 1,2-1 0,-6-13 0,1-4-6,6-7 1,-6-14-1,3-7 2,3-4 1,4-13-101,7-4 0,4-21 0,13-11 0,1-13-74,3-13 0,10-14 0,-3-5 0,4 0 30,3-3 0,0 8 0,0-5 0,-2 9-82,-5 12 0,2 3 0,-9 20 0,-2 5 109,-3 5 0,-2 11 0,0 0 0,-2 12 73,-5 14 0,2 3 1,-6 13-1,-1 5 71,0 5 1,1 9-1,-6-5 1,3 0-27,-2 1 0,0 4 0,-1-10 0,3-4-73,-2-4 0,4-13 0,1 3 0,1-4-270,6-3 1,-6-7 0,3-3 0,3-1-160,1-6 1,10-1 0,0-3 0,0-3 89,3-4 0,1-4 0,10-10 0,0 0 288,0 0 0,0 0 0,0 0 0,0 0 0,0 0 0</inkml:trace>
  <inkml:trace contextRef="#ctx0" brushRef="#br0" timeOffset="363">1848 1366 8101,'19'-28'-78,"-5"0"0,-5-10 0,-9 3 0,0-2 0,0 0 0,0 2 303,0-3 0,-7-1 1,-2-1-1,-3 5-112,-4 7 0,-3 7 1,-4 7-1,-3 7-73,-2 5 1,-2 4-1,4 7 1,-4 12-17,-3 12 1,1 16-1,-6 9 1,6 10 56,1 9 1,-4 2 0,7 1 0,5-8-48,7-7 0,6-2 0,10-18 0,3-8-59,4-4 0,4-5 0,10-10 0,0-4-16,0-7 1,7-4-1,3-8 1,1-7-42,6-9 0,1-14 1,1 0-1,-3-7-66,-2-7 0,-2 5 0,2-5 0,-7 7 88,-5 7 0,-4 5 1,-3 9 68,-2 0 1,-9 11-21,2 10 0,-5 12 0,-2 14 0,0 4 117,0 3 0,0-1 1,0 6-1,0-6-103,0-1 1,3-3 0,4-10 0,7-1-193,4-3 0,3-10 0,3 3 0,1-4-90,3-3 1,7-10 0,-4-4-1,1-7-377,6-7 656,-8 5 0,9-26 0,-6 5 0</inkml:trace>
  <inkml:trace contextRef="#ctx0" brushRef="#br0" timeOffset="565">2352 1009 8283,'-21'0'0,"0"0"131,0 0 0,9 9 161,5 5 0,7-5 0,7 1 0,10-3-65,8 0 1,15 0 0,11-7 0,3 0-243,4 0 1,5 0 0,5 0 0,0 0-254,-8 0 0,8 0 0,-12 0 0,-5-3-214,-4-4 1,-14 5 0,-5-5 217,-5 5 1,-4-1 0,-5-4-271,-7-7 1,-5-11 533,-2-3 0,-9-10 0,-3 6 0</inkml:trace>
  <inkml:trace contextRef="#ctx0" brushRef="#br0" timeOffset="759">2898 358 8314,'0'21'0,"-7"9"0,-2 5 0,-3 7 6,-4 7 1,-10 14 149,-2 14 0,0 12-127,7 2 0,11-42 0,-1 0 0,-10 44 0,0-2-21,0-5 0,2 1 1,5-17-1,7-5 32,5-7 1,4-6-1,5-13 1,7-4-85,5-7 0,4-11 0,5-6 0,7-1-390,5-6 0,2-1 0,2-6 0,5-4-530,7-7 964,5-4 0,11-13 0,3-1 0</inkml:trace>
  <inkml:trace contextRef="#ctx0" brushRef="#br0" timeOffset="993">3717 946 8314,'-21'-21'22,"-9"2"1,-3 5-1,-2 7 1,0 5 260,-2 2 1,-5 11 0,-5 13-1,-2 13-282,2 10 1,5 18 0,5-2 0,4 2 42,3 1 0,11-3 1,12-3-1,5-1-251,2-3 1,19-12 0,9-2-1,9-12 91,5-6 1,9-6 0,5-4-1,5-7-17,2-4 1,0-20 0,2-6 0,3-7-140,2-8 1,7-8 0,-5-8-1,-2-2-456,-4-2 728,-32 21 0,-1-1 0,21-27 0,-22 23 0,-1 0 0</inkml:trace>
  <inkml:trace contextRef="#ctx0" brushRef="#br0" timeOffset="1380">4578 1 8033,'0'23'-9,"0"5"0,0 12 0,0 13 0,-2 8 131,-5 11 1,2 10-1,-9 11 1,7-42 0,0 1-72,2 2 1,-2 2 0,-3 4 0,-1 1 0,2-1 0,0 1 0,-4 3 0,0 1-163,0 1 0,0 1 0,-2 3 0,0 0 0,1-5 1,0 0-1,1-2 0,0-2 123,1-3 1,1-2 0,-3 31 0,2-17 0,3-17 81,4-8 1,12-15-72,7-9 0,7-21 1,5-21-1,4-16-79,3-17 1,9-11 0,-17 22 0,1-1 0,1 0 0,0 0 10,2-2 1,0 1 0,1-5-1,-1-1 1,0 3 0,0 1 0,-2 0-1,0 0 7,24-37 0,5 12 0,-7 18 0,-5 12 266,-6 12 0,-1 9 0,-9 7 0,-2 7-14,-3 5 0,-2 13 1,0 10-1,-2 12 32,-5 7 0,2 18 0,-9 7 0,-2 8-103,-3 6 0,-2-4 1,0-1-1,0-1-176,0-6 1,7-4-1,2-7 1,3-7-379,4-4 1,10-6 0,4-4 0,1-7-1114,-1-4 1524,7-13 0,-4-1 0,9-10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3:26:05.4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1191 41 8429,'-10'-19'0,"-4"5"0,5 7-771,2 14 604,-5 5 0,1 18 0,-10 7 0,-5 12 285,-9 14 0,-2 14 0,10-31 0,-2 2-109,0 0 0,-1 2 0,0 3 0,0 1 0,-3-4 0,0 0 0,0 3 0,1-1-58,1 1 1,-1-1 0,-5 6 0,-1-1 0,8-8 0,0 0 0,-1-3-1,1-1 52,1-4 1,0-1-1,-25 40 1,-2-10-1,7-5-51,5-7 0,4-9 0,3-11 0,4-6-85,3-1 1,9-13 8,7-11 1,9-9-1,3-12 1,13-14 0,17-9 0,10-12 123,4 0 0,7-12 0,4 3 0,3-3 0,3 7 0,-3 8 0</inkml:trace>
  <inkml:trace contextRef="#ctx0" brushRef="#br0" timeOffset="403">1065 20 7542,'9'44'109,"5"5"1,12 23 0,4 22 0,-15-43 0,0 3-65,0 1 0,1 2 1,2 7-1,1 2 0,-2 0 1,1 1-1,2 5 1,0 1-171,0 3 0,2 2 1,2 2-1,1 1 0,0 0 1,1-1-1,0-8 1,2-2 154,0-6 0,2-2 0,-1-6 0,0-2 0,0-7 0,1-3 0,23 31 34,-1-15 1,6-11 0,-4-14 0,-1-9 209,-4-10 1,3-9 0,-3-14 0,0-11-128,2-15 1,3-14 0,9-27 0,-32 31 0,-2-1-107,0-2 0,-2-3 1,4-12-1,-1-2 1,-2 3-1,0-1 1,1-4-1,0-1-96,-1-1 0,0-1 0,2-2 0,-1 0 0,-5 3 1,1 1-1,-1 0 0,1 1 43,0 0 1,1 2 0,-4 1 0,0 2 0,2 4 0,1 3 0,-3 6 0,1 3-337,19-31 1,-3 12 0,-4 7-1,-7 9 39,-4 10 1,-3 7-1,0 11 1,0 5 24,0 7 1,-7 2 0,0 1 0,2-3 164,3 2 0,2 3 1,0 2 118,0 0 0,4 7 0,1 0 0,0-3 0,6-1 0,6-3 0</inkml:trace>
  <inkml:trace contextRef="#ctx0" brushRef="#br0" timeOffset="824">4067 587 8433,'-16'44'0,"-7"5"0,-5 7-154,-3 5 0,1 20 1,2 13 246,11-41 1,-1 1-1,2 0 1,2 2-1,0 2 1,2 0 0,3-2-1,2-2 1,0 44 37,4-12 0,3-23 0,5-4 0,7-13-198,9-13 0,21-10 1,0-9-1,2-7 128,0-4 0,12-8 0,3-9 1,-1-14-9,3-9 1,-1-15 0,3-4 0,-2-4 9,-5-3 1,-5-3 0,-9 1 0,-2 0-50,-5 4 1,-7 5-1,-14-2 1,-7 4 19,-5 3 0,-4 2 0,-5 7 0,-7 2-102,-5 5 1,-11 5 0,-5 11 0,-7 5-47,-7 7 1,2 5 0,-9 4 0,0 7-36,3 12 0,-6 0 0,8 7 1,2-4-168,5-3 0,-1-3 0,17-1 316,3-3 0,11-10 0,4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2:42.1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15.73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6:36.9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47.79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18:59.92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14.15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1:49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5T21:22:42.19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23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10283 24575,'33'26'0,"4"11"0,7 17 0,21 18 0,-23-17-414,-7-15 1,0-1 413,12 16 0,9 22 0,-3-14 0,-8-2 0,1-2 0,5-13 272,-4 6-272,4-7 137,-6 6-137,-9-7 0,7 7 0,-15-11 418,13 3-418,-13-9 0,5-1 0,-14-9 0,5 1 0,-11-6 0,4-1 0,-5-7 0,5 1 0,-4-1 0,5 7 0,-6-5 0,-1 4 0,7 1 0,-5 1 0,11 6 0,-11-7 0,10 6 0,-10-11 0,11 10 0,-6-10 0,13 22 0,-5-13 0,4 14 0,-5-12 0,1 8 0,-7-5 0,5 4 0,-10-6 0,10 0 0,-11 0 0,5-6 0,0 4 0,-5-4 0,5 6 0,1 6 0,1 3 0,0-1 0,7 13 0,-7-10 0,9 19 0,-2-13 0,1 14 0,-1-14 0,1 6 0,10 10 0,-9-20 0,10 19 0,-20-31 0,6 13 0,-5-13 0,0 6 0,3-7 0,-9-1 0,4-5 0,-6-1 0,-1-7 0,0 1 0,1-1 0,-1 0 0,1 1 0,-1-1 0,1 1 0,-1-1 0,1 1 0,-1 5 0,1-4 0,0 4 0,5 1 0,7 0 0,-3 7 0,7-1 0,-14-5 0,9 4 0,-10-10 0,10 11 0,-10-6 0,11 2 0,-10 3 0,3-10 0,1 5 0,-5 0 0,5-5 0,-6 10 0,0-10 0,0 11 0,0-11 0,0 10 0,-1-10 0,2 10 0,-2-10 0,1 10 0,0-4 0,1 6 0,-1 0 0,6 11 0,-4-9 0,-2 9 0,-1-11 0,-4 0 0,0 0 0,4-7 0,-4 6 0,-1-11 0,5 10 0,-10-10 0,10 4 0,-10-5 0,9-1 0,-8 1 0,8-1 0,-9 0 0,4 1 0,0-1 0,2 1 0,4-1 0,1 1 0,-6-1 0,4-5 0,-9 5 0,9-5 0,-8 5 0,8-4 0,-9 3 0,4-4 0,0 1 0,-3 3 0,3-4 0,-5 6 0,5-1 0,-4 0 0,4-4 0,-5-2 0</inkml:trace>
  <inkml:trace contextRef="#ctx0" brushRef="#br0" timeOffset="5048">976 7568 24575,'-19'0'0,"-4"6"0,-4 14 0,5 1 0,-16 13 0,16-9 0,-9 1 0,11-1 0,-3-6 0,9 4 0,-4-9 0,6 3 0,0-5 0,1-1 0,-1 0 0,1 1 0,-1-1 0,1 1 0,-1-1 0,0 1 0,1-1 0,-1 1 0,1-1 0,-1 0 0,1-4 0,4 3 0,-3-4 0,3 6 0,-4-1 0,-1 1 0,6-1 0,-4 0 0,3 1 0,-4-1 0,-1 1 0,0-1 0,1 1 0,-1-1 0,1-5 0,4 5 0,2-5 0,0 5 0,4 1 0,-10-1 0,10 1 0,-9-1 0,9 1 0,-10-1 0,10 0 0,-9 1 0,8-1 0,-3 1 0,5-1 0,0 1 0,-5-1 0,4 1 0,-10-1 0,10 0 0,-9 1 0,9-1 0,-10 1 0,5-1 0,-6 6 0,6-5 0,-4 5 0,8-6 0,-3 1 0,0-1 0,4 7 0,-10 0 0,4 7 0,0 0 0,-4 0 0,4 0 0,0-1 0,-4 1 0,9 0 0,-9 0 0,10 0 0,-5 0 0,1-1 0,3 8 0,-9-6 0,4 6 0,0-7 0,-4 0 0,4 11 0,0-9 0,-3 3 0,8-7 0,-3-10 0,5 5 0,0-1 0,0-4 0,0 10 0,-5-10 0,4 5 0,-4-7 0,-1 0 0,5 1 0,-4-1 0,0-4 0,4 3 0,-5-4 0,6 6 0,0-1 0,0 1 0,0-1 0,0 0 0,0 1 0,0-1 0,0 1 0,0-1 0,0 1 0,0-1 0,0 0 0,0 1 0,0-1 0,0 1 0,0-1 0,0 1 0,0-1 0,0 1 0,0-1 0,0 0 0,0 1 0,0-1 0,0 1 0,0-1 0,0 1 0,0-1 0,0 0 0,0 1 0,0-1 0,0 1 0,0-1 0,0 1 0,0-6 0,0-1 0</inkml:trace>
  <inkml:trace contextRef="#ctx0" brushRef="#br0" timeOffset="10064">351 8583 24575,'40'0'0,"0"0"0,26 0 0,-11 0 0,29 0 0,15 0-846,-23 0 846,-18 0 0,0 0 0,12 0 145,17 0-145,-19 0 0,-2 0 0,-16 0 0,-2 0 0,-21 5 635,3-3-635,-17 8 66,5-4-66,-12 6 0,4-1 0,-8 0 0,3 1 0,0-1 0,2 7 0,4-5 0,1 4 0,0 0 0,-1-4 0,7 5 0,1-6 0,6 6 0,-6-5 0,4 11 0,-4-11 0,6 10 0,-6-3 0,4 4 0,-3 1 0,4 0 0,1 0 0,8 8 0,-6-12 0,13 12 0,-7-13 0,8 7 0,-1-6 0,8-2 0,2 2 0,-1-6 0,7 12 0,-6-11 0,0 10 0,31 2 0,-32 1 0,32 0 0,-31-3 0,8-10 0,-1 5 0,-7-8 0,14 9 0,-12-6 0,14 5 0,-8-6 0,8-1 0,3 1 0,-1 0 0,7 0 0,-16 0 0,16 0 0,-15-1 0,6 1 0,-8-1 0,-1 1 0,1-1 0,25 7 0,-19-5 0,19 4 0,-17-5 0,12 0 0,-7-6 0,22-2 0,-22 0 0,25-5 0,-17 11 0,8-4 0,-11 6 0,1 1 0,0-8 0,-8 5 0,5-4 0,-14-1 0,15 5 0,-7-11-310,-15 1 0,2 1 310,30-4 0,14 0 0,-15 0 0,-4 0 0,9 0 0,-3 0 0,-9 0 0,0 0-40,0 0 40,-9 0 0,24 0 0,-28 0 0,19 0 0,-33 0 0,6 0 0,-21 0 0,11 0 618,-12 0-618,-1 0 42,-1 0-42,-7 0 0,-1 0 0,8 0 0,-5 0 0,4 0 0,-6 0 0,0 0 0,-6 0 0,4 0 0,-4 0 0,6 0 0,-1 0 0,1 0 0,0 0 0,11 0 0,-9 0 0,9 0 0,-11 0 0,0 0 0,0 0 0,-6 0 0,4 0 0,-10 5 0,4-4 0,1 4 0,-6-5 0,12 0 0,-11 0 0,4 0 0,0 0 0,-4 0 0,5 0 0,-7 0 0,1 0 0,-1 0 0,1 0 0,-1 0 0,0 0 0,1 0 0,-1 0 0,1 0 0,-1 0 0,1 0 0,-1 0 0,0 0 0,1 0 0,-1 0 0,1 0 0,-1 0 0,1 0 0,-1 0 0,1 0 0,-1 0 0,0-5 0,1 4 0,-1-10 0,1 10 0,-1-9 0,1 9 0,-1-10 0,0 10 0,1-4 0,-1 0 0,1 3 0,-1-3 0,1 0 0,-1 4 0,1-4 0,-1 0 0,0 3 0,1-8 0,-1 9 0,1-4 0,-6-1 0,4 5 0,-3-4 0,-1 0 0,4 4 0,-4-10 0,6 10 0,-1-4 0,-4 0 0,-2 3 0,-5-3 0</inkml:trace>
  <inkml:trace contextRef="#ctx0" brushRef="#br0" timeOffset="15262">1169 7297 24575,'24'0'0,"11"0"0,8 0 0,12 0 0,-19-6 0,10-1 0,-5-7 0,-6-4 0,11 3 0,-12-10 0,6 10 0,0-4 0,-6 6 0,4-1 0,-11 1 0,4 1 0,-6-1 0,0 0 0,0 1 0,-6 0 0,4-1 0,-10 2 0,10-2 0,-4 1 0,6 5 0,0-4 0,-1 4 0,1 0 0,7 2 0,-6-1 0,6 5 0,0-5 0,-6 6 0,13-6 0,-6 4 0,7-4 0,1 0 0,-1-1 0,0-7 0,0 1 0,1-1 0,-1 7 0,-7-5 0,6 5 0,-19 0 0,11-5 0,-13 11 0,7-10 0,-6 9 0,4-9 0,3 10 0,1-10 0,4 9 0,1-3 0,-6-1 0,13 5 0,-6-5 0,1 6 0,4 0 0,-11 0 0,11 0 0,-4 0 0,-1 0 0,6 0 0,-6 0 0,7 0 0,0 0 0,1 0 0,-1 0 0,0 0 0,-6 0 0,4 0 0,-11 0 0,4 0 0,-6 0 0,5 0 0,-4 0 0,-2 0 0,-1 0 0,-4 0 0,0 0 0,-2 0 0,1 0 0,-5 0 0,10 0 0,-10 0 0,4 0 0,-5 0 0,-1 0 0,1 0 0,-1-5 0,1 4 0,5-10 0,-4 10 0,10-10 0,-4 4 0,6 0 0,6-5 0,-4 5 0,29-12 0,-18 4 0,20-5 0,-24 7 0,4 0 0,-4 0 0,6-1 0,-7 7 0,6-5 0,-13 5 0,13-7 0,-13 2 0,13-2 0,-13 2 0,6-1 0,-7 0 0,0 1 0,-6 0 0,4-1 0,-10 7 0,10-6 0,-10 11 0,10-10 0,-4 10 0,11-11 0,-4 11 0,4-5 0,-5 6 0,7-6 0,-6 5 0,13-5 0,-6 0 0,7 4 0,0-4 0,1 0 0,-8 5 0,6-11 0,-6 10 0,0-4 0,6 0 0,-13 5 0,6-5 0,-7 0 0,0 5 0,-1-5 0,-5 1 0,5 4 0,-6-4 0,7 5 0,-6-5 0,4 3 0,-4-3 0,0 5 0,5-5 0,-6-2 0,6 0 0,0 2 0,-5 0 0,4 4 0,-4-10 0,0 10 0,4-11 0,-10 11 0,11-5 0,-6 1 0,1 3 0,-1-3 0,-1-1 0,2 5 0,6-5 0,-6 1 0,4 4 0,-4-10 0,0 10 0,-2-10 0,0 10 0,-4-4 0,5 5 0,-2-6 0,-3 5 0,3-4 0,-4 5 0,-1 0 0,1 0 0,-1 0 0,1 0 0,-1 0 0,0 0 0,1 0 0,-1 0 0,1 0 0,-1 0 0,1 0 0,-1 0 0,1 0 0,-1 0 0,0 0 0,1 0 0,-1 0 0,1 0 0,-1 0 0,1 0 0,-1 0 0,0 0 0,1 0 0,-1 5 0,1-4 0,-1 4 0,1 1 0,-1-5 0,-5 4 0,0-5 0</inkml:trace>
  <inkml:trace contextRef="#ctx0" brushRef="#br0" timeOffset="20108">4752 2629 24575,'0'40'0,"0"8"0,0 2 0,0-7 0,0 11 0,0-2 0,0 8 0,-13 6 0,-3-9 0,-6 1 0,-5-8 0,6-2 0,-6-8 0,6 0 0,-4 1 0,4-1 0,0-7 0,-3-1 0,4 0 0,1-12 0,-6 10 0,12-11 0,-11 0 0,10 5 0,-3-11 0,5 5 0,0-7 0,0 0 0,6 1 0,-4-1 0,3 1 0,-10 0 0,4-6 0,-5 5 0,7-10 0,-7 10 0,5-10 0,-4 10 0,5-5 0,0 5 0,1 1 0,4-1 0,-3 1 0,4-1 0,-6 1 0,6-1 0,-5 0 0,5 1 0,-6-1 0,0 7 0,1-5 0,-2 10 0,2-10 0,-7 10 0,4-4 0,-4 6 0,6-6 0,0 4 0,0-10 0,5 10 0,-8-5 0,12 1 0,-12-3 0,13 2 0,-8-5 0,9 4 0,-4-5 0,-1-1 0,5 0 0,-4 1 0,5-1 0,0 1 0,0-1 0,0 1 0,0-1 0,0 6 0,0-4 0,0 11 0,0-11 0,0 10 0,0-4 0,0 0 0,0 4 0,0 3 0,5 11 0,3 5 0,4-5 0,2 2 0,-2-6 0,1 0 0,1 6 0,-1-6 0,0 1 0,0 4 0,-1-11 0,-4 4 0,3 1 0,-4-5 0,6 4 0,-6 1 0,4-6 0,-4 6 0,0-7 0,-2-6 0,1 4 0,-5-10 0,5 10 0,-1-10 0,-4 16 0,4-9 0,0 10 0,-3-6 0,3-5 0,-5 5 0,0-6 0,0 7 0,0 0 0,6 0 0,-5 0 0,5-1 0,-6 1 0,0 0 0,0 0 0,0 0 0,0 0 0,0-1 0,0 1 0,0 0 0,0-6 0,0 4 0,0-10 0,0 10 0,0 1 0,0-4 0,0 9 0,0-16 0,5 10 0,-3-10 0,3 4 0,-5 1 0,5-5 0,-3 4 0,3 0 0,-5-4 0,5 5 0,-4-1 0,4-4 0,0 4 0,-4 1 0,5-5 0,-6 4 0,0-5 0,0-1 0,5 0 0,-4 1 0,4-1 0,-5 1 0,5-1 0,-4 1 0,4-1 0,0 0 0,-3 1 0,8 4 0,-4-3 0,1 4 0,3-6 0,-9 1 0,9-6 0,-9 4 0,10-9 0,-10 9 0,9-8 0,-9 8 0,10-9 0,-10 9 0,9-3 0,-9 4 0,9 1 0,-8-1 0,3 0 0,-5 1 0,5-1 0,-4 1 0,4-1 0,-5 1 0,0-1 0,0 1 0,0-1 0,0 0 0,0 1 0,0-1 0,0 1 0,0-6 0,0-1 0</inkml:trace>
  <inkml:trace contextRef="#ctx0" brushRef="#br0" timeOffset="28978">5041 2313 24575,'0'-33'0,"11"-6"0,12 4 0,4 1 0,7-5 0,-8 5 0,1-6 0,5 5 0,3 2 0,-2 7 0,6 0 0,-13 1 0,6-1 0,-1 0 0,-4 6 0,5-4 0,-8 10 0,1-10 0,-6 11 0,4-5 0,-10 6 0,11 0 0,-11 0 0,10 0 0,-4-6 0,6 4 0,-7-3 0,6 4 0,-5-5 0,5 5 0,-5-5 0,-1 0 0,0 5 0,-5-5 0,4 6 0,1 0 0,-5-6 0,5 5 0,-1-5 0,-4 6 0,11 5 0,-12-3 0,6 4 0,-1-6 0,-4 0 0,10 5 0,-4-4 0,6 4 0,-6-5 0,4 5 0,-4-9 0,6 8 0,7-11 0,-6 7 0,6-1 0,0 0 0,-6 0 0,13 0 0,-13 0 0,13 0 0,-6-6 0,18-2 0,-8 0 0,2 3 0,-7 4 0,-4 1 0,-1 0 0,5 6 0,-11-5 0,11 11 0,-4-10 0,-1 3 0,6 1 0,-6-5 0,7 11 0,1-5 0,-1 6 0,-7-6 0,6 5 0,-13-5 0,6 6 0,0 0 0,-6 0 0,13 0 0,-13 0 0,24 0 0,-21 0 0,21 0 0,-24 0 0,6 0 0,-7 0 0,-1 0 0,-5 0 0,5 0 0,-6 0 0,7 0 0,0 0 0,-6 0 0,4 0 0,-4 0 0,0 0 0,4 0 0,-10 0 0,10 0 0,-4 0 0,6-5 0,0 3 0,0-3 0,0-1 0,10-1 0,-7 0 0,8-4 0,-5 4 0,-4-6 0,11 0 0,-4 0 0,-1 5 0,6-4 0,-13 0 0,6-3 0,-7-3 0,0 6 0,-1 5 0,1-4 0,0 4 0,-6-6 0,4 1 0,-4 0 0,6-1 0,0 1 0,-7 0 0,6-1 0,-5-4 0,11-2 0,-10-6 0,3 6 0,-11 2 0,5 5 0,-4 0 0,4 0 0,-5 0 0,5 6 0,-4-4 0,10 3 0,-4 0 0,0-3 0,4 3 0,-4-5 0,6-1 0,0 0 0,0 1 0,-1 5 0,1-4 0,-6 4 0,4-5 0,-10 0 0,11 5 0,-5-3 0,-1 3 0,6 0 0,-11-3 0,10 3 0,-10 1 0,9-10 0,-9 8 0,4-9 0,-6 6 0,0-1 0,1 0 0,-1 1 0,1 4 0,-6-3 0,4 4 0,-3-6 0,-1 1 0,4 4 0,-9-3 0,10 9 0,-5-10 0,5 10 0,-4-9 0,3 8 0,-9-8 0,4 4 0,0-1 0,-3-3 0,3 4 0,-5-6 0,5 0 0,-4 1 0,9 4 0,-3 2 0,-1 0 0,4 4 0,-4-4 0,1 0 0,3-2 0,-4-4 0,6 4 0,-6-3 0,4 9 0,-3-5 0,-1 1 0,4-1 0,-3-1 0,-1-3 0,4 9 0,-9-9 0,9 8 0,-3-8 0,-1 4 0,-1-6 0,0 6 0,-3-5 0,-2 10 0,-2-4 0,-3 5 0</inkml:trace>
  <inkml:trace contextRef="#ctx0" brushRef="#br0" timeOffset="30995">4898 2286 24575,'11'0'0,"1"0"0,-1 0 0,1 0 0,-1 0 0,-5-5 0,5 3 0,-10-8 0,9 4 0,-4-1 0,1-3 0,3 9 0,-9-10 0,4 5 0,-5-6 0,0 1 0,5 4 0,-3-3 0,8 9 0,-9-10 0,4 10 0,-5-4 0</inkml:trace>
  <inkml:trace contextRef="#ctx0" brushRef="#br0" timeOffset="33728">4362 6586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0:47.6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0 101 8283,'0'-21'-423,"0"0"1,0 0 146,0 0 0,3 9 0,1 8 0,6 6 1,-1 7 105,0 3 170,8 2 0,-6 7 0,10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3.07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43 462 18166,'0'-14'1068,"0"0"-2027,0-2 1,0 4 1085,0-2 1,-3 10-736,-4-3 0,5 7 884,-5 7 1,2 4 0,1 10 0,-3 0-282,2 0 0,3 7 1,2 0-1,2-2-142,5-3 1,2-2 0,8 0 0,-3 0-107,2 0 0,3-7 0,4-2 1,3-3 73,2-4 0,0-3 1,-5-2-1,3 0 96,2 0 0,-3-2 1,-8-3-1,-3-4 252,2-3 1,-7 5 0,1-7 230,-1-2 0,-7-3 1,5-2-1,-4 0-512,-3 0 1,0-7 0,0 0 0,0 3 34,0 1 1,-3 1 0,-4-3 0,-4-2 7,-1 3 1,-7 4 0,5 4 0,-4 3 76,-3-2 0,0 7 0,0 2 25,0 4 0,0 3 1,0 0-91,0 0 0,9 3 32,5 4 1,5-3 0,4 8-624,5-3 1,5-2-1,9-7 1,2 0 311,5 0 0,-2-2 1,9-5 400,2-7 1,3-5 0,2-2-1</inkml:trace>
  <inkml:trace contextRef="#ctx0" brushRef="#br0" timeOffset="421">988 252 13545,'-21'3'-403,"0"4"0,0 4 848,0 1 0,7 14 1,2-5-1,0 2-315,1 0 0,6-2 0,-2 3 1,5 1-199,2 3 1,0-7 0,2-7-164,5 3 0,5-1 0,9-2 88,0-7 0,0-5 0,-3-4 0,-1-3 308,-3-2 1,-3-9-1,6 2 1,-6-5 64,-1-2 1,4 0 0,-5 0 0,0 0-128,1 0 1,-3 0 0,-7 0 0,0 0-246,0 0 1,0 0 0,0 0 13,0 0 0,0 0 0,-3 3-82,-4 4 1,-4 4 0,-10 10 154,0 0 0,7 0 0,0 0-67,-3 0 1,6 0-145,-3 0 0,11 0 0,3 0 0,12 0 81,7 0 1,2 0-1,0 0 1</inkml:trace>
  <inkml:trace contextRef="#ctx0" brushRef="#br0" timeOffset="688">1492 210 11772,'-14'-14'-1851,"0"0"1934,9 10 1,5-6-1,14 10 1,5 0-154,2 0 1,0-7 0,2 0-1,3 3 101,2 1 0,0 3 0,-7 0 1</inkml:trace>
  <inkml:trace contextRef="#ctx0" brushRef="#br0" timeOffset="843">1513 441 12020,'-14'12'-171,"0"-5"380,9 5 0,-2-10 0,14 5-360,7-5 1,5-2 0,2 0 0,2-2-530,5-5 719,-5 5 1,17-26 0,-7 4-1</inkml:trace>
  <inkml:trace contextRef="#ctx0" brushRef="#br0" timeOffset="1189">1975 147 9485,'-10'21'723,"1"0"1,-5 0-1,7 0-647,5 0 0,-5 0 0,0 0 0,2 0-78,3 0 0,4 0-195,5 0 1,5-9 0,9-5-1,0-5 123,0-2 1,-3-2 0,1-5 156,2-7 1,0-7 0,9-5-1,-9-2 61,-2 3 1,-3-1-1,1 0 1,-6-2 53,-1 3 0,-3-1 1,-7 0-268,0-2 1,-3 0-1,-4 10 1,-7 1-222,-4 3 1,-3 10 0,0-3 95,0 4 1,0 3 0,0 3 166,0 4 1,0 4 19,0 10 0,11-2-122,10-5 1,10-5-1,11-9 1</inkml:trace>
  <inkml:trace contextRef="#ctx0" brushRef="#br0" timeOffset="1508">2416 42 12020,'21'0'-2341,"-10"3"2098,-4 4 0,-4 4 1,-3 10 501,0 0 0,0 7 0,0 0 1,0-2-129,0-3 1,0-2 0,0 0 0,0 0 8,0 0 0,0 0-147,0 0 0,9-9 1,5-3-1,5-2-131,2 0 1,0-2 0,0-10 234,0-2 0,0-9 0,0 2 1,0-2 85,0 2 0,-3-5 1,-1 5 169,-3-5 1,-10-2 0,3 0-305,-4 0 1,-3 0-1,-3 0-144,-4 0 1,-4 3-1,-10 1 1,0 6-35,0 1 0,0-6 0,0 4 0,0 1-360,0 4 0,0 2 341,0-2 1,7 5 0,4-5 166,8 4 0,7 3 1,16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1:23:5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10283 24575,'33'26'0,"4"11"0,7 17 0,21 18 0,-23-17-414,-7-15 1,0-1 413,12 16 0,9 22 0,-3-14 0,-8-2 0,1-2 0,5-13 272,-4 6-272,4-7 137,-6 6-137,-9-7 0,7 7 0,-15-11 418,13 3-418,-13-9 0,5-1 0,-14-9 0,5 1 0,-11-6 0,4-1 0,-5-7 0,5 1 0,-4-1 0,5 7 0,-6-5 0,-1 4 0,7 1 0,-5 1 0,11 6 0,-11-7 0,10 6 0,-10-11 0,11 10 0,-6-10 0,13 22 0,-5-13 0,4 14 0,-5-12 0,1 8 0,-7-5 0,5 4 0,-10-6 0,10 0 0,-11 0 0,5-6 0,0 4 0,-5-4 0,5 6 0,1 6 0,1 3 0,0-1 0,7 13 0,-7-10 0,9 19 0,-2-13 0,1 14 0,-1-14 0,1 6 0,10 10 0,-9-20 0,10 19 0,-20-31 0,6 13 0,-5-13 0,0 6 0,3-7 0,-9-1 0,4-5 0,-6-1 0,-1-7 0,0 1 0,1-1 0,-1 0 0,1 1 0,-1-1 0,1 1 0,-1-1 0,1 1 0,-1 5 0,1-4 0,0 4 0,5 1 0,7 0 0,-3 7 0,7-1 0,-14-5 0,9 4 0,-10-10 0,10 11 0,-10-6 0,11 2 0,-10 3 0,3-10 0,1 5 0,-5 0 0,5-5 0,-6 10 0,0-10 0,0 11 0,0-11 0,0 10 0,-1-10 0,2 10 0,-2-10 0,1 10 0,0-4 0,1 6 0,-1 0 0,6 11 0,-4-9 0,-2 9 0,-1-11 0,-4 0 0,0 0 0,4-7 0,-4 6 0,-1-11 0,5 10 0,-10-10 0,10 4 0,-10-5 0,9-1 0,-8 1 0,8-1 0,-9 0 0,4 1 0,0-1 0,2 1 0,4-1 0,1 1 0,-6-1 0,4-5 0,-9 5 0,9-5 0,-8 5 0,8-4 0,-9 3 0,4-4 0,0 1 0,-3 3 0,3-4 0,-5 6 0,5-1 0,-4 0 0,4-4 0,-5-2 0</inkml:trace>
  <inkml:trace contextRef="#ctx0" brushRef="#br0" timeOffset="5048">976 7568 24575,'-19'0'0,"-4"6"0,-4 14 0,5 1 0,-16 13 0,16-9 0,-9 1 0,11-1 0,-3-6 0,9 4 0,-4-9 0,6 3 0,0-5 0,1-1 0,-1 0 0,1 1 0,-1-1 0,1 1 0,-1-1 0,0 1 0,1-1 0,-1 1 0,1-1 0,-1 0 0,1-4 0,4 3 0,-3-4 0,3 6 0,-4-1 0,-1 1 0,6-1 0,-4 0 0,3 1 0,-4-1 0,-1 1 0,0-1 0,1 1 0,-1-1 0,1-5 0,4 5 0,2-5 0,0 5 0,4 1 0,-10-1 0,10 1 0,-9-1 0,9 1 0,-10-1 0,10 0 0,-9 1 0,8-1 0,-3 1 0,5-1 0,0 1 0,-5-1 0,4 1 0,-10-1 0,10 0 0,-9 1 0,9-1 0,-10 1 0,5-1 0,-6 6 0,6-5 0,-4 5 0,8-6 0,-3 1 0,0-1 0,4 7 0,-10 0 0,4 7 0,0 0 0,-4 0 0,4 0 0,0-1 0,-4 1 0,9 0 0,-9 0 0,10 0 0,-5 0 0,1-1 0,3 8 0,-9-6 0,4 6 0,0-7 0,-4 0 0,4 11 0,0-9 0,-3 3 0,8-7 0,-3-10 0,5 5 0,0-1 0,0-4 0,0 10 0,-5-10 0,4 5 0,-4-7 0,-1 0 0,5 1 0,-4-1 0,0-4 0,4 3 0,-5-4 0,6 6 0,0-1 0,0 1 0,0-1 0,0 0 0,0 1 0,0-1 0,0 1 0,0-1 0,0 1 0,0-1 0,0 0 0,0 1 0,0-1 0,0 1 0,0-1 0,0 1 0,0-1 0,0 1 0,0-1 0,0 0 0,0 1 0,0-1 0,0 1 0,0-1 0,0 1 0,0-1 0,0 0 0,0 1 0,0-1 0,0 1 0,0-1 0,0 1 0,0-6 0,0-1 0</inkml:trace>
  <inkml:trace contextRef="#ctx0" brushRef="#br0" timeOffset="10064">351 8583 24575,'40'0'0,"0"0"0,26 0 0,-11 0 0,29 0 0,15 0-846,-23 0 846,-18 0 0,0 0 0,12 0 145,17 0-145,-19 0 0,-2 0 0,-16 0 0,-2 0 0,-21 5 635,3-3-635,-17 8 66,5-4-66,-12 6 0,4-1 0,-8 0 0,3 1 0,0-1 0,2 7 0,4-5 0,1 4 0,0 0 0,-1-4 0,7 5 0,1-6 0,6 6 0,-6-5 0,4 11 0,-4-11 0,6 10 0,-6-3 0,4 4 0,-3 1 0,4 0 0,1 0 0,8 8 0,-6-12 0,13 12 0,-7-13 0,8 7 0,-1-6 0,8-2 0,2 2 0,-1-6 0,7 12 0,-6-11 0,0 10 0,31 2 0,-32 1 0,32 0 0,-31-3 0,8-10 0,-1 5 0,-7-8 0,14 9 0,-12-6 0,14 5 0,-8-6 0,8-1 0,3 1 0,-1 0 0,7 0 0,-16 0 0,16 0 0,-15-1 0,6 1 0,-8-1 0,-1 1 0,1-1 0,25 7 0,-19-5 0,19 4 0,-17-5 0,12 0 0,-7-6 0,22-2 0,-22 0 0,25-5 0,-17 11 0,8-4 0,-11 6 0,1 1 0,0-8 0,-8 5 0,5-4 0,-14-1 0,15 5 0,-7-11-310,-15 1 0,2 1 310,30-4 0,14 0 0,-15 0 0,-4 0 0,9 0 0,-3 0 0,-9 0 0,0 0-40,0 0 40,-9 0 0,24 0 0,-28 0 0,19 0 0,-33 0 0,6 0 0,-21 0 0,11 0 618,-12 0-618,-1 0 42,-1 0-42,-7 0 0,-1 0 0,8 0 0,-5 0 0,4 0 0,-6 0 0,0 0 0,-6 0 0,4 0 0,-4 0 0,6 0 0,-1 0 0,1 0 0,0 0 0,11 0 0,-9 0 0,9 0 0,-11 0 0,0 0 0,0 0 0,-6 0 0,4 0 0,-10 5 0,4-4 0,1 4 0,-6-5 0,12 0 0,-11 0 0,4 0 0,0 0 0,-4 0 0,5 0 0,-7 0 0,1 0 0,-1 0 0,1 0 0,-1 0 0,0 0 0,1 0 0,-1 0 0,1 0 0,-1 0 0,1 0 0,-1 0 0,0 0 0,1 0 0,-1 0 0,1 0 0,-1 0 0,1 0 0,-1 0 0,1 0 0,-1 0 0,0-5 0,1 4 0,-1-10 0,1 10 0,-1-9 0,1 9 0,-1-10 0,0 10 0,1-4 0,-1 0 0,1 3 0,-1-3 0,1 0 0,-1 4 0,1-4 0,-1 0 0,0 3 0,1-8 0,-1 9 0,1-4 0,-6-1 0,4 5 0,-3-4 0,-1 0 0,4 4 0,-4-10 0,6 10 0,-1-4 0,-4 0 0,-2 3 0,-5-3 0</inkml:trace>
  <inkml:trace contextRef="#ctx0" brushRef="#br0" timeOffset="15262">1169 7297 24575,'24'0'0,"11"0"0,8 0 0,12 0 0,-19-6 0,10-1 0,-5-7 0,-6-4 0,11 3 0,-12-10 0,6 10 0,0-4 0,-6 6 0,4-1 0,-11 1 0,4 1 0,-6-1 0,0 0 0,0 1 0,-6 0 0,4-1 0,-10 2 0,10-2 0,-4 1 0,6 5 0,0-4 0,-1 4 0,1 0 0,7 2 0,-6-1 0,6 5 0,0-5 0,-6 6 0,13-6 0,-6 4 0,7-4 0,1 0 0,-1-1 0,0-7 0,0 1 0,1-1 0,-1 7 0,-7-5 0,6 5 0,-19 0 0,11-5 0,-13 11 0,7-10 0,-6 9 0,4-9 0,3 10 0,1-10 0,4 9 0,1-3 0,-6-1 0,13 5 0,-6-5 0,1 6 0,4 0 0,-11 0 0,11 0 0,-4 0 0,-1 0 0,6 0 0,-6 0 0,7 0 0,0 0 0,1 0 0,-1 0 0,0 0 0,-6 0 0,4 0 0,-11 0 0,4 0 0,-6 0 0,5 0 0,-4 0 0,-2 0 0,-1 0 0,-4 0 0,0 0 0,-2 0 0,1 0 0,-5 0 0,10 0 0,-10 0 0,4 0 0,-5 0 0,-1 0 0,1 0 0,-1-5 0,1 4 0,5-10 0,-4 10 0,10-10 0,-4 4 0,6 0 0,6-5 0,-4 5 0,29-12 0,-18 4 0,20-5 0,-24 7 0,4 0 0,-4 0 0,6-1 0,-7 7 0,6-5 0,-13 5 0,13-7 0,-13 2 0,13-2 0,-13 2 0,6-1 0,-7 0 0,0 1 0,-6 0 0,4-1 0,-10 7 0,10-6 0,-10 11 0,10-10 0,-4 10 0,11-11 0,-4 11 0,4-5 0,-5 6 0,7-6 0,-6 5 0,13-5 0,-6 0 0,7 4 0,0-4 0,1 0 0,-8 5 0,6-11 0,-6 10 0,0-4 0,6 0 0,-13 5 0,6-5 0,-7 0 0,0 5 0,-1-5 0,-5 1 0,5 4 0,-6-4 0,7 5 0,-6-5 0,4 3 0,-4-3 0,0 5 0,5-5 0,-6-2 0,6 0 0,0 2 0,-5 0 0,4 4 0,-4-10 0,0 10 0,4-11 0,-10 11 0,11-5 0,-6 1 0,1 3 0,-1-3 0,-1-1 0,2 5 0,6-5 0,-6 1 0,4 4 0,-4-10 0,0 10 0,-2-10 0,0 10 0,-4-4 0,5 5 0,-2-6 0,-3 5 0,3-4 0,-4 5 0,-1 0 0,1 0 0,-1 0 0,1 0 0,-1 0 0,0 0 0,1 0 0,-1 0 0,1 0 0,-1 0 0,1 0 0,-1 0 0,1 0 0,-1 0 0,0 0 0,1 0 0,-1 0 0,1 0 0,-1 0 0,1 0 0,-1 0 0,0 0 0,1 0 0,-1 5 0,1-4 0,-1 4 0,1 1 0,-1-5 0,-5 4 0,0-5 0</inkml:trace>
  <inkml:trace contextRef="#ctx0" brushRef="#br0" timeOffset="20108">4752 2629 24575,'0'40'0,"0"8"0,0 2 0,0-7 0,0 11 0,0-2 0,0 8 0,-13 6 0,-3-9 0,-6 1 0,-5-8 0,6-2 0,-6-8 0,6 0 0,-4 1 0,4-1 0,0-7 0,-3-1 0,4 0 0,1-12 0,-6 10 0,12-11 0,-11 0 0,10 5 0,-3-11 0,5 5 0,0-7 0,0 0 0,6 1 0,-4-1 0,3 1 0,-10 0 0,4-6 0,-5 5 0,7-10 0,-7 10 0,5-10 0,-4 10 0,5-5 0,0 5 0,1 1 0,4-1 0,-3 1 0,4-1 0,-6 1 0,6-1 0,-5 0 0,5 1 0,-6-1 0,0 7 0,1-5 0,-2 10 0,2-10 0,-7 10 0,4-4 0,-4 6 0,6-6 0,0 4 0,0-10 0,5 10 0,-8-5 0,12 1 0,-12-3 0,13 2 0,-8-5 0,9 4 0,-4-5 0,-1-1 0,5 0 0,-4 1 0,5-1 0,0 1 0,0-1 0,0 1 0,0-1 0,0 6 0,0-4 0,0 11 0,0-11 0,0 10 0,0-4 0,0 0 0,0 4 0,0 3 0,5 11 0,3 5 0,4-5 0,2 2 0,-2-6 0,1 0 0,1 6 0,-1-6 0,0 1 0,0 4 0,-1-11 0,-4 4 0,3 1 0,-4-5 0,6 4 0,-6 1 0,4-6 0,-4 6 0,0-7 0,-2-6 0,1 4 0,-5-10 0,5 10 0,-1-10 0,-4 16 0,4-9 0,0 10 0,-3-6 0,3-5 0,-5 5 0,0-6 0,0 7 0,0 0 0,6 0 0,-5 0 0,5-1 0,-6 1 0,0 0 0,0 0 0,0 0 0,0 0 0,0-1 0,0 1 0,0 0 0,0-6 0,0 4 0,0-10 0,0 10 0,0 1 0,0-4 0,0 9 0,0-16 0,5 10 0,-3-10 0,3 4 0,-5 1 0,5-5 0,-3 4 0,3 0 0,-5-4 0,5 5 0,-4-1 0,4-4 0,0 4 0,-4 1 0,5-5 0,-6 4 0,0-5 0,0-1 0,5 0 0,-4 1 0,4-1 0,-5 1 0,5-1 0,-4 1 0,4-1 0,0 0 0,-3 1 0,8 4 0,-4-3 0,1 4 0,3-6 0,-9 1 0,9-6 0,-9 4 0,10-9 0,-10 9 0,9-8 0,-9 8 0,10-9 0,-10 9 0,9-3 0,-9 4 0,9 1 0,-8-1 0,3 0 0,-5 1 0,5-1 0,-4 1 0,4-1 0,-5 1 0,0-1 0,0 1 0,0-1 0,0 0 0,0 1 0,0-1 0,0 1 0,0-6 0,0-1 0</inkml:trace>
  <inkml:trace contextRef="#ctx0" brushRef="#br0" timeOffset="28978">5041 2313 24575,'0'-33'0,"11"-6"0,12 4 0,4 1 0,7-5 0,-8 5 0,1-6 0,5 5 0,3 2 0,-2 7 0,6 0 0,-13 1 0,6-1 0,-1 0 0,-4 6 0,5-4 0,-8 10 0,1-10 0,-6 11 0,4-5 0,-10 6 0,11 0 0,-11 0 0,10 0 0,-4-6 0,6 4 0,-7-3 0,6 4 0,-5-5 0,5 5 0,-5-5 0,-1 0 0,0 5 0,-5-5 0,4 6 0,1 0 0,-5-6 0,5 5 0,-1-5 0,-4 6 0,11 5 0,-12-3 0,6 4 0,-1-6 0,-4 0 0,10 5 0,-4-4 0,6 4 0,-6-5 0,4 5 0,-4-9 0,6 8 0,7-11 0,-6 7 0,6-1 0,0 0 0,-6 0 0,13 0 0,-13 0 0,13 0 0,-6-6 0,18-2 0,-8 0 0,2 3 0,-7 4 0,-4 1 0,-1 0 0,5 6 0,-11-5 0,11 11 0,-4-10 0,-1 3 0,6 1 0,-6-5 0,7 11 0,1-5 0,-1 6 0,-7-6 0,6 5 0,-13-5 0,6 6 0,0 0 0,-6 0 0,13 0 0,-13 0 0,24 0 0,-21 0 0,21 0 0,-24 0 0,6 0 0,-7 0 0,-1 0 0,-5 0 0,5 0 0,-6 0 0,7 0 0,0 0 0,-6 0 0,4 0 0,-4 0 0,0 0 0,4 0 0,-10 0 0,10 0 0,-4 0 0,6-5 0,0 3 0,0-3 0,0-1 0,10-1 0,-7 0 0,8-4 0,-5 4 0,-4-6 0,11 0 0,-4 0 0,-1 5 0,6-4 0,-13 0 0,6-3 0,-7-3 0,0 6 0,-1 5 0,1-4 0,0 4 0,-6-6 0,4 1 0,-4 0 0,6-1 0,0 1 0,-7 0 0,6-1 0,-5-4 0,11-2 0,-10-6 0,3 6 0,-11 2 0,5 5 0,-4 0 0,4 0 0,-5 0 0,5 6 0,-4-4 0,10 3 0,-4 0 0,0-3 0,4 3 0,-4-5 0,6-1 0,0 0 0,0 1 0,-1 5 0,1-4 0,-6 4 0,4-5 0,-10 0 0,11 5 0,-5-3 0,-1 3 0,6 0 0,-11-3 0,10 3 0,-10 1 0,9-10 0,-9 8 0,4-9 0,-6 6 0,0-1 0,1 0 0,-1 1 0,1 4 0,-6-3 0,4 4 0,-3-6 0,-1 1 0,4 4 0,-9-3 0,10 9 0,-5-10 0,5 10 0,-4-9 0,3 8 0,-9-8 0,4 4 0,0-1 0,-3-3 0,3 4 0,-5-6 0,5 0 0,-4 1 0,9 4 0,-3 2 0,-1 0 0,4 4 0,-4-4 0,1 0 0,3-2 0,-4-4 0,6 4 0,-6-3 0,4 9 0,-3-5 0,-1 1 0,4-1 0,-3-1 0,-1-3 0,4 9 0,-9-9 0,9 8 0,-3-8 0,-1 4 0,-1-6 0,0 6 0,-3-5 0,-2 10 0,-2-4 0,-3 5 0</inkml:trace>
  <inkml:trace contextRef="#ctx0" brushRef="#br0" timeOffset="30995">4898 2286 24575,'11'0'0,"1"0"0,-1 0 0,1 0 0,-1 0 0,-5-5 0,5 3 0,-10-8 0,9 4 0,-4-1 0,1-3 0,3 9 0,-9-10 0,4 5 0,-5-6 0,0 1 0,5 4 0,-3-3 0,8 9 0,-9-10 0,4 10 0,-5-4 0</inkml:trace>
  <inkml:trace contextRef="#ctx0" brushRef="#br0" timeOffset="33728">4362 6586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19.42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3633 231 14791,'12'-14'-352,"-5"0"0,-5-2-333,-2-3 0,0 5 0,0 0 1,0-2 423,0-3 1,0-2 44,0 0 1,0 7-54,0 0 247,0 10 1,0-8 0,-2 7 25,-5-2 1,2 0 0,-9 7 0,-5 0 14,-6 0 0,-1 10 0,-9 1 0,-5 3 54,-6 0 1,-1 0-1,-11 7 1,-5 0 76,-5 0 1,-9 3-1,2 1 1,-2 3 3,-2-2 0,-14 4 0,9 1 0,-5-1-42,-4 0 0,4 5 0,41-19 0,0-1 0,0 0 0,1 2-22,-1 2 1,0 0-1,-1 0 1,0 1-1,-3 1 1,-1 0 0,1 0-1,1 0 12,3 0 0,-2 0 0,-4 3 0,-1 1 0,2 1 0,1 0 0,-2 0 0,0 1-12,1 2 1,-1 1 0,2-1 0,1 0 0,2 0 0,0 0 0,4-2 0,-1 0-73,3-2 1,0 1 0,1 3 0,0 1 0,-42 23 0,2 1-12,5-5 0,5-5 1,9-2-1,3 0-29,4 0 1,4-9 0,10-5 0,3-5-39,4-2 1,4 0 0,10-2 0,0-3 40,0-2 0,0-9 0,3 4 0,1-2-170,3 0 1,7 0 155,-7-7 1,10 0 0,-6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05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126 21 8627,'0'-11'-30,"0"1"0,3 10 1,1 3-1,3 4 1,-2 7 10,-3 4 0,-2 3 1,0 0-1,-2 3-54,-5 4 0,2-3 1,-9 10-1,0 2 139,3 3 0,-8 2 0,7 0 1,-2-2 4,0-5 1,7 2-1,-4-9 1,1-2 20,6-3 1,1-9-32,3 0 1,10-9 0,4 2 9,4-5 1,6-11 0,1-5-1,6-3-45,1 3 1,-4-2 0,5 7 0,0-1 1,-1 1 0,-4 2 0,5 7 0,0 0-71,-1 0 0,-4 7 0,5 0 1,-3 0-405,-4 2 1,4-6-1,-2 4 430,-2-5 0,6-11 1,1-3-1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28.8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105 411 7762,'-9'-12'-1015,"6"1"1026,-4 4 0,5 7 0,0-3 304,-5 8 1,4 11-1,-4 1 1,3 6-394,-3 5 0,4 9 1,-4-2-1,3 3 83,-3-3 0,4 4 1,-6-6-1,2 0-43,0-5 1,0-3 0,7 1-85,0 2 0,0-7 0,2-9 0,5-3-36,7-4 1,-2-3-1,2-4 1,2-3-38,3-2 195,2-9 0,0-5 0,0-12 0</inkml:trace>
  <inkml:trace contextRef="#ctx0" brushRef="#br0" timeOffset="341">378 579 8545,'0'21'-341,"0"0"1,0 0 0,0 0 0,2 0 381,5 0 1,-2 0 0,9 0 34,2 0 0,3-7 0,2-2-11,0-3 0,0-4 0,0-10 0,0-4-30,0-3 1,-7-4 0,0-10 0,0-4-11,-2-3 1,4 7 0,-9-4 0,-2 2 9,-3 0 1,-2 0 0,-2 7-18,-5 0 0,2 9 1,-9 5-1,-2 5-23,-3 2 1,-2 0 0,0 0-1,0 0-38,0 0 0,0 0 0,2 2 1,3 3-123,2 2 1,7 2-540,-7-2 608,9-4 0,5 4 96,14-14 0,5-5 0,2-9 0</inkml:trace>
  <inkml:trace contextRef="#ctx0" brushRef="#br0" timeOffset="517">882 411 8545,'0'12'177,"0"-3"1,0-11-383,0-5-717,0 4 922,0-6 0,9 18 0,3 3 0</inkml:trace>
  <inkml:trace contextRef="#ctx0" brushRef="#br0" timeOffset="662">903 537 8545,'-9'12'-182,"6"-3"1,-8-9 909,4 0-511,4 9-692,-6 3 0,18 0 0,5-5 0,5-5 475,2-2 0,0-9 0,0-3 0</inkml:trace>
  <inkml:trace contextRef="#ctx0" brushRef="#br0" timeOffset="1039">1302 348 8260,'0'14'-993,"-2"0"1080,-5 2 0,4 3 1,-6 2-1,2 2 38,0 5 0,0-2 1,7 7-1,0-1-2,0 1 0,0-7 0,0 4 0,0-2-64,0 0 1,7-7 0,2-9 0,3-3-96,4-4 0,3-3 1,2-4-1,0-5-23,0-7 1,0-14 0,2-7 15,5-5 1,-4-4 0,1-3-1,-6-2 1,-7 2 47,-3 3 1,-2 9-1,-7 2 1,0 3 53,0 4 0,-9 5 1,-5 7-1,-5 7-46,-2 5 1,0 2-1,0 0 1,-2 0-107,-5 0 0,4 9 0,-4 5 0,7 5-22,7 2 1,-2-7-390,9 0 1,2-9-490,12 2 993,14-14 0,12-5 0,9-9 0</inkml:trace>
  <inkml:trace contextRef="#ctx0" brushRef="#br0" timeOffset="1384">1911 33 8523,'0'-21'39,"0"9"1,-2 12 0,-3 17 0,-4 8 0,-1 10 0,-1 5-76,-1 2 0,5 7 0,-7 2 88,-2 3 1,4-5 0,0 7 0,1 0 0,1-2 70,1-5 1,2-5 0,7-4 0,0-5-6,0-7 0,2-7 0,5-7-70,7-7 0,5-5 0,4-7 0,3-6-68,2-10 0,2-14 0,-4 0 0,2-5 1,-2-2 1,-3 0 0,-2 2 0,-2 3 19,-5 2 1,-5 9 0,-9-2 33,0 5 1,-2 11 0,-8 5-1,-8 5-122,-8 2 1,-11 2 0,4 5-1,-2 5-154,0 0 1,2 4-1,-2-9 1,7-2-938,5-3 1178,11-2 0,-6 0 0,6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2:52.6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315 187 8450,'7'-21'-216,"3"0"-164,1 0 1,-6 7 0,2 0 459,-5-2 1,5 4 0,0-2 66,-2-2 1,0 6-1,-1 1 257,3 0-384,0 6 1,-7-4 0,0 14-96,0 7 1,0 12 0,-2 4-1,-3 3 81,-2 4 1,-9 12 0,2 7 0,-5 7 49,-2 7 1,-7 5 0,0 9 0,3 2 33,1 5 1,-4-2 0,14-40-1,0 0 1,-11 47-13,1-8 1,3 1 0,0-19 0,3-2-15,4-3 0,4-9 0,8-5 0,-3-4-30,-2-7 1,0-5 0,10 0 0,1-7 18,3-5 1,10-2 0,-3-2 0,4-3-1,3-2 1,3-9 0,4 4-1,7-2 27,4 0 0,3 0 1,3-7-1,1 0-20,3 0 0,7 0 0,-7 0 1,-2 0-1,-3 0 1,5 0-1,0 0 1,-5 0-34,-6 0 1,1 7-1,-6 0 1,0-2 7,-5-3 1,2 5 0,-2 0-61,-2-2 0,-3-3-269,-2-2 0,-9-2-68,-5-5 0,-5-5-154,-2-9 0,0 7 516,0 0 0,-9 9 0,-3-4 0</inkml:trace>
  <inkml:trace contextRef="#ctx0" brushRef="#br0" timeOffset="541">1071 1678 7826,'-21'0'206,"0"0"0,9 2-65,5 5 0,14-4 0,10 4-44,8-5 1,-1-2 0,6 0-105,0 0 89,-6 0 0,13 0 0,-9 2 0,-2 3 68,-3 2 0,5 7 0,-2-5 1,-5 3-64,-5 4 1,-4 3 0,2 2 0,-7 0 137,-5 0 1,-2 0 0,0 0 0,0 0 32,0 0 0,-9 7 0,-5 0 0,-5-5 13,-2-6 1,-7 1 0,0-6 0,0 2-69,-2 0 0,6-9 0,-6 4 0,2-2-140,0 0 0,0 0 0,7-7 0,0 0-261,0 0 0,0 0-720,0 0 870,0 0 49,9 0 0,12 0 0,12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03.28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1 169 8531,'0'-12'-558,"0"1"799,0 4 0,9 4-235,5-4 0,7-2-15,7 2 1,3 0 0,4 7-1,-7 2-72,-5 5 1,-2 5 0,0 9 0,-2 0 36,-5 0 1,4 0 0,-6 0 0,0 0 44,-5 0 0,-5 2 0,-2 3 0,-2 2 18,-5-2 0,-5 4 0,-9-2 0,0-2 10,0-3 0,0-2 0,0-2 0,0-3 19,0-2 0,0-9 1,0 4-1,0-2 126,0 0 0,7 0 254,0-7-332,9 0 0,-2 0-70,14 0 1,5 0-1,9 0 1,2 0-40,5 0 0,5 0 1,9 0-1,0 0-62,0 0 0,-2-7 1,-3-2-1,-2-1 15,2 1 0,1-5 0,-3 5 0,-5-1-432,0 1 1,-6-5-1,4 7-447,-5 2 939,-2 3 0,0-7 0,0-3 0</inkml:trace>
  <inkml:trace contextRef="#ctx0" brushRef="#br0" timeOffset="475">820 64 7523,'0'-9'229,"0"9"0,0 9 0,0 12 0,0 0-190,0 0 0,0 0 1,0 0-1,2 0-4,5 0 0,-2 0 1,9 0-1,0 0-2,-3 0 0,8-7 1,-7 0-1,2 2 78,0 3 1,-3 2 0,6 0 40,-3 0 1,-10 0 61,3 0 0,-4 0 0,-3 0-85,0 0 0,0-7 1,-3 0-132,-4 2 0,3-6 1,-10-1-1,-3-2-79,-1 0 1,-3 7 0,0-7-1,0 0 13,0 2 1,0-6 0,0 4 0,0-5-350,0-2 0,-7 7 1,0 0-1,2-2-361,3-3 0,9-4 778,0-5 0,0-14 0,-7-12 0</inkml:trace>
  <inkml:trace contextRef="#ctx0" brushRef="#br0" timeOffset="663">799 232 8499,'12'-9'42,"-1"4"1,-6-9 200,2-2 0,9-1 1,-2 1-1,5 2-14,2-2 1,0 4 0,2-2 0,3 0-49,2 2 1,7-4 0,-5 7 0,0-1-425,1 1 0,4 2 1,-5 7-1,0 0-333,1 0 0,-3 0 0,-7 0 0,0 0 576,0 0 0,0-9 0,0-3 0</inkml:trace>
  <inkml:trace contextRef="#ctx0" brushRef="#br0" timeOffset="908">1555 190 8417,'0'-12'308,"0"5"1,2 12-947,5 2 0,-2 2 638,9-2 0,0 5 0,7 9 0</inkml:trace>
  <inkml:trace contextRef="#ctx0" brushRef="#br0" timeOffset="1063">1597 442 8417,'-19'2'46,"5"5"222,-5-4 0,15 6 590,-10-9-1188,9 0 0,-4 2 89,9 5 0,9-4 0,5 4 1,5-5 240,2-2 0,9 0 0,3 0 0</inkml:trace>
  <inkml:trace contextRef="#ctx0" brushRef="#br0" timeOffset="1483">2101 148 8246,'0'12'-90,"0"6"0,0-1 1,0 6 189,0 5 0,-7 7 0,-3-5 1,1 3 21,0 4 0,2-4 0,7 0 0,0-3-67,0-4 1,0-10-98,0-2 0,9-9 1,5 2-1,5-7 38,2-7 0,0-5 0,0-9 0,0-2 10,0-5 0,0 2 0,0-7 0,-3 3 106,-4 4 0,3-4 1,-10 2 17,-3 2 0,-1 10 1,-6 4-82,-4 3 1,3 2-1,-10 7 1,-3 0-171,-1 0 0,-3 0 1,0 0 50,0 0 0,0 0-673,0 0 0,11-2 743,10-5 0,10-5 0,11-9 0</inkml:trace>
  <inkml:trace contextRef="#ctx0" brushRef="#br0" timeOffset="1902">2458 43 8417,'14'12'-33,"0"-5"0,-7-5 0,7-2 0,2 0 272,3 0 0,-5 0 0,0 0 0,2 0-152,3 0 1,2 2-1,0 5-72,0 7 0,-7 5 0,-3 2-104,-1 0 1,4 7 0,-7 2 0,-3 1 33,-1-1 1,-13 5-1,-1-5 1,-3 3 76,0 4 0,0-6 0,-7-3 0,2-5 36,5-2 1,-2 0 0,6 0 331,-1 0-274,6-9 1,-2-3 0,14-9 25,7 0 1,12 0 0,2-2 0,-3-3-19,-1-2 1,4-7 0,0 5 0,-3-1-134,-1 1 0,-3 0 1,0 4-1,0-2-548,0 2 0,-7 3-374,0 2 0,-7 0 931,7 0 0,0-9 0,7-3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26.827"/>
    </inkml:context>
    <inkml:brush xml:id="br0">
      <inkml:brushProperty name="width" value="0.08571" units="cm"/>
      <inkml:brushProperty name="height" value="0.08571" units="cm"/>
      <inkml:brushProperty name="color" value="#E71225"/>
    </inkml:brush>
    <inkml:brush xml:id="br1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148 208 8184,'-21'0'-819,"7"0"0,0-2 1377,-3-5 1388,8 4-1563,0-6 0,11 9-259,5 0 1,-2 2 0,9 3 0,2 4-113,3 3 1,2-7 0,-3 4 0,-1-2-141,-3 0 1,0 9 85,7-2 1,-10 5 35,-4 2 1,-4 0-1,-3 0 1,-3 0-65,-4 0 0,-4 0 1,-10 0-1,0 0-24,0 0 1,0 0-1,0 0 1,0-2 70,0-5 0,0 2 0,2-7 0,3 1 44,2-1 1,9 0 82,-2-2-10,5-4 1,11 6 0,5-9 0,5 0-43,2 0 0,2 7 1,3 0-1,4-2-8,3-3 0,-5 0 0,4 3 0,-1 2 24,-6-2 1,-1-1 0,-3 1 21,0 2 0,-10 9-47,-4-2 0,-4 5 1,-6 2-1,-4-2-46,-7-5 1,-4 4-1,-6-4 1,-1 3-71,-3-3 1,0-3-1,7-6-69,0 2 1,0 0-296,0-7 0,9-2 27,5-5 0,7-5 0,7-9 1,7 2-98,5 5 1,2-4-1,0 1 507,0-8 0,9 1 0,3-6 0</inkml:trace>
  <inkml:trace contextRef="#ctx0" brushRef="#br0" timeOffset="455">526 82 8122,'-10'0'606,"10"0"-494,12 0 0,9 0 0,5 0 0,2-2-87,-3-5 0,6 4 1,-3-6-1,0 2-19,2 0 0,-7-7 0,5 7 0,-4 2 53,-3 3 1,0-5-86,-1 0 1,-1 2 38,-5 12 0,-5 5 0,-9 9 0,-2 0 38,-5 0 0,-5 2 0,-6 3 0,1 4 18,4 3 1,1 2 0,-4 7 0,4 0-30,3 0 1,-5 0 0,4 0 0,1 0 2,0 0 0,-1-2 0,6-3 1,-3-4-23,2-3 1,3 0 0,-1-6 0,-1-1-55,-3-4 1,0-3-65,7 5-900,0-9 474,0-3 0,0-11 0,2-3 523,5-2 0,5-19 0,9 3 0</inkml:trace>
  <inkml:trace contextRef="#ctx0" brushRef="#br1" timeOffset="647">1197 229 11574,'0'-21'-942,"0"0"1405,0 9 1,3 3-1,4 9-762,7 0 0,-5 9 231,-2 5 1,5-4 0,-1-1-1</inkml:trace>
  <inkml:trace contextRef="#ctx0" brushRef="#br1" timeOffset="804">1281 460 9508,'-9'30'-71,"-3"-6"82,-9 4 0,0-5 0,3-2 63,4 0 1,4-7-496,10 0 1,3-2-1,4 2 398,7-7 0,4-24 0,3-6 0</inkml:trace>
  <inkml:trace contextRef="#ctx0" brushRef="#br0" timeOffset="1189">1638 82 8376,'-11'0'139,"4"0"-26,14 0 1,4 0-1,10 0 1,3 0-166,4 0 1,-5 0-1,5 2 1,-5 3 61,-2 2 1,0 2-1,0-2 11,0 7 0,-9-2 0,-5 2 1,-5 2-11,-2 3 1,-2 9-1,-5 2 1,-5 1 51,1-1 0,-13-2 0,8-7 0,0 0-9,-3 0 1,3 0 0,-1 0 8,3 0 1,10-7-75,-3 0 1,7-9 0,4 4-1,6-2-46,1 0 0,3-2 1,10-10-1,1-4-131,3-3 1,3 0 0,-6-4 0,3 2-155,-2-2 0,-3-1 1,-2 1-1,-2 2 342,-5-2 0,5-12 0,-8-5 0</inkml:trace>
  <inkml:trace contextRef="#ctx0" brushRef="#br0" timeOffset="1526">2184 40 8376,'19'-2'60,"-3"-3"1,-2-2 242,3 2 0,1 3 0,3 2-299,0 0 0,7 0 0,0 0 0,-2 0 32,-3 0 1,-2 7 0,0 2-139,0 3 1,-9 2 0,-5 7 77,-5 0 0,-2 7 0,-2 0 0,-5 0 89,-7 2 0,-5-4 0,-2 7 0,0-3-9,0-4 1,0-3 0,3-2 0,4 0 115,7 0 1,-3-7-101,3 0 0,3-2 1,11 2-1,7-7 1,4-7 0,6-5-1,1-4-93,3-3 1,10-2 0,-3-7-1,2 2-280,-2 5 1,2-2 0,-6 9 0,-1 2 300,0 3 0,-2-7 0,-7-3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16.2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271 841 8372,'-21'0'-94,"0"0"0,7 0 0,0 0-512,-2 0 0,4 0 1125,-2 0-322,10 0 1,-6-3 0,13-1-1,4-6-72,7-1 1,11 4 0,6-5 0,4 0-24,9 1 1,0 4-1,12-7 1,5 0 0,7 2 0,6-7 0,10 5 0,0-4-68,0-3 0,10 0 0,-46 10 0,2 1 0,1-1 1,0 1 18,2-1 1,-1 1 0,2-1 0,0 1 0,0-1-1,1 1 1,1 0 0,0 1 4,-1 2 0,0 0 0,-1-2 1,-1-1-1,0 3 0,-1 0 1,0-1-1,-1 0 29,47-6 0,-48 5 0,0-1 1,41-1-1,-2-3 5,-3 0 1,-9 7 0,-2-5 0,-3 0-40,-4 1 1,-5-1 0,-5-4-1,-4 4-60,-3 3 1,-2-5-1,-7 4 1,0 1 40,0 0 0,-7-5 0,-2 7-114,-3 2 106,-2-7 1,0 10 0,0-5-1,-2 2-7,-3-2 0,-2 5 0,0-5-89,0 5 1,-7 2 55,0 0 1,0-7 5,7 0 0,0 0 1,-2 4 0,-5-4 0,-3 5 1,-4-5-47,7 5 1,-2-5 0,2 0 0,0 0-39,-2-3 1,6 8-1,-6-7 1,2 2 35,0 0 1,0-3-1,7 6 127,0-3-100,-9 0 0,4 4 0,-7-1 1,3-3-21,4 2 1,-4 0-74,2-2-1100,-9 5 349,4-7 0,-11 11 871,-5 5 0,-14-5 0,-12 8 0</inkml:trace>
  <inkml:trace contextRef="#ctx0" brushRef="#br0" timeOffset="674">418 484 8213,'0'-21'-510,"0"0"1,3 2 749,4 5 1,-5 14-1,5 14 1,-7 5-340,-7 2 0,-5 7 1,-11 2-1,-3 0 50,-2 1 0,-7 4 0,5-7 0,0-3 74,-1-1 1,1-10-1,4 0 1,-2 0 62,3-3 1,1 6 0,3-8 278,0 3-78,0 2-240,10 7 0,4-3 0,11-1 0,6-6 15,1-1 1,6-3 0,8-7 0,6 2 26,1 5 1,3-5 0,7 5 0,0-4 4,0-3 0,7-3 1,3-1-1,-1-3-34,0 2 0,5 3 0,-7 2 1,-2 0-66,-3 0 0,-9 0 1,-2 0-1,-3 2-204,-4 5 1,-3-2-191,-2 9 0,-7-10-1044,0 3 1441,-9-4 0,4-22 0,-9-4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56.56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 43 8545,'-14'-3'-487,"0"-4"-1,7 3 949,-7-10-319,10 9-151,-6-4 0,13 9 1,6 0-1,10 0 21,6 0 1,13 9 0,-3 3 0,4 2 18,3 0 1,10-3 0,4 6-1,4-3 4,3 2 1,7 3 0,3 2 0,-1 0 14,0 0 1,8 0-1,-1-3 1,7-1 15,5-3 0,-41-8 0,1 2 1,47 10-1,-46-9 0,1-1-13,3-1 0,0 0 0,-3-2 0,1 1 0,4 3 0,1-1 0,-2-2 1,0-1-43,-2 0 1,2 0 0,10-1-1,1-1 1,-6-3 0,0 0 0,3 0-1,1 2 20,-3 2 0,0-1 0,2-2 1,0 0-1,-4 3 0,0-1 0,-3 0 1,0-1-11,-2 2 1,-2-1 0,-3-1 0,-2 1 0,35 11 0,-4 2-4,-11 3 0,1 2 0,-14 0 0,3-3 17,-3-4 0,2 5 1,-7-5-1,1 2 2,-1-2 0,-2 3 0,-7-8 1,0 0 54,0 1 0,0 4 0,0-5 0,0 0 29,0 1 1,0-1 0,0-4 0,0 2-64,0-3 1,-7 6 0,-2-3-1,-3 0 47,-4 2 1,-3-7-1,-2 5 1,0-4-62,0-3 1,0 0 0,0 0-11,0 0 1,0 7 0,0 0 0,0-3-4,0-1 1,-5-3-1,3 0 1,4 0-41,1 0 1,-1 7 0,0 0 0,3-3-9,2-1 0,0-3 0,-7 0 0,0 0 20,0 0 0,0 0 0,0 0 0,0 0-9,0 0 0,-7 0 0,0 0-13,2 0 1,1 2 0,-1 3-118,-2 2 1,0 0-32,7-7 0,-9 2-465,-5 5-1302,-5-5 905,-2 8 0,-9-10 1029,-5 0 0,-5 0 0,-2 0 0</inkml:trace>
  <inkml:trace contextRef="#ctx0" brushRef="#br0" timeOffset="439">5124 652 8338,'-12'-21'-321,"-4"0"1076,9 0-716,-9 9 1,13 5-1,-1 12 25,8 2 0,1 9 1,9-4-1,2 2-14,3 0 0,2-3 0,0 6 0,0-3-9,0 2 1,7-4 0,0 2 0,-2 0 48,-3-3 0,5 6 1,0-8 14,-2 3 0,-10-8 0,-4 6-18,-3-1 0,-2-4 1,-9 6-59,-5-1 0,-5-1 1,-11-2-1,-3 5-74,-2-1 1,-9 8 0,2-5 0,-3 2-68,3-2 0,-4 5 0,6-7 1,-2 2-37,0 0 0,2-3 0,-2 3 0,7-4-95,5-1 1,2-4 0,0 6 0,0-1-390,0-6 632,9 8 0,-6 0 0,6 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3:58.067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274 232 11108,'-21'0'-100,"0"0"0,0 7 0,2 2 177,5 3 0,-2 2 0,9 7 0,2 0-71,3 0 0,2 0 0,2 0 0,3 0-157,2 0 1,9 0 0,-2 0 0,5 0 170,2 0 0,0 0 0,0 0 0,0-3 66,0-4-62,0 5-144,-9-7 193,6 9 1,-13 0-1,7 0 76,-3 0 1,-2-7-1,-9-3-58,-5-1 0,-5 4 0,-9-7-167,0-3 0,0-1 0,0-3 0,0 0-377,0 0 0,-7-7 1,0-3-1,2 1-100,3 0 1,-5-8 0,0 3 0,2-4 552,3-3 0,2 0 0,0 0 0</inkml:trace>
  <inkml:trace contextRef="#ctx0" brushRef="#br1" timeOffset="165">106 463 8375,'21'-21'-19,"0"0"0,-7 7 1,0 0-1,2-3 265,3-1 0,2-1 0,0 5 0,0 7-214,0 5 0,7 2 0,0 0 0,-2 0-237,-3 0 0,5 0 1,0 0-1,0 0-73,2 0 0,1 2 0,6 3 0,-2 2 278,2-3 0,3-11 0,2-4 0</inkml:trace>
  <inkml:trace contextRef="#ctx0" brushRef="#br1" timeOffset="601">799 1 8467,'-12'0'240,"3"0"0,11 0 0,5 2-301,7 5 1,5-5 0,4 5 0,5-4-4,7-3 0,5 0 0,-1 0 1,-1 0 86,-3 0 0,-3 0 0,3 0 1,-7 0-86,-4 0 0,-3 0 208,0 0 0,-10 2-89,-4 5 1,-4 5-1,-6 11 1,-4 3 115,-7 2 1,-2 9 0,-3 0 0,3 8-58,0 4 1,-15 9-1,10-2 1,-2 5-96,0 2 1,4 0-1,3-3 1,2-4-99,-3-7 0,6 3 0,-1-6 1,3-6-39,4-10 1,-4 1 0,2-3-292,2-3-121,3-1 0,2-15-69,0-9 0,7-12 596,0-16 0,18 5 0,-1-7 0</inkml:trace>
  <inkml:trace contextRef="#ctx0" brushRef="#br1" timeOffset="794">1576 442 8467,'-12'-21'190,"3"7"1471,9 0-1915,0 0 0,2 2 0,5 7-369,7 10 1,-2 4 622,2 5 0,0 14 0,7-4 0</inkml:trace>
  <inkml:trace contextRef="#ctx0" brushRef="#br1" timeOffset="941">1555 757 8319,'-21'0'806,"0"0"0,9-3-1171,5-4 0,7 5-241,7-5 1,5 5 605,9 2 0,0 0 0,0 0 0</inkml:trace>
  <inkml:trace contextRef="#ctx0" brushRef="#br1" timeOffset="1300">1912 400 8372,'0'-12'413,"0"3"0,9 9 1,5 0-312,5 0 0,2 0 1,0 0-1,0 0-144,0 0 1,0 2 0,0 3 0,-3 4-50,-4 3 0,3 2 0,-10 7 0,-3 0 5,-1 0 0,-3 2 0,0 3 1,-3 4 78,-4 3 0,-4-5 0,-10 4 0,0-1 77,0-6 0,7-1 0,2-3 0,0-3 170,1-4 1,6 5-210,-2-5 1,7-5 0,7-2 0,7-4-63,5-3 0,4 0 1,3 0-1,2-3-83,-3-4 0,6 3 0,-1-10 0,0 0-275,1 2 1,-1-7 0,-4 5 0,2-4-159,-3-3 0,6 0 1,-3 0 546,-3 0 0,8-10 0,0-1 0</inkml:trace>
  <inkml:trace contextRef="#ctx0" brushRef="#br1" timeOffset="1600">2752 211 8372,'0'-21'400,"0"9"0,-3 3-173,-4 9 0,3 16 0,-10 5 1,-3 5-298,-1 4 1,-3 3 0,2 11 0,3 3 122,2 2 0,0 2 0,-5-4 1,3 4-7,2 3 1,7-8 0,-5 3 0,3-4 3,4-3 0,3-7 0,2-3 0,2-4 13,5-9 1,5 0 0,9-12 0,0-3-14,0-1 0,2-13 0,3-4 0,2-4-111,-3-3 1,-1 0-1,-3-3 1,0-1-110,0-3 0,-10 0 1,-4 7 104,-4 0 0,-6 2 0,-4 5 0,-7 7-110,-4 5 0,-13 2 0,-4 0 0,-2 0-41,2 0 0,-2 0 1,6 2-1,1 3 215,0 2 0,2 9 0,7-4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8:51.48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126 640 8308,'-2'-18'-483,"-5"4"1,5 2-1,-8 7 1341,1-2-693,7 0 0,-8 5 0,13-3-37,4-2 1,-3 0 0,13 7-1,4-2 1,4-3-34,1-2 0,7-2 0,2 4 0,4-2 26,3 3 1,0-6 0,0 3 0,0 3-252,0 1 0,-2 3 0,-3 0 0,-4 0-3,-3 0 0,-4 3 0,-12 4 77,-7 7 1,-5 4 0,-6 3 0,-8 3 21,-9 4 1,-14-3-1,0 10 1,-5 3 18,-2 1 1,0 1 0,-2-3 0,-3-4 61,-2-3 0,0-2 1,7-7-1,3 0 32,4 0 1,-3 0-1,10-2 1,3-3 6,1-2 0,10-9 0,3 4-10,1 1 0,3-6 0,10 8 31,4-3 0,7-2 0,14-7 0,4 0-35,1 0 0,14-9 1,-5-3-1,4-2-57,6 0 1,-8 3-1,7-6 1,-2 3-112,0-2 0,0 4 0,-7-2 0,-2 0-47,-5 3 0,2-6 1,-6 8-1,-1 0-149,0-1 1,-2-4 0,-7 5 0,-2-3-56,-5-4 0,5 4 1,-8-2-1,1-2 347,-5-3 0,5-2 0,-1 0 0</inkml:trace>
  <inkml:trace contextRef="#ctx0" brushRef="#br0" timeOffset="292">1302 262 8473,'0'-21'-506,"0"0"420,0 10 0,-2 1 57,-5 10 1,2 3-1,-6 6 1,-1 10 12,0 6 0,-2 13 0,-7-3 0,0 4 56,0 3 0,0 0 0,0 3 0,0 1-16,0 3 0,0 0 0,0-7 1,0 0-63,0 0 0,0-7 1,3-2-1,4-3-95,7-4 0,-3-3-117,3-2 0,3-9-72,11-5 1,4-14 321,10-7 0,10-5 0,1-2 0</inkml:trace>
  <inkml:trace contextRef="#ctx0" brushRef="#br0" timeOffset="596">1449 52 8473,'12'-14'-383,"-5"0"387,-5 10-34,-2-15 0,0 19 0,0 2 153,0 17 1,-2 4 0,-3 12 0,-2 5-171,3 7 1,1-1-1,3 8 1,0 0 131,0-1 1,0 1 0,0 4 0,3-2-69,4 3 0,-3-8 0,8-2 0,0-7 32,-1-7 0,-4 2 0,7-6 0,0-1-232,-2 0 0,4-2-966,-9-7 464,10 0 685,-15-9 0,-2-21 0,-12-15 0</inkml:trace>
  <inkml:trace contextRef="#ctx0" brushRef="#br0" timeOffset="779">966 745 7858,'24'-9'51,"4"-3"1,7-2 167,4 0 0,10 3 1,3-6-1,-1 6-396,0 1 1,5-4 0,-7 7 0,-2 3 150,-3 1 1,-2 1-1,0-3 26,0-2 0,0-9 0,0 4 0</inkml:trace>
  <inkml:trace contextRef="#ctx0" brushRef="#br0" timeOffset="1038">1806 262 6386,'-21'0'376,"0"0"1,7 10 0,3 6 0,1 7-89,6 5 1,-6 12 0,3 2 0,3 12-417,1 6 1,-4 6 0,0 6 0,3 7 182,1 3 1,-4 11 0,0-16 0,3-4-42,1-6 1,3-13 0,0-5-34,0-5 0,7-11 1,3-8 5,1-8 0,3-10 0,7-14 0,0-10-365,0-8 1,0-8 0,0-11-1,-2-3-216,-5-2 594,5-18 0,-8 11 0,10-17 0</inkml:trace>
  <inkml:trace contextRef="#ctx0" brushRef="#br0" timeOffset="1293">1743 304 7570,'14'-11'-231,"0"1"1,3 3 0,1-2 434,3-3 0,0 8 0,3-3 0,1 4 28,3 3 1,7 0 0,-4 0 0,-1 3-246,0 4 0,-2 4 0,-7 10 0,-2 0 18,-5 0 1,2 0 0,-9 3-1,-2 1 44,-3 3 0,-2 10 1,-2-6-1,-5 3-90,-7 0 0,-12-2 1,-4 4-1,-3-4-16,-4-3 0,0-2 0,-1-9 0,6-3-102,1-2 1,3-9 0,7 2-24,0-5 0,3-4 0,4-5-58,7-7 1,7-5 239,7-2 0,14 0 0,11 0 0</inkml:trace>
  <inkml:trace contextRef="#ctx0" brushRef="#br0" timeOffset="1621">2352 241 8036,'14'-7'-378,"0"0"0,3 0 612,1-2 1,10 7 0,0-5 0,-2 4-93,-3 3 0,5 0 0,0 3 0,-2 4-148,-3 7 1,-4 4 0,-3 3 0,-4 0-145,-3 0 1,-2 10-1,-9 1 1,-5 3 82,-7 0 0,-7 0 1,-5 7-1,-4-2 65,-3-5 1,5 2-1,-4-9 1,1-2-8,6-3 1,1-9 724,3 0-670,10-9 0,11 4 1,14-11-1,7-3-74,7-2 0,4-2 1,10 4-1,0-2-45,0 3 0,0-1 0,0 0 0,0-2-193,0 3 1,0-1-1,0 0 1,0-4 265,0-3 0,0-11 0,0-10 0</inkml:trace>
  <inkml:trace contextRef="#ctx0" brushRef="#br0" timeOffset="2013">3360 346 8411,'0'-14'-38,"0"0"1,0 0 0,-2-7-16,-5 0 1,-5 0-1,-9 0 1,0 0 116,0 0 1,0 10-1,0 4 1,0 4-71,0 3 1,0 0-1,3 3-54,4 4 1,2 4-1,7 10 1,-2 0 9,3 0 0,1 0 0,3 3 0,0 1 74,0 3 1,7 7 0,0-7-1,0 0-17,3 3 1,-6-6 0,8 8 0,-3-3 94,-4-4 1,4 4 0,-2-2 0,-2-2-89,-3-3 1,-2 5 0,0 0-1,-2-2-37,-5-3 0,-5-2 0,-9 0 31,0 0 0,0-9 1,0-5-1,0-5 26,0-2 0,0-2 0,0-5 8,0-7 1,10-5 0,4-2 0,4 0-8,3 0 0,0 0 0,0-2 1,3-3-35,4-2 0,11 0 0,13 7 0,1 0 6,6 0 1,-1 0 0,0 0 0,-2 0-208,3 0 1,1 3 0,3 1 0,-2 3-289,-5-2 0,4 0 488,-4 2 0,14-14 0,5 4 0</inkml:trace>
  <inkml:trace contextRef="#ctx0" brushRef="#br0" timeOffset="2476">3822 598 7990,'-21'0'-16,"9"0"1,5 0 0,14 0 0,7 0 112,5 0 0,11 0 0,8 0 1,6 0-29,5 0 1,9-2-1,1-3 1,6-2 19,5 3 0,9-1 1,-4 0-1,2-2-53,0 3 0,-9 1 1,2 3-1,-7 0-36,-7 0 1,-5 0 0,-9 0 0,-2 0 23,-5 0 0,2 0 1,-9 0-245,-2 0 1,-3 0-95,-2 0-541,-9 0 855,-3 0 0,-9-9 0,0-3 0</inkml:trace>
  <inkml:trace contextRef="#ctx0" brushRef="#br0" timeOffset="2756">5061 304 7655,'14'7'168,"0"0"0,2 3 1,10-6-1,4 3-22,3-2 1,-5 0 0,7-1 0,0 3-83,-2-2 0,4 4 0,-9 1 1,-2-1-127,-3 0 0,-4 1 1,-3-6-1,-4 6 54,-3 1 1,-2 3-1,-9 7 1,-5-2-14,-7-5 0,-7 12 0,-5-5 0,-4 2-33,-3 0 1,-2 5-1,-7 0 1,2-2-289,5-3 0,-2-4 0,9-3 0,5-2-623,6 3 965,-1-8 0,6 10 0,-9-8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0:47.66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0 101 8283,'0'-21'-423,"0"0"1,0 0 146,0 0 0,3 9 0,1 8 0,6 6 1,-1 7 105,0 3 170,8 2 0,-6 7 0,10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00.92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206 42 8032,'0'-21'-150,"0"10"1,0 4 213,0 14 1,-9 7 0,-3 11 0,-2 3 0,0-2 1,0 0 0,-7-1 0,0 6-15,0 1 0,7-6 0,0 2 0,0-5 0,2-2 0,3 0 0,7 0-13,-5 0 0,4-7 0,-1-2 19,8-3 0,1 5 0,9-7-49,2-2 0,3-3 0,4-2 1,3 0-13,2 0 1,2 0 0,-4 0 0,4 0-47,3 0 1,-5 0-1,5 0 1,-3-2 35,-4-5 0,4 5 0,-2-8 0,-2 3-228,-3 0 0,-9 0 0,0 5-299,2-5 1,1 2-244,-3-9 784,-5 10 0,-9-15 0,0 7 0</inkml:trace>
  <inkml:trace contextRef="#ctx0" brushRef="#br0" timeOffset="330">563 21 6892,'-12'10'216,"-6"8"1,4 13 0,-5-1-93,-2 0 1,-7 15 0,0-3 0,2 2-36,3 0 0,2 5 0,0-2 0,2-5 55,5-5 1,-2-9-1,9 5-210,2-3 0,3-9-285,2-7 0,2-9 89,5 2 0,-2-7 0,9-5 1,0-4-186,-2-3 1,6 1 446,-4-3 0,14-14 0,5 4 0</inkml:trace>
  <inkml:trace contextRef="#ctx0" brushRef="#br0" timeOffset="718">815 0 8201,'14'0'-7,"0"0"0,2 0 264,3 0 0,4 0-334,5 0 0,-4 10 0,4 4 42,-5 4 0,-11 10 0,-5 0 0,-5 0-13,-2 3 1,-9-1 0,-5 10-1,-7-1 41,-7 6 1,2 1-1,-9-4 1,0 0 7,2 0 1,3-2 0,9-5 0,0-9 314,0-10 1,9 3-223,5-5 0,5-3 0,4 1-45,5-3 1,5-2-1,9-7 1,0 0-44,0 0 0,7 0 1,0 0-1,0-2-155,2-5 0,-4 5 0,7-8 0,-3 3-66,-4 0 0,-3 0 1,-2 7-1,0 0-152,0 0 1,-7-2 0,0-3 366,2-2 0,3-9 0,2 4 0</inkml:trace>
  <inkml:trace contextRef="#ctx0" brushRef="#br0" timeOffset="1127">1361 273 8282,'-12'-2'470,"5"-5"0,7 5-597,7-5 1,5 4 0,9 3-1820,0 0 1946,-9 0 0,6 10 0,-6 1 0</inkml:trace>
  <inkml:trace contextRef="#ctx0" brushRef="#br0" timeOffset="1281">1361 546 8101,'-9'21'-756,"4"-9"2557,-9-5-1723,9-5 1,-2-2-324,14 0 1,5-2 0,9-3 0,0-4-399,0-3 0,0 8 643,0-3 0,9-14 0,3-3 0</inkml:trace>
  <inkml:trace contextRef="#ctx0" brushRef="#br0" timeOffset="1622">1718 294 7795,'-12'14'-381,"3"-2"0,2 0 1,0-1 518,2 6 1,-4 1 0,2 3 0,0 0 155,-2 0 1,6 0-1,-4 0-114,5 0 0,11-2 0,5-3 0,5-4-129,2-3 0,0-2 0,0-7 0,0-2-65,0-5 0,2-2 1,3-10-1,2 0 52,-2-4 1,-10-3 0,-2 5 0,0-2-166,-2-5 1,-3 5 0,-9-5 0,0 4 91,0 3 1,-2 7 0,-5 3 0,-7-1 15,-5 0 1,-2 8-1,0-3-113,0 4 0,0 3-2,0 0-122,0 0 1,19 3 0,9 1 0,9 3 255,5-2 0,9-3 0,3-2 0</inkml:trace>
  <inkml:trace contextRef="#ctx0" brushRef="#br0" timeOffset="1943">2264 273 8265,'0'12'-609,"0"7"1,0-15 660,0 10 1,-7-7-1,-2 7 1,-1 3 204,1 1 1,0 3-1,4 3 1,-2 1-18,2 3 0,3 0 0,2-7-218,0 0 1,9-2-1,5-5-48,5-7 1,2-5-1,2-2 1,3-2 41,2-5 0,0-5 1,-5-11-1,1-3-111,-3-2 0,4 0 0,-13 5 0,2 0 128,0 2 1,-9-5 0,2 12 105,-5-5 0,-4 8 1,-5 4-141,-7 4 0,-5 3 1,-4 0-1,-3 0 32,-2 0 1,0 0 0,7 0 0,0 3-485,0 4 0,7-5 0,0 5-833,-2-5 1286,-3-11 0,-2-3 0,0-9 0</inkml:trace>
  <inkml:trace contextRef="#ctx0" brushRef="#br0" timeOffset="2680">416 609 6934,'-12'-9'-217,"1"7"0,6-8 378,-2 1 1,0 4-73,7-9 1,0 7-1,0-7 158,0-2-171,0 7 0,2-1-89,5 10 0,-4 3 55,4 4 0,-7 2 0,-5 10-23,-2 2 1,-9 2-1,4 12 1,-2-7-24,0-5 1,7-2 0,-5 0 0,1 0-34,-1 0 1,7-7-1,-2 0-271,5 3 1,2-6 226,0 3 0,2-7 81,5 7 0,5-9 0,9 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10.458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105 248 10719,'12'-2'-72,"-5"-5"-491,-5-7 77,-2 4 0,-2 3 371,-5 14 1,5 12-1,-5 11 1,4 3 113,3 4 0,-7 3 0,-2 4 0,0 3 43,-1 2 1,-4 7-1,7-7 1,0-2 44,-2-3 0,7-2 1,-8-2-1,3-5-90,0-7 1,0-5 0,7-2-133,0 0-72,0 0 0,0-12 147,0-9 1,0-11-1,0-17 1,0-5-100,0 0 0,0-13 0,3 1 0,1-4 10,3-2 0,7-5 1,-4 7-1,1 2 55,6 3 1,1 9 0,3 2-1,0 3 126,0 4 0,-2 3 0,0 2 0,-1 2 89,6 5 1,1 3-1,-4 6 1,0-2 27,0 2 1,0 3 0,0 4-95,0 5 1,0 5 0,-2 9 0,-3 0-74,-2 0 0,-9 0 0,2 0 0,-5 0 10,-2 0 0,-2 9-4,-5 5 1,-5-4 0,-11-3 0,-3-5-4,-2-2 0,-7-7 1,5-2-1,0-3 10,-1-4 1,3 4 0,7-2 146,0-2 1,3-1-51,4 3 1,7-4 0,14 4 1,7-5 0,4 5 0,3 0 1,3 0-37,4 2 1,4-4 0,8 7 0,-3-1-56,-2 1 0,-2-5 1,2 5-1,-5-1-103,1 1 1,-8-7 0,7 4 0,-2-2-143,0 0 1,0 0 0,-4-7 0,1-2-314,3-5 1,3 0 554,-3-14 0,4 4 0,10-13 0</inkml:trace>
  <inkml:trace contextRef="#ctx0" brushRef="#br1" timeOffset="527">1029 185 8235,'0'-21'-223,"3"0"1,4 2 580,7 5 0,4 5 0,6 9 1,4-2-357,7-5 1,4 4-1,3-4 1,0 5-144,0 2 1,-2 0 0,-5 0-1,-5 0-193,1 0 0,-15 0 0,5 2-83,-2 5 0,-10-2 0,-4 9 286,-10 2 0,0-6 1,-9-3-1,-2-5 131,-3-2 0,-2 0 0,-2 0 0,-3 0-2,-2 0 1,0-2 0,7-3 0,0-2 100,0 2 1,7 3-1,0 2 1,0 2 97,3 5 1,-8-2-1,7 11 1,-2 5-67,0 5 0,-7 11 0,-7-2 1,3 5-45,1 2 0,1 7 0,-3 0 0,-2-2-18,3-3 0,1-2 0,6 0 0,1-2 47,3-5 1,10 2-1,-3-9 12,4-2 1,3-3 0,3-2-32,4 0 1,-3-7 0,10-2-1,5-1-32,7 1 0,-3-5 1,7 5-1,-2-3-72,0-4 0,10-3 0,-6 0 0,3 3-53,0 2 0,-7 0 0,5-7 0,-3-2 25,-4-5 0,4 2 1,-2-7-1,-2 1-227,-3-1 1,-4-2-1,-3-5 1,-2 3-113,3 2 1,-8 0 0,0-5-1,-2 3 374,0 2 0,0-9 0,-7-10 0</inkml:trace>
  <inkml:trace contextRef="#ctx0" brushRef="#br1" timeOffset="729">1071 563 7733,'-11'-2'435,"4"-5"1,7 4-1,7-4 1,7 5-445,4 2 1,13-2 0,4-3 0,4-2-259,3 2 1,0 3 0,0 2-1,0 0-24,0 0 1,0 0 0,0 0 0,0 0-437,0 0 727,-9 0 0,7-9 0,-8-3 0</inkml:trace>
  <inkml:trace contextRef="#ctx0" brushRef="#br1" timeOffset="1019">1995 248 7243,'-14'2'229,"3"5"1,-1 7-86,0 5 1,5 4 0,-7 3-1,-2 4-43,-3 3 0,-2 0 0,0 4 0,3-4-251,4-3 0,-5 5 0,5-5-229,-5 3 1,5-7-91,0 2 0,12-14 295,2-7 0,9-14 174,12-7 0,10-14 0,1-5 0</inkml:trace>
  <inkml:trace contextRef="#ctx0" brushRef="#br1" timeOffset="1374">2394 17 8163,'12'-9'-333,"-3"6"0,-18-1 0,-5 15 437,-5 10 1,1 14-1,1 0 1,3 5-34,-2 2 1,-3 9 0,-4 5-1,-3 5-4,-2 2 0,0 0 1,7 0-1,3-2 6,4-5 0,-3-5 0,10-11 0,0-3-22,-2-2 0,7-16 0,-5 2 1,7-5-55,7-4 0,4-3 1,10-9-1,0-2 9,0-5 0,7-7 0,3-12 0,-1-2-67,0 2 0,1 1 0,-6-1 0,1-2-59,-7 2 0,2 10 0,-10 2 71,1-2 1,-3 4 22,-9-2 1,-9 9 0,-5-2-44,-5 5 1,-4 2 0,0 2 0,-1 3-393,6 2 461,1 0 0,6-16 0,1-3 0</inkml:trace>
  <inkml:trace contextRef="#ctx0" brushRef="#br1" timeOffset="2037">3066 563 8457,'-14'0'-169,"3"-2"-49,1-5 417,-6 4 1,14-8-1,-3 6 1,10-2-38,9 2 1,7 3 0,7 0 0,7-3-163,4-2 1,12 0 0,5 5 0,5-3 53,2-2 0,7 0 0,0 5 0,-2-3-17,-3-2 1,-2 0-1,0 5 1,-2-3-31,-5-2 1,2 0-1,-7 7 1,-2 0 5,-4 0 0,1 0 1,-13 0-1,0 0-71,-5 0 1,2-7 0,-2 0-129,-2 2 1,-3-4 0,-2 2-337,0 2 1,-7 1 248,0-3 1,-7 4 272,7-4 0,-9-4 0,4-1 0</inkml:trace>
  <inkml:trace contextRef="#ctx0" brushRef="#br1" timeOffset="2515">4452 164 8272,'-9'12'-1077,"-3"-3"1197,-9-9 1,2 2 214,5 5 1,5-2-183,9 9 1,9-9 0,5 4-1,5-2-37,2 0 1,2 2-1,3-4 1,2 2-130,-2-2 0,-3 4 0,-2 0 0,0 1-29,0-1 1,-7 0 0,-2-2 52,-3 7 1,-2-2-1,-7 2-80,0 2 0,0-4 0,-2 2 0,-5 2-63,-7 3 1,-7 2 0,-5 2 0,-4 3-57,-3 2 1,5 0-1,-5-7 1,3 0-107,4 0 0,3 0 0,2 0-90,0 0 384,9-9 0,-6 6 0,6-6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21.58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84 63 8190,'9'-21'258,"-4"7"0,9 2 0,2 3-22,3 4 1,2 3-1,0 2 1,0 0-247,0 0 0,-2 2 0,-3 5-42,-2 7 0,-2 5 0,2 2 1,-7 0 3,-5 0 1,-2 2 0,-2 3 0,-3 2-255,-2-2 1,-14 4 0,2-2 0,1-2 156,-1-3 0,-9-2 1,12-2-1,-1-3 84,-1-2 0,6-9 0,0 4 1,1-2 75,-1 0 1,7 2 50,-2-2 0,7 3 0,7 4 0,7-5 96,5 0 0,2 3 0,0 7-125,0-5 1,0 4 0,0-6 0,-2 2-20,-5 0 1,2 0-1,-7 7 6,3 0 1,-7-7 0,2 0-47,-5 2 0,-4-6 0,-5-1 23,-7 0 1,-7-4-1,-5 7 1,-2-3-144,2-4 1,3 4 0,0 0-175,-5 3 0,4-5 1,-4 7-2,5 2 0,11-4 0,3 0 317,0-3 0,6 7 0,-6-4 0</inkml:trace>
  <inkml:trace contextRef="#ctx0" brushRef="#br0" timeOffset="334">735 63 8208,'0'-12'8,"0"3"1,-2 11-1,-3 5 162,-2 7 0,-7 5 0,5 2 0,-1 2-40,1 5 0,2-2 1,7 7-1,0-1-192,0 1 0,0-7 1,0 2-1,0-3 102,0 3 1,2-4 0,5 4 8,7-5 0,5-9 0,2-2 1,0-3-32,0-4 1,2-3 0,3-2 0,4 0-52,3 0 1,-7 0 0,4-2 0,-2-3-321,0-2 0,0-9 0,-7 2-175,0-5 0,-2-2 0,-5 0 528,-7 0 0,4-9 0,1-3 0</inkml:trace>
  <inkml:trace contextRef="#ctx0" brushRef="#br0" timeOffset="534">1008 42 8208,'-14'7'0,"0"0"0,2 9 0,-4-2 0,2 7-12,-2 7 156,-3 5 0,-2 9 1,0 0-111,0 0 1,0 2 0,2 3 0,3 4-144,2 3 0,2-7 0,-4-1 1,4-6 49,3-5 1,2-9-325,7 2 1,2-7 0,5-7 0,7-7 382,5-5 0,2-11 0,0-3 0</inkml:trace>
  <inkml:trace contextRef="#ctx0" brushRef="#br0" timeOffset="752">1344 168 8861,'0'-12'79,"7"5"0,2 12 0,1 4-79,-1 3 0,7 2 0,-4 7 0</inkml:trace>
  <inkml:trace contextRef="#ctx0" brushRef="#br0" timeOffset="884">1302 525 8258,'0'14'179,"0"0"807,0-9-1878,0 13 892,0-15 0,9 15 0,3-6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26.10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190 147 8342,'0'-14'-1589,"0"0"1366,0-2 1,0-3 928,0-2-355,0 9 0,-7 5 0,-2 17 0,-1 8-310,1 8 1,-7 11 0,2-2 0,-5 5-36,-2 2 0,0 0 0,2 0 0,5 0-159,7 0 0,-2-2 0,2-5 0,2-7-23,3-5 1,2-2 0,0 0-271,0 0 0,2-7-224,5 0 670,-4-9 0,15 13 0,-6-6 0</inkml:trace>
  <inkml:trace contextRef="#ctx0" brushRef="#br0" timeOffset="493">547 252 8335,'14'-21'-183,"0"0"0,-9-7 1,2 0 122,-5 2 1,-2 3 0,0 2 44,0 0 1,-7 0 0,-2 2-1,-3 5 121,-4 7 1,4 5 0,-2 2-163,-2 0 0,4 0 1,0 2 83,3 5 1,-5 5-1,7 9 1,2 0 13,3 0 1,2 0-1,0 0 1,0 0-27,0 0 1,0 2 0,2 3-1,5 2-5,7-2 0,5-3 1,0 0-1,-3 3-31,-2 2 1,-2 0-1,2-7 1,-7 0-13,-5 0 0,-2 7 1,0 0-1,0-2 23,0-3 0,-9-4 0,-5-3 0,-5-2 11,-2 2 0,0-4 0,0 0 1,0-3 51,0-4 0,0-3 1,2-4-1,3-3-3,2-2 1,2-9-1,-2 2 1,5-5-32,0-2 0,6-2 1,-4-3-1,7-2-20,7 2 1,5 3 0,9 2 0,0 0 8,0 0 0,0 0 1,2 0-1,3 0-33,2 0 1,0 0-1,-5 0 1,3 2-80,2 5 0,0-4 0,-7 4-87,0-5 1,0 0 0,0 5-322,0 7 511,-9-4 0,-3 8 0,-9-6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31.233"/>
    </inkml:context>
    <inkml:brush xml:id="br0">
      <inkml:brushProperty name="width" value="0.11429" units="cm"/>
      <inkml:brushProperty name="height" value="0.11429" units="cm"/>
      <inkml:brushProperty name="color" value="#E71225"/>
    </inkml:brush>
    <inkml:brush xml:id="br1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126 84 9495,'-14'0'0,"0"0"-627,-2 0 541,7 0 1,-8-2 141,10-5 1,3 4-1,11-4 1,7 5 13,4 2 0,10-2 1,3-3-1,1-2-53,6 2 0,8 3 0,3 2 1,-2 0-82,-3 0 1,-9-7 0,0 0 0,0 2-129,-2 3 1,-3 2 0,-9 0-103,0 0 0,-2-2 67,-5-5 1,-7 4 72,-14-4 0,-5 5 0,-9 2 152,0 0 1,0 0 0,0 0 0,0 0 9,0 0 1,0 0-28,0 0 0,7 7 1,3 2-1,1 3 164,6 4 1,1-4 0,3 2-1,0 5 1,0 6 1,0 1 0,0 9 0,0 0-66,0-2 0,0 6 0,0-4 0,-2 5 2,-5 2 1,5 7 0,-8 0-1,3-2 31,0-3 1,-9-2 0,2-2 0,-2-3-22,2-2 0,-5-9 1,5 2-1,-2-5-79,2-2 0,-5-2 0,7-3 0,-2-4-72,0-3 0,7-2 0,-7-7-102,-2 0 0,-3-2 0,-2-3 0,3-4-60,4-3 1,-5 0 0,5-4 0,-5 4-76,-2 3 1,10-7 44,4 2 1,4 2 0,6 0-1,4 3 225,7 4 0,14-6 0,4-1 0</inkml:trace>
  <inkml:trace contextRef="#ctx0" brushRef="#br1" timeOffset="405">861 336 8267,'0'21'-615,"-2"-7"0,-3 0 1,-2 2 874,3 3 0,1 4 0,3 3 0,0 2-147,0-2 1,0-3 0,0-2-1,3 0-63,4 0 1,4-2 0,8-3 0,-3-4-26,-2-3 0,0-2 0,7-7 0,0 0-19,0 0 1,0 0-1,0-2 1,0-5-23,0-7 1,-2-5 0,-3-4 0,-2-3-6,3-2 0,-6-2 0,1 4 0,-3-2 20,-4 2 1,-3-4-1,-2 2-59,0 2 1,-2 3-1,-5 4 1,-7 3 55,-5 2 1,-2 9 0,0-2 0,0 3-9,0-3 1,0 4 0,0-4-5,0 5 0,7 2-157,0 0 0,12 0-35,2 0 1,9 0-1,12 2 1,0 3 50,0 2 0,7 0 1,0-7-1,0 0 157,3 0 0,1 0 0,10 0 0</inkml:trace>
  <inkml:trace contextRef="#ctx0" brushRef="#br1" timeOffset="784">1596 189 8548,'14'0'-367,"-2"-2"-85,-3-5 0,-2 2 0,-7-9 1011,0-2 0,0 4-359,0-2 0,-9 9-210,-5-2 1,-5 5-1,-2 2-20,0 0 1,10 9 0,1 5-16,1 5 0,7-5 0,-5 0 0,4 2 64,3 3 0,10-5 0,4 0 0,4 0 42,3-2 0,0 4 1,3-7-1,1 3-16,3 4 1,7-4-1,-4 2 1,-1 2-29,0 3 0,-2-5 0,-7 0 0,-2 2-2,-5 3 1,2 2-1,-9 0 1,-2 0 31,-3 0 0,-4 0 1,-5 0-1,-7 0 46,-5 0 0,-4 0 0,-3 0 0,-2-2-38,3-5 1,1-5 0,3-7 0,0 3-56,0 2 0,0 0 0,3-9 0,1-3 32,3-2 0,7-9-355,-7 2 1,10 2 0,-1 0-1,10 3-134,9 4 0,4 1 0,6-1 457,4-2 0,4-9 0,10 4 0</inkml:trace>
  <inkml:trace contextRef="#ctx0" brushRef="#br1" timeOffset="1342">2436 357 8470,'-21'12'-371,"5"-3"0,9-9 634,14 0 0,12 0 1,11 0-1,10 0-154,6 0 1,13-7-1,-3 0 1,7 0-79,7-2 0,-5 6 0,5-4 0,-5 5-21,-2 2 1,-2 0 0,-3 0 0,-4 0-71,-3 0 1,5-2 0,-7-3 0,-2-2 46,-3 2 0,-9 1 0,-2-1 0,-3-2 17,-4 2 0,-3 1 1,-2-1-553,0-2-425,-9 0 339,-3 7 0,-18 0 634,-5 0 0,-5 0 0,-2 0 0</inkml:trace>
  <inkml:trace contextRef="#ctx0" brushRef="#br1" timeOffset="1666">3549 42 8438,'0'12'11,"9"-3"0,5-9 1,5 2 99,2 5 1,2-4 0,5 4 0,5-5-66,0-2 0,-1 7 1,-6 2-1,4 1-113,3-1 0,-7 7 0,2-2 60,-5 5 1,-11 2 0,-5 0 45,-5 0 1,-4 0-1,-5 0 1,-7 0 5,-5 0 0,-9 0 0,-2 2 0,-3 3-80,-4 2 1,-1 0 0,1-7 0,4-2-208,3-5 0,-5 4 1,7-4-435,2 5 1,5 2 675,7 0 0,5-9 0,9-3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40.2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82 105 8439,'7'14'380,"2"-2"-247,3-3 0,2-2 0,7-5 0,0 3 0,0 2-459,0-2 0,0 6 152,0 3 1,-9 5 0,-5 2 0,-5 2 65,-2 5 1,-9-2 0,-5 9 0,-7 0 53,-7-2 0,2 4 1,-7-9-1,3 0 210,4 2 0,3-6 1,2 4 167,0-5 0,9-9-144,5 0 0,7-9 0,7 2-124,7-5 0,5-2 0,2 0 0,2 0-20,5 0 0,-4-2 0,4-3 0,-3-2-226,3 2 1,-4-4 0,4 0 0,-3-1-152,3 1 1,-4-7-1,4 2 1,-3-3-259,3 3 0,-4-4 599,4 4 0,4-14 0,1-5 0</inkml:trace>
  <inkml:trace contextRef="#ctx0" brushRef="#br0" timeOffset="401">544 0 8191,'-12'0'1557,"19"0"-1634,14 0 1,12 0 0,-3 0-1,1 0 0,-1 0 1,0 0 0,-4 0-1,2 0-166,-2 0 1,-3 0 119,-2 0 1,-2 2 0,-5 5 71,-7 7 1,-5 5 0,-2 2 0,-2 0 110,-5 0 0,2 0 0,-7 2 1,1 5 65,-1 7 0,5-2 0,-5 2 0,1 2-64,-1 3 1,5 2 0,-5 0-1,1 2-41,-1 5 1,5-2 0,-7 7 0,0-3-29,2-4 0,1-3 0,6-4 0,-2-3-50,2-2 1,3-9-1,2 2 1,0-5-434,0-2 1,0-7 114,0 0 1,7-12-1,2 1-167,3-8 542,-7-11 0,13 4 0,-6-9 0</inkml:trace>
  <inkml:trace contextRef="#ctx0" brushRef="#br0" timeOffset="751">1342 273 8330,'-2'-12'1399,"-5"5"0,2 5-1153,-9 2 0,9 2 0,-2 5-945,5 7 0,-5 5 0,0 2-1212,2 0 1911,3 0 0,11 0 0,3 0 0</inkml:trace>
  <inkml:trace contextRef="#ctx0" brushRef="#br0" timeOffset="887">1258 693 8288,'0'12'131,"-2"4"176,-5-9 1,2 0-725,-9-7 80,9 0 1,-2 0 336,14 0 0,5-9 0,9-3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42.3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64 271 7739,'21'0'304,"0"0"1,0 0-269,0 0 1,0 0 0,0 0-164,0 0 1,-9 2 0,-3 5 10,0 7 0,-6 5 0,4 2 0,-7 0 35,-7 0 1,0 2 0,-12 3 0,-4 2 103,-1-2 0,1-3 0,2-2 0,-2 0 116,-5 0 1,11 0 0,-4-2 0,5-3 521,4-2-513,3-9 0,11 4 0,5-11-66,7-5 1,12 2 0,2-9 0,0 0-251,2 2 1,-4-6 0,7 6 0,-3-2-120,-4 0 0,4 7 0,-2-5 0,-2 3-258,-3 4 0,-2-4 545,0 2 0,0-9 0,0 4 0</inkml:trace>
  <inkml:trace contextRef="#ctx0" brushRef="#br0" timeOffset="688">715 19 7717,'-2'-12'210,"-5"5"1,-3 14 0,-4 7-1,5 5-83,0 2 0,4 7 1,-7 2-1,3 1-17,4-1 0,-4 5 0,2-5 1,2 1 33,3-1 1,4-2-1,5-9 1,7-3-234,5-2 0,4-9 0,3 2 0,4-5 44,3-2 0,-5 0 0,7 0 1,0 0-184,-2 0 0,-1-7 0,-6-2 1,2-3-282,-2-4 0,-5 4 0,-5-2 509,-2-2 0,0-12 0,7-5 0</inkml:trace>
  <inkml:trace contextRef="#ctx0" brushRef="#br0" timeOffset="869">946 40 7602,'-21'21'-150,"0"0"0,0-7 0,0 0 1,0 2 541,0 3 0,-2 11 0,-3 5 0,-2 5-247,2 2 1,-4 7 0,2 2 0,2 1-253,3-1 0,-3 12 1,3-5-1,4-2-708,1-2 0,8 4 815,3-2 0,-4 5 0,-1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45.4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462 274 8254,'0'-21'-111,"0"0"1,0 7 0,0 0 0,0-2 183,0-3 1,-7 5-1,-2 2 1,-3 3-96,-4 4 0,-3 3 0,-2 2 0,-2 0 119,-5 0 0,2 2 0,-6 5 1,-1 7-192,0 5 0,5 11 1,-4 5-1,1 5 78,6 2 1,1 0 0,3 0 0,3 0-2,4 0 0,4-2 0,10-3 1,0-4 51,0-3 0,3-4 1,4-10-1,9-4 16,10-3 0,6 5 0,10-7 0,0-2-64,0-3 0,0-2 0,3 0 0,1 0-112,3 0 0,0-2 0,-7-5 1,3-5-306,4 0 1,-5-6 0,5 4 429,-5-5 0,8-11 0,1-3 0</inkml:trace>
  <inkml:trace contextRef="#ctx0" brushRef="#br0" timeOffset="633">1302 127 7703,'-9'-19'-51,"-5"5"0,-5-2 0,-2 7 0,0-1 106,0 1 0,-7 2 0,-2 7 0,0 0 1,-1 2-36,6 5 1,-6 3 0,3 6 0,3-2 15,1 2 0,6 3 1,4 2-49,7 0 0,4 0 0,6 0 67,4 0 1,4-7 0,13 0 0,4 0 14,7-2 1,2 4-1,0-7 1,-2 1-24,3-1 1,-1 0 0,0-4-1,-4 4-20,-3 3 0,-2 2 1,-7 5-1,-2-3-10,-5-2 0,-5 0 0,-9 7 0,0 0 6,0 0 0,-2 0 0,-5 0 0,-7 0-17,-5 0 1,-4-7-1,-3 0 1,-4 0 9,-3-2 1,8-1 0,-6-6 0,3 2-261,0-2 1,0-3 0,7-2 0,0 0-248,0 0 0,10-2 46,4-5 0,7 2 445,7-9 0,14 0 0,11-7 0</inkml:trace>
  <inkml:trace contextRef="#ctx0" brushRef="#br0" timeOffset="885">1848 85 8207,'-11'0'-1714,"-8"0"1607,5 0 1,-2 16 0,-1 8 0,6 4 458,1 2 0,-4 7 1,5-2-1,0 5-356,-1 2 1,-4 0 0,5 0-1,0-2-124,-1-5 1,-4 4-1,7-6 1,0 2-69,-2 0 1,4-12-1,-6 1 0,1-8 0,1-4 196,2 2 0,5-5 0,-8-9 0</inkml:trace>
  <inkml:trace contextRef="#ctx0" brushRef="#br0" timeOffset="1226">2142 1 7960,'-11'9'190,"1"5"1,3 5-212,0 2 0,-2 7 1,4 2-1,-2 3-35,3 4 1,1 1 0,3-1 0,0-2 118,0 2 0,10-4 0,4 2 1,2 0-119,-2-2 1,5-3 0,-5-9 0,2 0 137,-2 0 0,5 0 1,-8 0 162,1 0 0,4 0-59,-9 0 0,0 0-203,-7 0 0,0-7 0,-2-2 1,-5-1 6,-7 1 1,-5-7-1,-2 4 1,0-2-218,0 0 0,0 0 0,-2-7 0,-3 0-113,-2 0 0,-7-2 1,7-5-1,0-7 339,-2-5 0,-3-11 0,-9-3 0</inkml:trace>
  <inkml:trace contextRef="#ctx0" brushRef="#br0" timeOffset="1372">2100 232 7988,'21'0'-764,"0"0"778,0-9 0,-7 4 0,0-7 0,5 1 0,4 1 95,5 1 1,10-5-1,-6 7 1,3 2-251,0 3 1,0 2 0,5 0 0,-3 0 140,-2 0 0,0-9 0,7-3 0</inkml:trace>
  <inkml:trace contextRef="#ctx0" brushRef="#br0" timeOffset="1855">3066 442 8091,'-21'0'-605,"10"0"776,-8 0 0,19 0 0,0 0 0,12 0 13,6 0 1,6 0-1,4-2 1,9-3-69,10-2 0,-1 0 0,10 5 1,0-3 7,-2-2 0,4 0 0,-7 7 1,1 0-105,-1 0 1,5 0 0,-7 0 0,-2-2-63,-3-5 0,-2 4 1,0-4-1,-2 3-99,-5-3 1,-3 4 0,-6-6-1,2 2-9,-2 0 0,-10 0 0,-2 7-801,2 0 709,-6 0 1,-1 2 0,-11 3 0,-5 2 241,-7-2 0,-5-3 0,-2-2 0</inkml:trace>
  <inkml:trace contextRef="#ctx0" brushRef="#br0" timeOffset="2144">3864 127 8310,'21'12'-384,"-9"-3"0,4-7 0,-7 3 399,3 2 1,2 0 0,7-7-1,2 0 345,5 0 1,5 0 0,9 2-1,0 3-305,0 2 1,0 0 0,0-5 0,-2 3-114,-5 2 0,2 7 0,-9-5 0,-2 3 15,-3 4 1,-9-4-1,-2 2 1,-3 2-25,-4 3 1,-5 2-1,-10 0 1,-8 2 122,-8 5 0,-9-4 0,5 6 0,-3-2-37,-4 0 1,-3 7 0,0-5-1,3 1-79,2-1 0,7-2 1,-5-7-1,5 0 46,10 0 14,-3 0 0,9 0 0,-9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56.43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42 85 7684,'-2'35'172,"-3"0"1,-2 0-128,2-2 0,-4 6 0,2-6 0,2 2-140,3 0 0,2-7 0,0 5-222,0-3 241,9-2 1,-4-7 0,7 0 0,-3 0-143,-4 0 1,4-7-1,0-2 218,3-3 0,-7-2 0,4-7 0</inkml:trace>
  <inkml:trace contextRef="#ctx0" brushRef="#br0" timeOffset="382">357 22 8187,'0'12'-143,"2"-3"1,5-9 0,7 0 360,5 0 1,4 0-1,5 0 1,5-2-281,0-5 0,6 4 0,-6-4 0,2 3-142,0-3 0,-9 4 0,2-4 128,-5 5 1,-9 2 0,-2 2 90,-3 5 1,-2 5 0,-7 9 122,0 0 0,-7-7 0,-2 0 1,-1 2 38,1 3 1,-5 2-1,5 0 1,-1 0-129,1 0 0,-5 7 1,5 2-1,-3 1-54,-4-1 1,4 7 0,0-2 0,1 5-145,-1 2 0,5 7 0,-5 0 0,1-5-79,-1-6 1,7-1-1,-2-9 1,5-3-133,2-1 0,0-10 114,0 0 1,7-12 245,0-2 0,9-9 0,-4-12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5T22:59:57.73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43 1 7752,'-9'12'856,"-5"-5"939,4-5-2140,1-2 1,11 0-566,5 0 1,5 0 909,9 0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506A-BDC0-6245-9B53-7267FADBB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7DE1E-8115-0744-9008-6B62D0A5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7734-0E0D-3944-BF5B-D356DD6A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544B-8EF3-BF49-9CEF-3931376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5AFB-06EF-8346-BD6D-84371988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957B-93CC-634B-B028-5A442A6E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A4402-F713-B24B-8AED-0EB0A292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929D-0ACE-C246-83E6-09A65F40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D779-013B-C84C-B98F-69F9307F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AAE9-C128-9347-AB15-3156CA0D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1C9C1-AE0A-334C-A56D-846CDA41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4A9DE-0B49-2C42-BC4C-953728316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24A1-B430-4948-91CD-AA6DF51B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96A3-EE2F-9249-B3FB-4787AE55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F837-B996-C640-9C3A-5CFF470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9EFB-FD26-D346-834E-3FF8D5E5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65B0-9D04-EB49-B6AD-ABF45D47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6FB5-6AFD-6E4D-BDED-23C966A1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A4DB-CC9B-AB4A-AB95-A91BBF63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01DB-BA25-9049-8DDB-26E923E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2CB9-6F83-B846-BE46-1309AA74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6DF2-D699-D642-9101-7A7284F0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5687-0828-D14D-83B9-296CEA01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46C8-7EF7-7F45-93CD-73EFC563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5C6E-ADF6-FB48-9ADC-657EC06D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6219-E6CE-C84B-8EF0-3EAB531D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3339-552E-8C45-B81A-8E0020F95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91A8-A34B-2A43-93C1-4DE114F4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6BCD-ADA6-EF45-AC02-5C3BF554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51219-290F-854E-9EE6-2EED7F8F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5B98-BB5C-E341-BDD7-5B8F9351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6EDC-2F5E-DF42-ADD7-ABA9EB4F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24DCA-6E9D-784E-BBBE-4806187D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5AFB7-C698-994C-B001-0A107954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53B30-8AA7-234D-819E-0DAE0A98C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76F42-9C2C-5A44-8F5B-B04E0E5C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04BC-8A36-FE43-BF20-040F2ED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3AC77-D2AB-7443-900E-0CE30903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8D3BB-0547-4849-9FAC-86ED969B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2EDA-8685-ED4C-A81C-BF0DCE44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0DF6-7700-4447-8329-95F475C8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EE81B-59CB-F145-93AA-36491502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D3A97-8BF8-7847-921F-4E3CD5EA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870A-F4EA-2B49-9E1C-770A408B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BA57F-983E-AE4F-ADD6-FE987F0D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6D2B2-448A-3B4E-A4B4-EE849DF0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2A34-E876-1040-81BD-5D0F362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3D26-25C2-FC48-8516-5718013E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035D-A09A-8A42-9FF1-4EA1FB83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00120-1EEE-7F4D-B07F-CA1E9772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ACAD-618C-A744-9A0B-E4E669DE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69428-8880-394F-812E-FB27B717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5062-85DD-C746-AD08-D38A5A0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397C7-0FCC-1046-82EB-01275A433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ACD29-555D-FA4D-B61B-72CE58782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E8734-4D25-4241-9820-D37F27B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9426-9814-D344-955B-A994F42D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8C66-CBD5-8041-9C50-C6C49A3F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9138-6632-7849-8E85-1F18F361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F361-31E8-A540-A2CC-7C14B7A60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7588-2A49-E94D-8EDE-D1F50C276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5254-9F08-A149-9D18-78B626C04F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36AD-19D0-AA44-A17A-14FAD116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8A89-CBB3-9C41-AC89-00BEDD80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20F0-9D95-BE4D-8C63-4D442874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2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0.xml"/><Relationship Id="rId13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customXml" Target="../ink/ink219.xml"/><Relationship Id="rId12" Type="http://schemas.openxmlformats.org/officeDocument/2006/relationships/customXml" Target="../ink/ink223.xml"/><Relationship Id="rId17" Type="http://schemas.openxmlformats.org/officeDocument/2006/relationships/image" Target="../media/image102.png"/><Relationship Id="rId2" Type="http://schemas.openxmlformats.org/officeDocument/2006/relationships/customXml" Target="../ink/ink215.xml"/><Relationship Id="rId16" Type="http://schemas.openxmlformats.org/officeDocument/2006/relationships/customXml" Target="../ink/ink2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8.xml"/><Relationship Id="rId11" Type="http://schemas.openxmlformats.org/officeDocument/2006/relationships/image" Target="../media/image99.png"/><Relationship Id="rId5" Type="http://schemas.openxmlformats.org/officeDocument/2006/relationships/customXml" Target="../ink/ink217.xml"/><Relationship Id="rId15" Type="http://schemas.openxmlformats.org/officeDocument/2006/relationships/image" Target="../media/image101.png"/><Relationship Id="rId10" Type="http://schemas.openxmlformats.org/officeDocument/2006/relationships/customXml" Target="../ink/ink222.xml"/><Relationship Id="rId4" Type="http://schemas.openxmlformats.org/officeDocument/2006/relationships/customXml" Target="../ink/ink216.xml"/><Relationship Id="rId9" Type="http://schemas.openxmlformats.org/officeDocument/2006/relationships/customXml" Target="../ink/ink221.xml"/><Relationship Id="rId14" Type="http://schemas.openxmlformats.org/officeDocument/2006/relationships/customXml" Target="../ink/ink2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1.xml"/><Relationship Id="rId13" Type="http://schemas.openxmlformats.org/officeDocument/2006/relationships/image" Target="../media/image103.png"/><Relationship Id="rId18" Type="http://schemas.openxmlformats.org/officeDocument/2006/relationships/customXml" Target="../ink/ink237.xml"/><Relationship Id="rId3" Type="http://schemas.openxmlformats.org/officeDocument/2006/relationships/image" Target="../media/image2.png"/><Relationship Id="rId21" Type="http://schemas.openxmlformats.org/officeDocument/2006/relationships/image" Target="../media/image107.png"/><Relationship Id="rId7" Type="http://schemas.openxmlformats.org/officeDocument/2006/relationships/customXml" Target="../ink/ink230.xml"/><Relationship Id="rId12" Type="http://schemas.openxmlformats.org/officeDocument/2006/relationships/customXml" Target="../ink/ink234.xml"/><Relationship Id="rId17" Type="http://schemas.openxmlformats.org/officeDocument/2006/relationships/image" Target="../media/image105.png"/><Relationship Id="rId2" Type="http://schemas.openxmlformats.org/officeDocument/2006/relationships/customXml" Target="../ink/ink226.xml"/><Relationship Id="rId16" Type="http://schemas.openxmlformats.org/officeDocument/2006/relationships/customXml" Target="../ink/ink236.xml"/><Relationship Id="rId20" Type="http://schemas.openxmlformats.org/officeDocument/2006/relationships/customXml" Target="../ink/ink2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9.xml"/><Relationship Id="rId11" Type="http://schemas.openxmlformats.org/officeDocument/2006/relationships/image" Target="../media/image99.png"/><Relationship Id="rId5" Type="http://schemas.openxmlformats.org/officeDocument/2006/relationships/customXml" Target="../ink/ink228.xml"/><Relationship Id="rId15" Type="http://schemas.openxmlformats.org/officeDocument/2006/relationships/image" Target="../media/image104.png"/><Relationship Id="rId23" Type="http://schemas.openxmlformats.org/officeDocument/2006/relationships/image" Target="../media/image108.png"/><Relationship Id="rId10" Type="http://schemas.openxmlformats.org/officeDocument/2006/relationships/customXml" Target="../ink/ink233.xml"/><Relationship Id="rId19" Type="http://schemas.openxmlformats.org/officeDocument/2006/relationships/image" Target="../media/image106.png"/><Relationship Id="rId4" Type="http://schemas.openxmlformats.org/officeDocument/2006/relationships/customXml" Target="../ink/ink227.xml"/><Relationship Id="rId9" Type="http://schemas.openxmlformats.org/officeDocument/2006/relationships/customXml" Target="../ink/ink232.xml"/><Relationship Id="rId14" Type="http://schemas.openxmlformats.org/officeDocument/2006/relationships/customXml" Target="../ink/ink235.xml"/><Relationship Id="rId22" Type="http://schemas.openxmlformats.org/officeDocument/2006/relationships/customXml" Target="../ink/ink23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customXml" Target="../ink/ink251.xml"/><Relationship Id="rId26" Type="http://schemas.openxmlformats.org/officeDocument/2006/relationships/customXml" Target="../ink/ink255.xml"/><Relationship Id="rId39" Type="http://schemas.openxmlformats.org/officeDocument/2006/relationships/image" Target="../media/image119.png"/><Relationship Id="rId21" Type="http://schemas.openxmlformats.org/officeDocument/2006/relationships/image" Target="../media/image110.png"/><Relationship Id="rId34" Type="http://schemas.openxmlformats.org/officeDocument/2006/relationships/customXml" Target="../ink/ink259.xml"/><Relationship Id="rId42" Type="http://schemas.openxmlformats.org/officeDocument/2006/relationships/customXml" Target="../ink/ink263.xml"/><Relationship Id="rId47" Type="http://schemas.openxmlformats.org/officeDocument/2006/relationships/image" Target="../media/image123.png"/><Relationship Id="rId50" Type="http://schemas.openxmlformats.org/officeDocument/2006/relationships/customXml" Target="../ink/ink267.xml"/><Relationship Id="rId7" Type="http://schemas.openxmlformats.org/officeDocument/2006/relationships/customXml" Target="../ink/ink244.xml"/><Relationship Id="rId2" Type="http://schemas.openxmlformats.org/officeDocument/2006/relationships/customXml" Target="../ink/ink240.xml"/><Relationship Id="rId16" Type="http://schemas.openxmlformats.org/officeDocument/2006/relationships/customXml" Target="../ink/ink250.xml"/><Relationship Id="rId29" Type="http://schemas.openxmlformats.org/officeDocument/2006/relationships/image" Target="../media/image114.png"/><Relationship Id="rId11" Type="http://schemas.openxmlformats.org/officeDocument/2006/relationships/image" Target="../media/image99.png"/><Relationship Id="rId24" Type="http://schemas.openxmlformats.org/officeDocument/2006/relationships/customXml" Target="../ink/ink254.xml"/><Relationship Id="rId32" Type="http://schemas.openxmlformats.org/officeDocument/2006/relationships/customXml" Target="../ink/ink258.xml"/><Relationship Id="rId37" Type="http://schemas.openxmlformats.org/officeDocument/2006/relationships/image" Target="../media/image118.png"/><Relationship Id="rId40" Type="http://schemas.openxmlformats.org/officeDocument/2006/relationships/customXml" Target="../ink/ink262.xml"/><Relationship Id="rId45" Type="http://schemas.openxmlformats.org/officeDocument/2006/relationships/image" Target="../media/image122.png"/><Relationship Id="rId5" Type="http://schemas.openxmlformats.org/officeDocument/2006/relationships/customXml" Target="../ink/ink242.xml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customXml" Target="../ink/ink256.xml"/><Relationship Id="rId36" Type="http://schemas.openxmlformats.org/officeDocument/2006/relationships/customXml" Target="../ink/ink260.xml"/><Relationship Id="rId49" Type="http://schemas.openxmlformats.org/officeDocument/2006/relationships/image" Target="../media/image124.png"/><Relationship Id="rId10" Type="http://schemas.openxmlformats.org/officeDocument/2006/relationships/customXml" Target="../ink/ink247.xml"/><Relationship Id="rId19" Type="http://schemas.openxmlformats.org/officeDocument/2006/relationships/image" Target="../media/image109.png"/><Relationship Id="rId31" Type="http://schemas.openxmlformats.org/officeDocument/2006/relationships/image" Target="../media/image115.png"/><Relationship Id="rId44" Type="http://schemas.openxmlformats.org/officeDocument/2006/relationships/customXml" Target="../ink/ink264.xml"/><Relationship Id="rId4" Type="http://schemas.openxmlformats.org/officeDocument/2006/relationships/customXml" Target="../ink/ink241.xml"/><Relationship Id="rId9" Type="http://schemas.openxmlformats.org/officeDocument/2006/relationships/customXml" Target="../ink/ink246.xml"/><Relationship Id="rId14" Type="http://schemas.openxmlformats.org/officeDocument/2006/relationships/customXml" Target="../ink/ink249.xml"/><Relationship Id="rId22" Type="http://schemas.openxmlformats.org/officeDocument/2006/relationships/customXml" Target="../ink/ink253.xml"/><Relationship Id="rId27" Type="http://schemas.openxmlformats.org/officeDocument/2006/relationships/image" Target="../media/image113.png"/><Relationship Id="rId30" Type="http://schemas.openxmlformats.org/officeDocument/2006/relationships/customXml" Target="../ink/ink257.xml"/><Relationship Id="rId35" Type="http://schemas.openxmlformats.org/officeDocument/2006/relationships/image" Target="../media/image117.png"/><Relationship Id="rId43" Type="http://schemas.openxmlformats.org/officeDocument/2006/relationships/image" Target="../media/image121.png"/><Relationship Id="rId48" Type="http://schemas.openxmlformats.org/officeDocument/2006/relationships/customXml" Target="../ink/ink266.xml"/><Relationship Id="rId8" Type="http://schemas.openxmlformats.org/officeDocument/2006/relationships/customXml" Target="../ink/ink245.xml"/><Relationship Id="rId51" Type="http://schemas.openxmlformats.org/officeDocument/2006/relationships/image" Target="../media/image125.png"/><Relationship Id="rId3" Type="http://schemas.openxmlformats.org/officeDocument/2006/relationships/image" Target="../media/image2.png"/><Relationship Id="rId12" Type="http://schemas.openxmlformats.org/officeDocument/2006/relationships/customXml" Target="../ink/ink248.xml"/><Relationship Id="rId17" Type="http://schemas.openxmlformats.org/officeDocument/2006/relationships/image" Target="../media/image105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261.xml"/><Relationship Id="rId46" Type="http://schemas.openxmlformats.org/officeDocument/2006/relationships/customXml" Target="../ink/ink265.xml"/><Relationship Id="rId20" Type="http://schemas.openxmlformats.org/officeDocument/2006/relationships/customXml" Target="../ink/ink252.xml"/><Relationship Id="rId41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customXml" Target="../ink/ink279.xml"/><Relationship Id="rId26" Type="http://schemas.openxmlformats.org/officeDocument/2006/relationships/customXml" Target="../ink/ink283.xml"/><Relationship Id="rId3" Type="http://schemas.openxmlformats.org/officeDocument/2006/relationships/image" Target="../media/image2.png"/><Relationship Id="rId21" Type="http://schemas.openxmlformats.org/officeDocument/2006/relationships/image" Target="../media/image110.png"/><Relationship Id="rId34" Type="http://schemas.openxmlformats.org/officeDocument/2006/relationships/customXml" Target="../ink/ink287.xml"/><Relationship Id="rId7" Type="http://schemas.openxmlformats.org/officeDocument/2006/relationships/customXml" Target="../ink/ink272.xml"/><Relationship Id="rId12" Type="http://schemas.openxmlformats.org/officeDocument/2006/relationships/customXml" Target="../ink/ink276.xml"/><Relationship Id="rId17" Type="http://schemas.openxmlformats.org/officeDocument/2006/relationships/image" Target="../media/image105.png"/><Relationship Id="rId25" Type="http://schemas.openxmlformats.org/officeDocument/2006/relationships/image" Target="../media/image126.png"/><Relationship Id="rId33" Type="http://schemas.openxmlformats.org/officeDocument/2006/relationships/image" Target="../media/image130.png"/><Relationship Id="rId2" Type="http://schemas.openxmlformats.org/officeDocument/2006/relationships/customXml" Target="../ink/ink268.xml"/><Relationship Id="rId16" Type="http://schemas.openxmlformats.org/officeDocument/2006/relationships/customXml" Target="../ink/ink278.xml"/><Relationship Id="rId20" Type="http://schemas.openxmlformats.org/officeDocument/2006/relationships/customXml" Target="../ink/ink280.xml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1.xml"/><Relationship Id="rId11" Type="http://schemas.openxmlformats.org/officeDocument/2006/relationships/image" Target="../media/image99.png"/><Relationship Id="rId24" Type="http://schemas.openxmlformats.org/officeDocument/2006/relationships/customXml" Target="../ink/ink282.xml"/><Relationship Id="rId32" Type="http://schemas.openxmlformats.org/officeDocument/2006/relationships/customXml" Target="../ink/ink286.xml"/><Relationship Id="rId5" Type="http://schemas.openxmlformats.org/officeDocument/2006/relationships/customXml" Target="../ink/ink270.xml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customXml" Target="../ink/ink284.xml"/><Relationship Id="rId10" Type="http://schemas.openxmlformats.org/officeDocument/2006/relationships/customXml" Target="../ink/ink275.xml"/><Relationship Id="rId19" Type="http://schemas.openxmlformats.org/officeDocument/2006/relationships/image" Target="../media/image109.png"/><Relationship Id="rId31" Type="http://schemas.openxmlformats.org/officeDocument/2006/relationships/image" Target="../media/image129.png"/><Relationship Id="rId4" Type="http://schemas.openxmlformats.org/officeDocument/2006/relationships/customXml" Target="../ink/ink269.xml"/><Relationship Id="rId9" Type="http://schemas.openxmlformats.org/officeDocument/2006/relationships/customXml" Target="../ink/ink274.xml"/><Relationship Id="rId14" Type="http://schemas.openxmlformats.org/officeDocument/2006/relationships/customXml" Target="../ink/ink277.xml"/><Relationship Id="rId22" Type="http://schemas.openxmlformats.org/officeDocument/2006/relationships/customXml" Target="../ink/ink281.xml"/><Relationship Id="rId27" Type="http://schemas.openxmlformats.org/officeDocument/2006/relationships/image" Target="../media/image127.png"/><Relationship Id="rId30" Type="http://schemas.openxmlformats.org/officeDocument/2006/relationships/customXml" Target="../ink/ink285.xml"/><Relationship Id="rId35" Type="http://schemas.openxmlformats.org/officeDocument/2006/relationships/image" Target="../media/image131.png"/><Relationship Id="rId8" Type="http://schemas.openxmlformats.org/officeDocument/2006/relationships/customXml" Target="../ink/ink27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customXml" Target="../ink/ink299.xml"/><Relationship Id="rId26" Type="http://schemas.openxmlformats.org/officeDocument/2006/relationships/customXml" Target="../ink/ink303.xml"/><Relationship Id="rId39" Type="http://schemas.openxmlformats.org/officeDocument/2006/relationships/image" Target="../media/image136.png"/><Relationship Id="rId21" Type="http://schemas.openxmlformats.org/officeDocument/2006/relationships/image" Target="../media/image110.png"/><Relationship Id="rId34" Type="http://schemas.openxmlformats.org/officeDocument/2006/relationships/customXml" Target="../ink/ink307.xml"/><Relationship Id="rId42" Type="http://schemas.openxmlformats.org/officeDocument/2006/relationships/customXml" Target="../ink/ink311.xml"/><Relationship Id="rId7" Type="http://schemas.openxmlformats.org/officeDocument/2006/relationships/customXml" Target="../ink/ink292.xml"/><Relationship Id="rId2" Type="http://schemas.openxmlformats.org/officeDocument/2006/relationships/customXml" Target="../ink/ink288.xml"/><Relationship Id="rId16" Type="http://schemas.openxmlformats.org/officeDocument/2006/relationships/customXml" Target="../ink/ink298.xml"/><Relationship Id="rId20" Type="http://schemas.openxmlformats.org/officeDocument/2006/relationships/customXml" Target="../ink/ink300.xml"/><Relationship Id="rId29" Type="http://schemas.openxmlformats.org/officeDocument/2006/relationships/image" Target="../media/image128.png"/><Relationship Id="rId41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1.xml"/><Relationship Id="rId11" Type="http://schemas.openxmlformats.org/officeDocument/2006/relationships/image" Target="../media/image99.png"/><Relationship Id="rId24" Type="http://schemas.openxmlformats.org/officeDocument/2006/relationships/customXml" Target="../ink/ink302.xml"/><Relationship Id="rId32" Type="http://schemas.openxmlformats.org/officeDocument/2006/relationships/customXml" Target="../ink/ink306.xml"/><Relationship Id="rId37" Type="http://schemas.openxmlformats.org/officeDocument/2006/relationships/image" Target="../media/image135.png"/><Relationship Id="rId40" Type="http://schemas.openxmlformats.org/officeDocument/2006/relationships/customXml" Target="../ink/ink310.xml"/><Relationship Id="rId5" Type="http://schemas.openxmlformats.org/officeDocument/2006/relationships/customXml" Target="../ink/ink290.xml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customXml" Target="../ink/ink304.xml"/><Relationship Id="rId36" Type="http://schemas.openxmlformats.org/officeDocument/2006/relationships/customXml" Target="../ink/ink308.xml"/><Relationship Id="rId10" Type="http://schemas.openxmlformats.org/officeDocument/2006/relationships/customXml" Target="../ink/ink295.xml"/><Relationship Id="rId19" Type="http://schemas.openxmlformats.org/officeDocument/2006/relationships/image" Target="../media/image109.png"/><Relationship Id="rId31" Type="http://schemas.openxmlformats.org/officeDocument/2006/relationships/image" Target="../media/image132.png"/><Relationship Id="rId4" Type="http://schemas.openxmlformats.org/officeDocument/2006/relationships/customXml" Target="../ink/ink289.xml"/><Relationship Id="rId9" Type="http://schemas.openxmlformats.org/officeDocument/2006/relationships/customXml" Target="../ink/ink294.xml"/><Relationship Id="rId14" Type="http://schemas.openxmlformats.org/officeDocument/2006/relationships/customXml" Target="../ink/ink297.xml"/><Relationship Id="rId22" Type="http://schemas.openxmlformats.org/officeDocument/2006/relationships/customXml" Target="../ink/ink301.xml"/><Relationship Id="rId27" Type="http://schemas.openxmlformats.org/officeDocument/2006/relationships/image" Target="../media/image127.png"/><Relationship Id="rId30" Type="http://schemas.openxmlformats.org/officeDocument/2006/relationships/customXml" Target="../ink/ink305.xml"/><Relationship Id="rId35" Type="http://schemas.openxmlformats.org/officeDocument/2006/relationships/image" Target="../media/image134.png"/><Relationship Id="rId43" Type="http://schemas.openxmlformats.org/officeDocument/2006/relationships/image" Target="../media/image138.png"/><Relationship Id="rId8" Type="http://schemas.openxmlformats.org/officeDocument/2006/relationships/customXml" Target="../ink/ink293.xml"/><Relationship Id="rId3" Type="http://schemas.openxmlformats.org/officeDocument/2006/relationships/image" Target="../media/image2.png"/><Relationship Id="rId12" Type="http://schemas.openxmlformats.org/officeDocument/2006/relationships/customXml" Target="../ink/ink296.xml"/><Relationship Id="rId17" Type="http://schemas.openxmlformats.org/officeDocument/2006/relationships/image" Target="../media/image105.png"/><Relationship Id="rId25" Type="http://schemas.openxmlformats.org/officeDocument/2006/relationships/image" Target="../media/image126.png"/><Relationship Id="rId33" Type="http://schemas.openxmlformats.org/officeDocument/2006/relationships/image" Target="../media/image133.png"/><Relationship Id="rId38" Type="http://schemas.openxmlformats.org/officeDocument/2006/relationships/customXml" Target="../ink/ink309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7.xml"/><Relationship Id="rId21" Type="http://schemas.openxmlformats.org/officeDocument/2006/relationships/image" Target="../media/image110.png"/><Relationship Id="rId42" Type="http://schemas.openxmlformats.org/officeDocument/2006/relationships/customXml" Target="../ink/ink335.xml"/><Relationship Id="rId47" Type="http://schemas.openxmlformats.org/officeDocument/2006/relationships/image" Target="../media/image143.png"/><Relationship Id="rId63" Type="http://schemas.openxmlformats.org/officeDocument/2006/relationships/image" Target="../media/image151.png"/><Relationship Id="rId68" Type="http://schemas.openxmlformats.org/officeDocument/2006/relationships/customXml" Target="../ink/ink348.xml"/><Relationship Id="rId84" Type="http://schemas.openxmlformats.org/officeDocument/2006/relationships/customXml" Target="../ink/ink356.xml"/><Relationship Id="rId89" Type="http://schemas.openxmlformats.org/officeDocument/2006/relationships/image" Target="../media/image164.png"/><Relationship Id="rId16" Type="http://schemas.openxmlformats.org/officeDocument/2006/relationships/customXml" Target="../ink/ink322.xml"/><Relationship Id="rId11" Type="http://schemas.openxmlformats.org/officeDocument/2006/relationships/image" Target="../media/image99.png"/><Relationship Id="rId32" Type="http://schemas.openxmlformats.org/officeDocument/2006/relationships/customXml" Target="../ink/ink330.xml"/><Relationship Id="rId37" Type="http://schemas.openxmlformats.org/officeDocument/2006/relationships/image" Target="../media/image139.png"/><Relationship Id="rId53" Type="http://schemas.openxmlformats.org/officeDocument/2006/relationships/image" Target="../media/image146.png"/><Relationship Id="rId58" Type="http://schemas.openxmlformats.org/officeDocument/2006/relationships/customXml" Target="../ink/ink343.xml"/><Relationship Id="rId74" Type="http://schemas.openxmlformats.org/officeDocument/2006/relationships/customXml" Target="../ink/ink351.xml"/><Relationship Id="rId79" Type="http://schemas.openxmlformats.org/officeDocument/2006/relationships/image" Target="../media/image159.png"/><Relationship Id="rId5" Type="http://schemas.openxmlformats.org/officeDocument/2006/relationships/customXml" Target="../ink/ink314.xml"/><Relationship Id="rId90" Type="http://schemas.openxmlformats.org/officeDocument/2006/relationships/customXml" Target="../ink/ink359.xml"/><Relationship Id="rId14" Type="http://schemas.openxmlformats.org/officeDocument/2006/relationships/customXml" Target="../ink/ink321.xml"/><Relationship Id="rId22" Type="http://schemas.openxmlformats.org/officeDocument/2006/relationships/customXml" Target="../ink/ink325.xml"/><Relationship Id="rId27" Type="http://schemas.openxmlformats.org/officeDocument/2006/relationships/image" Target="../media/image127.png"/><Relationship Id="rId30" Type="http://schemas.openxmlformats.org/officeDocument/2006/relationships/customXml" Target="../ink/ink329.xml"/><Relationship Id="rId35" Type="http://schemas.openxmlformats.org/officeDocument/2006/relationships/image" Target="../media/image134.png"/><Relationship Id="rId43" Type="http://schemas.openxmlformats.org/officeDocument/2006/relationships/image" Target="../media/image141.png"/><Relationship Id="rId48" Type="http://schemas.openxmlformats.org/officeDocument/2006/relationships/customXml" Target="../ink/ink338.xml"/><Relationship Id="rId56" Type="http://schemas.openxmlformats.org/officeDocument/2006/relationships/customXml" Target="../ink/ink342.xml"/><Relationship Id="rId64" Type="http://schemas.openxmlformats.org/officeDocument/2006/relationships/customXml" Target="../ink/ink346.xml"/><Relationship Id="rId69" Type="http://schemas.openxmlformats.org/officeDocument/2006/relationships/image" Target="../media/image154.png"/><Relationship Id="rId77" Type="http://schemas.openxmlformats.org/officeDocument/2006/relationships/image" Target="../media/image158.png"/><Relationship Id="rId8" Type="http://schemas.openxmlformats.org/officeDocument/2006/relationships/customXml" Target="../ink/ink317.xml"/><Relationship Id="rId51" Type="http://schemas.openxmlformats.org/officeDocument/2006/relationships/image" Target="../media/image145.png"/><Relationship Id="rId72" Type="http://schemas.openxmlformats.org/officeDocument/2006/relationships/customXml" Target="../ink/ink350.xml"/><Relationship Id="rId80" Type="http://schemas.openxmlformats.org/officeDocument/2006/relationships/customXml" Target="../ink/ink354.xml"/><Relationship Id="rId85" Type="http://schemas.openxmlformats.org/officeDocument/2006/relationships/image" Target="../media/image162.png"/><Relationship Id="rId3" Type="http://schemas.openxmlformats.org/officeDocument/2006/relationships/image" Target="../media/image2.png"/><Relationship Id="rId12" Type="http://schemas.openxmlformats.org/officeDocument/2006/relationships/customXml" Target="../ink/ink320.xml"/><Relationship Id="rId17" Type="http://schemas.openxmlformats.org/officeDocument/2006/relationships/image" Target="../media/image105.png"/><Relationship Id="rId25" Type="http://schemas.openxmlformats.org/officeDocument/2006/relationships/image" Target="../media/image126.png"/><Relationship Id="rId33" Type="http://schemas.openxmlformats.org/officeDocument/2006/relationships/image" Target="../media/image133.png"/><Relationship Id="rId38" Type="http://schemas.openxmlformats.org/officeDocument/2006/relationships/customXml" Target="../ink/ink333.xml"/><Relationship Id="rId46" Type="http://schemas.openxmlformats.org/officeDocument/2006/relationships/customXml" Target="../ink/ink337.xml"/><Relationship Id="rId59" Type="http://schemas.openxmlformats.org/officeDocument/2006/relationships/image" Target="../media/image149.png"/><Relationship Id="rId67" Type="http://schemas.openxmlformats.org/officeDocument/2006/relationships/image" Target="../media/image153.png"/><Relationship Id="rId20" Type="http://schemas.openxmlformats.org/officeDocument/2006/relationships/customXml" Target="../ink/ink324.xml"/><Relationship Id="rId41" Type="http://schemas.openxmlformats.org/officeDocument/2006/relationships/image" Target="../media/image140.png"/><Relationship Id="rId54" Type="http://schemas.openxmlformats.org/officeDocument/2006/relationships/customXml" Target="../ink/ink341.xml"/><Relationship Id="rId62" Type="http://schemas.openxmlformats.org/officeDocument/2006/relationships/customXml" Target="../ink/ink345.xml"/><Relationship Id="rId70" Type="http://schemas.openxmlformats.org/officeDocument/2006/relationships/customXml" Target="../ink/ink349.xml"/><Relationship Id="rId75" Type="http://schemas.openxmlformats.org/officeDocument/2006/relationships/image" Target="../media/image157.png"/><Relationship Id="rId83" Type="http://schemas.openxmlformats.org/officeDocument/2006/relationships/image" Target="../media/image161.png"/><Relationship Id="rId88" Type="http://schemas.openxmlformats.org/officeDocument/2006/relationships/customXml" Target="../ink/ink358.xml"/><Relationship Id="rId91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5.xml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customXml" Target="../ink/ink328.xml"/><Relationship Id="rId36" Type="http://schemas.openxmlformats.org/officeDocument/2006/relationships/customXml" Target="../ink/ink332.xml"/><Relationship Id="rId49" Type="http://schemas.openxmlformats.org/officeDocument/2006/relationships/image" Target="../media/image144.png"/><Relationship Id="rId57" Type="http://schemas.openxmlformats.org/officeDocument/2006/relationships/image" Target="../media/image148.png"/><Relationship Id="rId10" Type="http://schemas.openxmlformats.org/officeDocument/2006/relationships/customXml" Target="../ink/ink319.xml"/><Relationship Id="rId31" Type="http://schemas.openxmlformats.org/officeDocument/2006/relationships/image" Target="../media/image132.png"/><Relationship Id="rId44" Type="http://schemas.openxmlformats.org/officeDocument/2006/relationships/customXml" Target="../ink/ink336.xml"/><Relationship Id="rId52" Type="http://schemas.openxmlformats.org/officeDocument/2006/relationships/customXml" Target="../ink/ink340.xml"/><Relationship Id="rId60" Type="http://schemas.openxmlformats.org/officeDocument/2006/relationships/customXml" Target="../ink/ink344.xml"/><Relationship Id="rId65" Type="http://schemas.openxmlformats.org/officeDocument/2006/relationships/image" Target="../media/image152.png"/><Relationship Id="rId73" Type="http://schemas.openxmlformats.org/officeDocument/2006/relationships/image" Target="../media/image156.png"/><Relationship Id="rId78" Type="http://schemas.openxmlformats.org/officeDocument/2006/relationships/customXml" Target="../ink/ink353.xml"/><Relationship Id="rId81" Type="http://schemas.openxmlformats.org/officeDocument/2006/relationships/image" Target="../media/image160.png"/><Relationship Id="rId86" Type="http://schemas.openxmlformats.org/officeDocument/2006/relationships/customXml" Target="../ink/ink357.xml"/><Relationship Id="rId4" Type="http://schemas.openxmlformats.org/officeDocument/2006/relationships/customXml" Target="../ink/ink313.xml"/><Relationship Id="rId9" Type="http://schemas.openxmlformats.org/officeDocument/2006/relationships/customXml" Target="../ink/ink318.xml"/><Relationship Id="rId13" Type="http://schemas.openxmlformats.org/officeDocument/2006/relationships/image" Target="../media/image103.png"/><Relationship Id="rId18" Type="http://schemas.openxmlformats.org/officeDocument/2006/relationships/customXml" Target="../ink/ink323.xml"/><Relationship Id="rId39" Type="http://schemas.openxmlformats.org/officeDocument/2006/relationships/image" Target="../media/image136.png"/><Relationship Id="rId34" Type="http://schemas.openxmlformats.org/officeDocument/2006/relationships/customXml" Target="../ink/ink331.xml"/><Relationship Id="rId50" Type="http://schemas.openxmlformats.org/officeDocument/2006/relationships/customXml" Target="../ink/ink339.xml"/><Relationship Id="rId55" Type="http://schemas.openxmlformats.org/officeDocument/2006/relationships/image" Target="../media/image147.png"/><Relationship Id="rId76" Type="http://schemas.openxmlformats.org/officeDocument/2006/relationships/customXml" Target="../ink/ink352.xml"/><Relationship Id="rId7" Type="http://schemas.openxmlformats.org/officeDocument/2006/relationships/customXml" Target="../ink/ink316.xml"/><Relationship Id="rId71" Type="http://schemas.openxmlformats.org/officeDocument/2006/relationships/image" Target="../media/image155.png"/><Relationship Id="rId2" Type="http://schemas.openxmlformats.org/officeDocument/2006/relationships/customXml" Target="../ink/ink312.xml"/><Relationship Id="rId29" Type="http://schemas.openxmlformats.org/officeDocument/2006/relationships/image" Target="../media/image128.png"/><Relationship Id="rId24" Type="http://schemas.openxmlformats.org/officeDocument/2006/relationships/customXml" Target="../ink/ink326.xml"/><Relationship Id="rId40" Type="http://schemas.openxmlformats.org/officeDocument/2006/relationships/customXml" Target="../ink/ink334.xml"/><Relationship Id="rId45" Type="http://schemas.openxmlformats.org/officeDocument/2006/relationships/image" Target="../media/image142.png"/><Relationship Id="rId66" Type="http://schemas.openxmlformats.org/officeDocument/2006/relationships/customXml" Target="../ink/ink347.xml"/><Relationship Id="rId87" Type="http://schemas.openxmlformats.org/officeDocument/2006/relationships/image" Target="../media/image163.png"/><Relationship Id="rId61" Type="http://schemas.openxmlformats.org/officeDocument/2006/relationships/image" Target="../media/image150.png"/><Relationship Id="rId82" Type="http://schemas.openxmlformats.org/officeDocument/2006/relationships/customXml" Target="../ink/ink355.xml"/><Relationship Id="rId19" Type="http://schemas.openxmlformats.org/officeDocument/2006/relationships/image" Target="../media/image10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customXml" Target="../ink/ink371.xml"/><Relationship Id="rId26" Type="http://schemas.openxmlformats.org/officeDocument/2006/relationships/customXml" Target="../ink/ink375.xml"/><Relationship Id="rId39" Type="http://schemas.openxmlformats.org/officeDocument/2006/relationships/image" Target="../media/image136.png"/><Relationship Id="rId21" Type="http://schemas.openxmlformats.org/officeDocument/2006/relationships/image" Target="../media/image110.png"/><Relationship Id="rId34" Type="http://schemas.openxmlformats.org/officeDocument/2006/relationships/customXml" Target="../ink/ink379.xml"/><Relationship Id="rId42" Type="http://schemas.openxmlformats.org/officeDocument/2006/relationships/customXml" Target="../ink/ink383.xml"/><Relationship Id="rId47" Type="http://schemas.openxmlformats.org/officeDocument/2006/relationships/image" Target="../media/image167.png"/><Relationship Id="rId50" Type="http://schemas.openxmlformats.org/officeDocument/2006/relationships/customXml" Target="../ink/ink387.xml"/><Relationship Id="rId55" Type="http://schemas.openxmlformats.org/officeDocument/2006/relationships/image" Target="../media/image171.png"/><Relationship Id="rId7" Type="http://schemas.openxmlformats.org/officeDocument/2006/relationships/customXml" Target="../ink/ink364.xml"/><Relationship Id="rId2" Type="http://schemas.openxmlformats.org/officeDocument/2006/relationships/customXml" Target="../ink/ink360.xml"/><Relationship Id="rId16" Type="http://schemas.openxmlformats.org/officeDocument/2006/relationships/customXml" Target="../ink/ink370.xml"/><Relationship Id="rId29" Type="http://schemas.openxmlformats.org/officeDocument/2006/relationships/image" Target="../media/image128.png"/><Relationship Id="rId11" Type="http://schemas.openxmlformats.org/officeDocument/2006/relationships/image" Target="../media/image99.png"/><Relationship Id="rId24" Type="http://schemas.openxmlformats.org/officeDocument/2006/relationships/customXml" Target="../ink/ink374.xml"/><Relationship Id="rId32" Type="http://schemas.openxmlformats.org/officeDocument/2006/relationships/customXml" Target="../ink/ink378.xml"/><Relationship Id="rId37" Type="http://schemas.openxmlformats.org/officeDocument/2006/relationships/image" Target="../media/image139.png"/><Relationship Id="rId40" Type="http://schemas.openxmlformats.org/officeDocument/2006/relationships/customXml" Target="../ink/ink382.xml"/><Relationship Id="rId45" Type="http://schemas.openxmlformats.org/officeDocument/2006/relationships/image" Target="../media/image166.png"/><Relationship Id="rId53" Type="http://schemas.openxmlformats.org/officeDocument/2006/relationships/image" Target="../media/image170.png"/><Relationship Id="rId5" Type="http://schemas.openxmlformats.org/officeDocument/2006/relationships/customXml" Target="../ink/ink362.xml"/><Relationship Id="rId19" Type="http://schemas.openxmlformats.org/officeDocument/2006/relationships/image" Target="../media/image109.png"/><Relationship Id="rId4" Type="http://schemas.openxmlformats.org/officeDocument/2006/relationships/customXml" Target="../ink/ink361.xml"/><Relationship Id="rId9" Type="http://schemas.openxmlformats.org/officeDocument/2006/relationships/customXml" Target="../ink/ink366.xml"/><Relationship Id="rId14" Type="http://schemas.openxmlformats.org/officeDocument/2006/relationships/customXml" Target="../ink/ink369.xml"/><Relationship Id="rId22" Type="http://schemas.openxmlformats.org/officeDocument/2006/relationships/customXml" Target="../ink/ink373.xml"/><Relationship Id="rId27" Type="http://schemas.openxmlformats.org/officeDocument/2006/relationships/image" Target="../media/image127.png"/><Relationship Id="rId30" Type="http://schemas.openxmlformats.org/officeDocument/2006/relationships/customXml" Target="../ink/ink377.xml"/><Relationship Id="rId35" Type="http://schemas.openxmlformats.org/officeDocument/2006/relationships/image" Target="../media/image134.png"/><Relationship Id="rId43" Type="http://schemas.openxmlformats.org/officeDocument/2006/relationships/image" Target="../media/image141.png"/><Relationship Id="rId48" Type="http://schemas.openxmlformats.org/officeDocument/2006/relationships/customXml" Target="../ink/ink386.xml"/><Relationship Id="rId56" Type="http://schemas.openxmlformats.org/officeDocument/2006/relationships/customXml" Target="../ink/ink390.xml"/><Relationship Id="rId8" Type="http://schemas.openxmlformats.org/officeDocument/2006/relationships/customXml" Target="../ink/ink365.xml"/><Relationship Id="rId51" Type="http://schemas.openxmlformats.org/officeDocument/2006/relationships/image" Target="../media/image169.png"/><Relationship Id="rId3" Type="http://schemas.openxmlformats.org/officeDocument/2006/relationships/image" Target="../media/image2.png"/><Relationship Id="rId12" Type="http://schemas.openxmlformats.org/officeDocument/2006/relationships/customXml" Target="../ink/ink368.xml"/><Relationship Id="rId17" Type="http://schemas.openxmlformats.org/officeDocument/2006/relationships/image" Target="../media/image105.png"/><Relationship Id="rId25" Type="http://schemas.openxmlformats.org/officeDocument/2006/relationships/image" Target="../media/image126.png"/><Relationship Id="rId33" Type="http://schemas.openxmlformats.org/officeDocument/2006/relationships/image" Target="../media/image133.png"/><Relationship Id="rId38" Type="http://schemas.openxmlformats.org/officeDocument/2006/relationships/customXml" Target="../ink/ink381.xml"/><Relationship Id="rId46" Type="http://schemas.openxmlformats.org/officeDocument/2006/relationships/customXml" Target="../ink/ink385.xml"/><Relationship Id="rId20" Type="http://schemas.openxmlformats.org/officeDocument/2006/relationships/customXml" Target="../ink/ink372.xml"/><Relationship Id="rId41" Type="http://schemas.openxmlformats.org/officeDocument/2006/relationships/image" Target="../media/image140.png"/><Relationship Id="rId54" Type="http://schemas.openxmlformats.org/officeDocument/2006/relationships/customXml" Target="../ink/ink3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3.xml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customXml" Target="../ink/ink376.xml"/><Relationship Id="rId36" Type="http://schemas.openxmlformats.org/officeDocument/2006/relationships/customXml" Target="../ink/ink380.xml"/><Relationship Id="rId49" Type="http://schemas.openxmlformats.org/officeDocument/2006/relationships/image" Target="../media/image168.png"/><Relationship Id="rId57" Type="http://schemas.openxmlformats.org/officeDocument/2006/relationships/image" Target="../media/image172.png"/><Relationship Id="rId10" Type="http://schemas.openxmlformats.org/officeDocument/2006/relationships/customXml" Target="../ink/ink367.xml"/><Relationship Id="rId31" Type="http://schemas.openxmlformats.org/officeDocument/2006/relationships/image" Target="../media/image132.png"/><Relationship Id="rId44" Type="http://schemas.openxmlformats.org/officeDocument/2006/relationships/customXml" Target="../ink/ink384.xml"/><Relationship Id="rId52" Type="http://schemas.openxmlformats.org/officeDocument/2006/relationships/customXml" Target="../ink/ink388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6.xml"/><Relationship Id="rId21" Type="http://schemas.openxmlformats.org/officeDocument/2006/relationships/image" Target="../media/image110.png"/><Relationship Id="rId42" Type="http://schemas.openxmlformats.org/officeDocument/2006/relationships/customXml" Target="../ink/ink414.xml"/><Relationship Id="rId47" Type="http://schemas.openxmlformats.org/officeDocument/2006/relationships/image" Target="../media/image167.png"/><Relationship Id="rId63" Type="http://schemas.openxmlformats.org/officeDocument/2006/relationships/image" Target="../media/image179.png"/><Relationship Id="rId68" Type="http://schemas.openxmlformats.org/officeDocument/2006/relationships/customXml" Target="../ink/ink427.xml"/><Relationship Id="rId16" Type="http://schemas.openxmlformats.org/officeDocument/2006/relationships/customXml" Target="../ink/ink401.xml"/><Relationship Id="rId11" Type="http://schemas.openxmlformats.org/officeDocument/2006/relationships/image" Target="../media/image99.png"/><Relationship Id="rId24" Type="http://schemas.openxmlformats.org/officeDocument/2006/relationships/customXml" Target="../ink/ink405.xml"/><Relationship Id="rId32" Type="http://schemas.openxmlformats.org/officeDocument/2006/relationships/customXml" Target="../ink/ink409.xml"/><Relationship Id="rId37" Type="http://schemas.openxmlformats.org/officeDocument/2006/relationships/image" Target="../media/image139.png"/><Relationship Id="rId40" Type="http://schemas.openxmlformats.org/officeDocument/2006/relationships/customXml" Target="../ink/ink413.xml"/><Relationship Id="rId45" Type="http://schemas.openxmlformats.org/officeDocument/2006/relationships/image" Target="../media/image166.png"/><Relationship Id="rId53" Type="http://schemas.openxmlformats.org/officeDocument/2006/relationships/image" Target="../media/image174.png"/><Relationship Id="rId58" Type="http://schemas.openxmlformats.org/officeDocument/2006/relationships/customXml" Target="../ink/ink422.xml"/><Relationship Id="rId66" Type="http://schemas.openxmlformats.org/officeDocument/2006/relationships/customXml" Target="../ink/ink426.xml"/><Relationship Id="rId74" Type="http://schemas.openxmlformats.org/officeDocument/2006/relationships/customXml" Target="../ink/ink430.xml"/><Relationship Id="rId5" Type="http://schemas.openxmlformats.org/officeDocument/2006/relationships/customXml" Target="../ink/ink393.xml"/><Relationship Id="rId61" Type="http://schemas.openxmlformats.org/officeDocument/2006/relationships/image" Target="../media/image178.png"/><Relationship Id="rId19" Type="http://schemas.openxmlformats.org/officeDocument/2006/relationships/image" Target="../media/image109.png"/><Relationship Id="rId14" Type="http://schemas.openxmlformats.org/officeDocument/2006/relationships/customXml" Target="../ink/ink400.xml"/><Relationship Id="rId22" Type="http://schemas.openxmlformats.org/officeDocument/2006/relationships/customXml" Target="../ink/ink404.xml"/><Relationship Id="rId27" Type="http://schemas.openxmlformats.org/officeDocument/2006/relationships/image" Target="../media/image127.png"/><Relationship Id="rId30" Type="http://schemas.openxmlformats.org/officeDocument/2006/relationships/customXml" Target="../ink/ink408.xml"/><Relationship Id="rId35" Type="http://schemas.openxmlformats.org/officeDocument/2006/relationships/image" Target="../media/image134.png"/><Relationship Id="rId43" Type="http://schemas.openxmlformats.org/officeDocument/2006/relationships/image" Target="../media/image141.png"/><Relationship Id="rId48" Type="http://schemas.openxmlformats.org/officeDocument/2006/relationships/customXml" Target="../ink/ink417.xml"/><Relationship Id="rId56" Type="http://schemas.openxmlformats.org/officeDocument/2006/relationships/customXml" Target="../ink/ink421.xml"/><Relationship Id="rId64" Type="http://schemas.openxmlformats.org/officeDocument/2006/relationships/customXml" Target="../ink/ink425.xml"/><Relationship Id="rId69" Type="http://schemas.openxmlformats.org/officeDocument/2006/relationships/image" Target="../media/image182.png"/><Relationship Id="rId77" Type="http://schemas.openxmlformats.org/officeDocument/2006/relationships/image" Target="../media/image186.png"/><Relationship Id="rId8" Type="http://schemas.openxmlformats.org/officeDocument/2006/relationships/customXml" Target="../ink/ink396.xml"/><Relationship Id="rId51" Type="http://schemas.openxmlformats.org/officeDocument/2006/relationships/image" Target="../media/image173.png"/><Relationship Id="rId72" Type="http://schemas.openxmlformats.org/officeDocument/2006/relationships/customXml" Target="../ink/ink429.xml"/><Relationship Id="rId3" Type="http://schemas.openxmlformats.org/officeDocument/2006/relationships/image" Target="../media/image2.png"/><Relationship Id="rId12" Type="http://schemas.openxmlformats.org/officeDocument/2006/relationships/customXml" Target="../ink/ink399.xml"/><Relationship Id="rId17" Type="http://schemas.openxmlformats.org/officeDocument/2006/relationships/image" Target="../media/image105.png"/><Relationship Id="rId25" Type="http://schemas.openxmlformats.org/officeDocument/2006/relationships/image" Target="../media/image126.png"/><Relationship Id="rId33" Type="http://schemas.openxmlformats.org/officeDocument/2006/relationships/image" Target="../media/image133.png"/><Relationship Id="rId38" Type="http://schemas.openxmlformats.org/officeDocument/2006/relationships/customXml" Target="../ink/ink412.xml"/><Relationship Id="rId46" Type="http://schemas.openxmlformats.org/officeDocument/2006/relationships/customXml" Target="../ink/ink416.xml"/><Relationship Id="rId59" Type="http://schemas.openxmlformats.org/officeDocument/2006/relationships/image" Target="../media/image177.png"/><Relationship Id="rId67" Type="http://schemas.openxmlformats.org/officeDocument/2006/relationships/image" Target="../media/image181.png"/><Relationship Id="rId20" Type="http://schemas.openxmlformats.org/officeDocument/2006/relationships/customXml" Target="../ink/ink403.xml"/><Relationship Id="rId41" Type="http://schemas.openxmlformats.org/officeDocument/2006/relationships/image" Target="../media/image140.png"/><Relationship Id="rId54" Type="http://schemas.openxmlformats.org/officeDocument/2006/relationships/customXml" Target="../ink/ink420.xml"/><Relationship Id="rId62" Type="http://schemas.openxmlformats.org/officeDocument/2006/relationships/customXml" Target="../ink/ink424.xml"/><Relationship Id="rId70" Type="http://schemas.openxmlformats.org/officeDocument/2006/relationships/customXml" Target="../ink/ink428.xml"/><Relationship Id="rId75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4.xml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customXml" Target="../ink/ink407.xml"/><Relationship Id="rId36" Type="http://schemas.openxmlformats.org/officeDocument/2006/relationships/customXml" Target="../ink/ink411.xml"/><Relationship Id="rId49" Type="http://schemas.openxmlformats.org/officeDocument/2006/relationships/image" Target="../media/image168.png"/><Relationship Id="rId57" Type="http://schemas.openxmlformats.org/officeDocument/2006/relationships/image" Target="../media/image176.png"/><Relationship Id="rId10" Type="http://schemas.openxmlformats.org/officeDocument/2006/relationships/customXml" Target="../ink/ink398.xml"/><Relationship Id="rId31" Type="http://schemas.openxmlformats.org/officeDocument/2006/relationships/image" Target="../media/image132.png"/><Relationship Id="rId44" Type="http://schemas.openxmlformats.org/officeDocument/2006/relationships/customXml" Target="../ink/ink415.xml"/><Relationship Id="rId52" Type="http://schemas.openxmlformats.org/officeDocument/2006/relationships/customXml" Target="../ink/ink419.xml"/><Relationship Id="rId60" Type="http://schemas.openxmlformats.org/officeDocument/2006/relationships/customXml" Target="../ink/ink423.xml"/><Relationship Id="rId65" Type="http://schemas.openxmlformats.org/officeDocument/2006/relationships/image" Target="../media/image180.png"/><Relationship Id="rId73" Type="http://schemas.openxmlformats.org/officeDocument/2006/relationships/image" Target="../media/image184.png"/><Relationship Id="rId4" Type="http://schemas.openxmlformats.org/officeDocument/2006/relationships/customXml" Target="../ink/ink392.xml"/><Relationship Id="rId9" Type="http://schemas.openxmlformats.org/officeDocument/2006/relationships/customXml" Target="../ink/ink397.xml"/><Relationship Id="rId13" Type="http://schemas.openxmlformats.org/officeDocument/2006/relationships/image" Target="../media/image103.png"/><Relationship Id="rId18" Type="http://schemas.openxmlformats.org/officeDocument/2006/relationships/customXml" Target="../ink/ink402.xml"/><Relationship Id="rId39" Type="http://schemas.openxmlformats.org/officeDocument/2006/relationships/image" Target="../media/image136.png"/><Relationship Id="rId34" Type="http://schemas.openxmlformats.org/officeDocument/2006/relationships/customXml" Target="../ink/ink410.xml"/><Relationship Id="rId50" Type="http://schemas.openxmlformats.org/officeDocument/2006/relationships/customXml" Target="../ink/ink418.xml"/><Relationship Id="rId55" Type="http://schemas.openxmlformats.org/officeDocument/2006/relationships/image" Target="../media/image175.png"/><Relationship Id="rId76" Type="http://schemas.openxmlformats.org/officeDocument/2006/relationships/customXml" Target="../ink/ink431.xml"/><Relationship Id="rId7" Type="http://schemas.openxmlformats.org/officeDocument/2006/relationships/customXml" Target="../ink/ink395.xml"/><Relationship Id="rId71" Type="http://schemas.openxmlformats.org/officeDocument/2006/relationships/image" Target="../media/image183.png"/><Relationship Id="rId2" Type="http://schemas.openxmlformats.org/officeDocument/2006/relationships/customXml" Target="../ink/ink391.xml"/><Relationship Id="rId29" Type="http://schemas.openxmlformats.org/officeDocument/2006/relationships/image" Target="../media/image1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5.png"/><Relationship Id="rId18" Type="http://schemas.openxmlformats.org/officeDocument/2006/relationships/customXml" Target="../ink/ink21.xml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customXml" Target="../ink/ink14.xml"/><Relationship Id="rId12" Type="http://schemas.openxmlformats.org/officeDocument/2006/relationships/customXml" Target="../ink/ink18.xml"/><Relationship Id="rId17" Type="http://schemas.openxmlformats.org/officeDocument/2006/relationships/image" Target="../media/image7.png"/><Relationship Id="rId2" Type="http://schemas.openxmlformats.org/officeDocument/2006/relationships/customXml" Target="../ink/ink10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11" Type="http://schemas.openxmlformats.org/officeDocument/2006/relationships/image" Target="../media/image3.png"/><Relationship Id="rId5" Type="http://schemas.openxmlformats.org/officeDocument/2006/relationships/customXml" Target="../ink/ink12.xml"/><Relationship Id="rId15" Type="http://schemas.openxmlformats.org/officeDocument/2006/relationships/image" Target="../media/image6.png"/><Relationship Id="rId10" Type="http://schemas.openxmlformats.org/officeDocument/2006/relationships/customXml" Target="../ink/ink17.xml"/><Relationship Id="rId19" Type="http://schemas.openxmlformats.org/officeDocument/2006/relationships/image" Target="../media/image8.png"/><Relationship Id="rId4" Type="http://schemas.openxmlformats.org/officeDocument/2006/relationships/customXml" Target="../ink/ink11.xml"/><Relationship Id="rId9" Type="http://schemas.openxmlformats.org/officeDocument/2006/relationships/customXml" Target="../ink/ink16.xml"/><Relationship Id="rId14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5.png"/><Relationship Id="rId18" Type="http://schemas.openxmlformats.org/officeDocument/2006/relationships/customXml" Target="../ink/ink34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customXml" Target="../ink/ink27.xml"/><Relationship Id="rId12" Type="http://schemas.openxmlformats.org/officeDocument/2006/relationships/customXml" Target="../ink/ink31.xml"/><Relationship Id="rId17" Type="http://schemas.openxmlformats.org/officeDocument/2006/relationships/image" Target="../media/image7.png"/><Relationship Id="rId25" Type="http://schemas.openxmlformats.org/officeDocument/2006/relationships/image" Target="../media/image14.png"/><Relationship Id="rId2" Type="http://schemas.openxmlformats.org/officeDocument/2006/relationships/customXml" Target="../ink/ink23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1" Type="http://schemas.openxmlformats.org/officeDocument/2006/relationships/image" Target="../media/image3.png"/><Relationship Id="rId24" Type="http://schemas.openxmlformats.org/officeDocument/2006/relationships/customXml" Target="../ink/ink37.xml"/><Relationship Id="rId5" Type="http://schemas.openxmlformats.org/officeDocument/2006/relationships/customXml" Target="../ink/ink25.xml"/><Relationship Id="rId15" Type="http://schemas.openxmlformats.org/officeDocument/2006/relationships/image" Target="../media/image10.png"/><Relationship Id="rId23" Type="http://schemas.openxmlformats.org/officeDocument/2006/relationships/image" Target="../media/image13.png"/><Relationship Id="rId10" Type="http://schemas.openxmlformats.org/officeDocument/2006/relationships/customXml" Target="../ink/ink30.xml"/><Relationship Id="rId19" Type="http://schemas.openxmlformats.org/officeDocument/2006/relationships/image" Target="../media/image11.png"/><Relationship Id="rId4" Type="http://schemas.openxmlformats.org/officeDocument/2006/relationships/customXml" Target="../ink/ink24.xml"/><Relationship Id="rId9" Type="http://schemas.openxmlformats.org/officeDocument/2006/relationships/customXml" Target="../ink/ink29.xml"/><Relationship Id="rId14" Type="http://schemas.openxmlformats.org/officeDocument/2006/relationships/customXml" Target="../ink/ink32.xml"/><Relationship Id="rId22" Type="http://schemas.openxmlformats.org/officeDocument/2006/relationships/customXml" Target="../ink/ink3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image" Target="../media/image23.png"/><Relationship Id="rId21" Type="http://schemas.openxmlformats.org/officeDocument/2006/relationships/image" Target="../media/image12.png"/><Relationship Id="rId34" Type="http://schemas.openxmlformats.org/officeDocument/2006/relationships/customXml" Target="../ink/ink57.xml"/><Relationship Id="rId42" Type="http://schemas.openxmlformats.org/officeDocument/2006/relationships/customXml" Target="../ink/ink61.xml"/><Relationship Id="rId47" Type="http://schemas.openxmlformats.org/officeDocument/2006/relationships/image" Target="../media/image27.png"/><Relationship Id="rId50" Type="http://schemas.openxmlformats.org/officeDocument/2006/relationships/customXml" Target="../ink/ink65.xml"/><Relationship Id="rId55" Type="http://schemas.openxmlformats.org/officeDocument/2006/relationships/image" Target="../media/image31.png"/><Relationship Id="rId7" Type="http://schemas.openxmlformats.org/officeDocument/2006/relationships/customXml" Target="../ink/ink42.xml"/><Relationship Id="rId2" Type="http://schemas.openxmlformats.org/officeDocument/2006/relationships/customXml" Target="../ink/ink38.xml"/><Relationship Id="rId16" Type="http://schemas.openxmlformats.org/officeDocument/2006/relationships/customXml" Target="../ink/ink48.xml"/><Relationship Id="rId29" Type="http://schemas.openxmlformats.org/officeDocument/2006/relationships/image" Target="../media/image18.png"/><Relationship Id="rId11" Type="http://schemas.openxmlformats.org/officeDocument/2006/relationships/image" Target="../media/image3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22.png"/><Relationship Id="rId40" Type="http://schemas.openxmlformats.org/officeDocument/2006/relationships/customXml" Target="../ink/ink60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69.xml"/><Relationship Id="rId5" Type="http://schemas.openxmlformats.org/officeDocument/2006/relationships/customXml" Target="../ink/ink40.xml"/><Relationship Id="rId19" Type="http://schemas.openxmlformats.org/officeDocument/2006/relationships/image" Target="../media/image11.png"/><Relationship Id="rId4" Type="http://schemas.openxmlformats.org/officeDocument/2006/relationships/customXml" Target="../ink/ink39.xml"/><Relationship Id="rId9" Type="http://schemas.openxmlformats.org/officeDocument/2006/relationships/customXml" Target="../ink/ink44.xml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17.png"/><Relationship Id="rId30" Type="http://schemas.openxmlformats.org/officeDocument/2006/relationships/customXml" Target="../ink/ink55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64.xml"/><Relationship Id="rId56" Type="http://schemas.openxmlformats.org/officeDocument/2006/relationships/customXml" Target="../ink/ink68.xml"/><Relationship Id="rId8" Type="http://schemas.openxmlformats.org/officeDocument/2006/relationships/customXml" Target="../ink/ink43.xml"/><Relationship Id="rId51" Type="http://schemas.openxmlformats.org/officeDocument/2006/relationships/image" Target="../media/image29.png"/><Relationship Id="rId3" Type="http://schemas.openxmlformats.org/officeDocument/2006/relationships/image" Target="../media/image2.png"/><Relationship Id="rId12" Type="http://schemas.openxmlformats.org/officeDocument/2006/relationships/customXml" Target="../ink/ink46.xml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33.png"/><Relationship Id="rId20" Type="http://schemas.openxmlformats.org/officeDocument/2006/relationships/customXml" Target="../ink/ink50.xml"/><Relationship Id="rId41" Type="http://schemas.openxmlformats.org/officeDocument/2006/relationships/image" Target="../media/image24.png"/><Relationship Id="rId54" Type="http://schemas.openxmlformats.org/officeDocument/2006/relationships/customXml" Target="../ink/ink6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customXml" Target="../ink/ink45.xml"/><Relationship Id="rId31" Type="http://schemas.openxmlformats.org/officeDocument/2006/relationships/image" Target="../media/image19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.xml"/><Relationship Id="rId21" Type="http://schemas.openxmlformats.org/officeDocument/2006/relationships/image" Target="../media/image12.png"/><Relationship Id="rId42" Type="http://schemas.openxmlformats.org/officeDocument/2006/relationships/customXml" Target="../ink/ink93.xml"/><Relationship Id="rId47" Type="http://schemas.openxmlformats.org/officeDocument/2006/relationships/image" Target="../media/image44.png"/><Relationship Id="rId63" Type="http://schemas.openxmlformats.org/officeDocument/2006/relationships/image" Target="../media/image52.png"/><Relationship Id="rId68" Type="http://schemas.openxmlformats.org/officeDocument/2006/relationships/customXml" Target="../ink/ink106.xml"/><Relationship Id="rId16" Type="http://schemas.openxmlformats.org/officeDocument/2006/relationships/customXml" Target="../ink/ink80.xml"/><Relationship Id="rId11" Type="http://schemas.openxmlformats.org/officeDocument/2006/relationships/image" Target="../media/image3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39.png"/><Relationship Id="rId40" Type="http://schemas.openxmlformats.org/officeDocument/2006/relationships/customXml" Target="../ink/ink92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101.xml"/><Relationship Id="rId66" Type="http://schemas.openxmlformats.org/officeDocument/2006/relationships/customXml" Target="../ink/ink105.xml"/><Relationship Id="rId74" Type="http://schemas.openxmlformats.org/officeDocument/2006/relationships/customXml" Target="../ink/ink109.xml"/><Relationship Id="rId5" Type="http://schemas.openxmlformats.org/officeDocument/2006/relationships/customXml" Target="../ink/ink72.xml"/><Relationship Id="rId61" Type="http://schemas.openxmlformats.org/officeDocument/2006/relationships/image" Target="../media/image51.png"/><Relationship Id="rId19" Type="http://schemas.openxmlformats.org/officeDocument/2006/relationships/image" Target="../media/image11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34.png"/><Relationship Id="rId30" Type="http://schemas.openxmlformats.org/officeDocument/2006/relationships/customXml" Target="../ink/ink87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96.xml"/><Relationship Id="rId56" Type="http://schemas.openxmlformats.org/officeDocument/2006/relationships/customXml" Target="../ink/ink100.xml"/><Relationship Id="rId64" Type="http://schemas.openxmlformats.org/officeDocument/2006/relationships/customXml" Target="../ink/ink104.xml"/><Relationship Id="rId69" Type="http://schemas.openxmlformats.org/officeDocument/2006/relationships/image" Target="../media/image55.png"/><Relationship Id="rId77" Type="http://schemas.openxmlformats.org/officeDocument/2006/relationships/image" Target="../media/image59.png"/><Relationship Id="rId8" Type="http://schemas.openxmlformats.org/officeDocument/2006/relationships/customXml" Target="../ink/ink75.xml"/><Relationship Id="rId51" Type="http://schemas.openxmlformats.org/officeDocument/2006/relationships/image" Target="../media/image46.png"/><Relationship Id="rId72" Type="http://schemas.openxmlformats.org/officeDocument/2006/relationships/customXml" Target="../ink/ink108.xml"/><Relationship Id="rId3" Type="http://schemas.openxmlformats.org/officeDocument/2006/relationships/image" Target="../media/image2.png"/><Relationship Id="rId12" Type="http://schemas.openxmlformats.org/officeDocument/2006/relationships/customXml" Target="../ink/ink78.xml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37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59" Type="http://schemas.openxmlformats.org/officeDocument/2006/relationships/image" Target="../media/image50.png"/><Relationship Id="rId67" Type="http://schemas.openxmlformats.org/officeDocument/2006/relationships/image" Target="../media/image54.png"/><Relationship Id="rId20" Type="http://schemas.openxmlformats.org/officeDocument/2006/relationships/customXml" Target="../ink/ink82.xml"/><Relationship Id="rId41" Type="http://schemas.openxmlformats.org/officeDocument/2006/relationships/image" Target="../media/image41.png"/><Relationship Id="rId54" Type="http://schemas.openxmlformats.org/officeDocument/2006/relationships/customXml" Target="../ink/ink99.xml"/><Relationship Id="rId62" Type="http://schemas.openxmlformats.org/officeDocument/2006/relationships/customXml" Target="../ink/ink103.xml"/><Relationship Id="rId70" Type="http://schemas.openxmlformats.org/officeDocument/2006/relationships/customXml" Target="../ink/ink107.xml"/><Relationship Id="rId75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3.xml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77.xml"/><Relationship Id="rId31" Type="http://schemas.openxmlformats.org/officeDocument/2006/relationships/image" Target="../media/image36.png"/><Relationship Id="rId44" Type="http://schemas.openxmlformats.org/officeDocument/2006/relationships/customXml" Target="../ink/ink94.xml"/><Relationship Id="rId52" Type="http://schemas.openxmlformats.org/officeDocument/2006/relationships/customXml" Target="../ink/ink98.xml"/><Relationship Id="rId60" Type="http://schemas.openxmlformats.org/officeDocument/2006/relationships/customXml" Target="../ink/ink102.xml"/><Relationship Id="rId65" Type="http://schemas.openxmlformats.org/officeDocument/2006/relationships/image" Target="../media/image53.png"/><Relationship Id="rId73" Type="http://schemas.openxmlformats.org/officeDocument/2006/relationships/image" Target="../media/image57.png"/><Relationship Id="rId4" Type="http://schemas.openxmlformats.org/officeDocument/2006/relationships/customXml" Target="../ink/ink71.xml"/><Relationship Id="rId9" Type="http://schemas.openxmlformats.org/officeDocument/2006/relationships/customXml" Target="../ink/ink76.xml"/><Relationship Id="rId13" Type="http://schemas.openxmlformats.org/officeDocument/2006/relationships/image" Target="../media/image5.png"/><Relationship Id="rId18" Type="http://schemas.openxmlformats.org/officeDocument/2006/relationships/customXml" Target="../ink/ink81.xml"/><Relationship Id="rId39" Type="http://schemas.openxmlformats.org/officeDocument/2006/relationships/image" Target="../media/image40.png"/><Relationship Id="rId34" Type="http://schemas.openxmlformats.org/officeDocument/2006/relationships/customXml" Target="../ink/ink89.xml"/><Relationship Id="rId50" Type="http://schemas.openxmlformats.org/officeDocument/2006/relationships/customXml" Target="../ink/ink97.xml"/><Relationship Id="rId55" Type="http://schemas.openxmlformats.org/officeDocument/2006/relationships/image" Target="../media/image48.png"/><Relationship Id="rId76" Type="http://schemas.openxmlformats.org/officeDocument/2006/relationships/customXml" Target="../ink/ink110.xml"/><Relationship Id="rId7" Type="http://schemas.openxmlformats.org/officeDocument/2006/relationships/customXml" Target="../ink/ink74.xml"/><Relationship Id="rId71" Type="http://schemas.openxmlformats.org/officeDocument/2006/relationships/image" Target="../media/image56.png"/><Relationship Id="rId2" Type="http://schemas.openxmlformats.org/officeDocument/2006/relationships/customXml" Target="../ink/ink70.xml"/><Relationship Id="rId2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.xml"/><Relationship Id="rId21" Type="http://schemas.openxmlformats.org/officeDocument/2006/relationships/image" Target="../media/image12.png"/><Relationship Id="rId42" Type="http://schemas.openxmlformats.org/officeDocument/2006/relationships/customXml" Target="../ink/ink134.xml"/><Relationship Id="rId47" Type="http://schemas.openxmlformats.org/officeDocument/2006/relationships/image" Target="../media/image68.png"/><Relationship Id="rId63" Type="http://schemas.openxmlformats.org/officeDocument/2006/relationships/image" Target="../media/image76.png"/><Relationship Id="rId68" Type="http://schemas.openxmlformats.org/officeDocument/2006/relationships/customXml" Target="../ink/ink147.xml"/><Relationship Id="rId2" Type="http://schemas.openxmlformats.org/officeDocument/2006/relationships/customXml" Target="../ink/ink111.xml"/><Relationship Id="rId16" Type="http://schemas.openxmlformats.org/officeDocument/2006/relationships/customXml" Target="../ink/ink121.xml"/><Relationship Id="rId29" Type="http://schemas.openxmlformats.org/officeDocument/2006/relationships/image" Target="../media/image35.png"/><Relationship Id="rId11" Type="http://schemas.openxmlformats.org/officeDocument/2006/relationships/image" Target="../media/image3.png"/><Relationship Id="rId24" Type="http://schemas.openxmlformats.org/officeDocument/2006/relationships/customXml" Target="../ink/ink125.xml"/><Relationship Id="rId32" Type="http://schemas.openxmlformats.org/officeDocument/2006/relationships/customXml" Target="../ink/ink129.xml"/><Relationship Id="rId37" Type="http://schemas.openxmlformats.org/officeDocument/2006/relationships/image" Target="../media/image63.png"/><Relationship Id="rId40" Type="http://schemas.openxmlformats.org/officeDocument/2006/relationships/customXml" Target="../ink/ink133.xml"/><Relationship Id="rId45" Type="http://schemas.openxmlformats.org/officeDocument/2006/relationships/image" Target="../media/image67.png"/><Relationship Id="rId53" Type="http://schemas.openxmlformats.org/officeDocument/2006/relationships/image" Target="../media/image71.png"/><Relationship Id="rId58" Type="http://schemas.openxmlformats.org/officeDocument/2006/relationships/customXml" Target="../ink/ink142.xml"/><Relationship Id="rId66" Type="http://schemas.openxmlformats.org/officeDocument/2006/relationships/customXml" Target="../ink/ink146.xml"/><Relationship Id="rId74" Type="http://schemas.openxmlformats.org/officeDocument/2006/relationships/customXml" Target="../ink/ink150.xml"/><Relationship Id="rId5" Type="http://schemas.openxmlformats.org/officeDocument/2006/relationships/customXml" Target="../ink/ink113.xml"/><Relationship Id="rId61" Type="http://schemas.openxmlformats.org/officeDocument/2006/relationships/image" Target="../media/image75.png"/><Relationship Id="rId19" Type="http://schemas.openxmlformats.org/officeDocument/2006/relationships/image" Target="../media/image11.png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Relationship Id="rId27" Type="http://schemas.openxmlformats.org/officeDocument/2006/relationships/image" Target="../media/image34.png"/><Relationship Id="rId30" Type="http://schemas.openxmlformats.org/officeDocument/2006/relationships/customXml" Target="../ink/ink128.xml"/><Relationship Id="rId35" Type="http://schemas.openxmlformats.org/officeDocument/2006/relationships/image" Target="../media/image62.png"/><Relationship Id="rId43" Type="http://schemas.openxmlformats.org/officeDocument/2006/relationships/image" Target="../media/image66.png"/><Relationship Id="rId48" Type="http://schemas.openxmlformats.org/officeDocument/2006/relationships/customXml" Target="../ink/ink137.xml"/><Relationship Id="rId56" Type="http://schemas.openxmlformats.org/officeDocument/2006/relationships/customXml" Target="../ink/ink141.xml"/><Relationship Id="rId64" Type="http://schemas.openxmlformats.org/officeDocument/2006/relationships/customXml" Target="../ink/ink145.xml"/><Relationship Id="rId69" Type="http://schemas.openxmlformats.org/officeDocument/2006/relationships/image" Target="../media/image79.png"/><Relationship Id="rId8" Type="http://schemas.openxmlformats.org/officeDocument/2006/relationships/customXml" Target="../ink/ink116.xml"/><Relationship Id="rId51" Type="http://schemas.openxmlformats.org/officeDocument/2006/relationships/image" Target="../media/image70.png"/><Relationship Id="rId72" Type="http://schemas.openxmlformats.org/officeDocument/2006/relationships/customXml" Target="../ink/ink149.xml"/><Relationship Id="rId3" Type="http://schemas.openxmlformats.org/officeDocument/2006/relationships/image" Target="../media/image2.png"/><Relationship Id="rId12" Type="http://schemas.openxmlformats.org/officeDocument/2006/relationships/customXml" Target="../ink/ink119.xml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61.png"/><Relationship Id="rId38" Type="http://schemas.openxmlformats.org/officeDocument/2006/relationships/customXml" Target="../ink/ink132.xml"/><Relationship Id="rId46" Type="http://schemas.openxmlformats.org/officeDocument/2006/relationships/customXml" Target="../ink/ink136.xml"/><Relationship Id="rId59" Type="http://schemas.openxmlformats.org/officeDocument/2006/relationships/image" Target="../media/image74.png"/><Relationship Id="rId67" Type="http://schemas.openxmlformats.org/officeDocument/2006/relationships/image" Target="../media/image78.png"/><Relationship Id="rId20" Type="http://schemas.openxmlformats.org/officeDocument/2006/relationships/customXml" Target="../ink/ink123.xml"/><Relationship Id="rId41" Type="http://schemas.openxmlformats.org/officeDocument/2006/relationships/image" Target="../media/image65.png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70" Type="http://schemas.openxmlformats.org/officeDocument/2006/relationships/customXml" Target="../ink/ink148.xml"/><Relationship Id="rId75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4.xml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28" Type="http://schemas.openxmlformats.org/officeDocument/2006/relationships/customXml" Target="../ink/ink127.xml"/><Relationship Id="rId36" Type="http://schemas.openxmlformats.org/officeDocument/2006/relationships/customXml" Target="../ink/ink131.xml"/><Relationship Id="rId49" Type="http://schemas.openxmlformats.org/officeDocument/2006/relationships/image" Target="../media/image69.png"/><Relationship Id="rId57" Type="http://schemas.openxmlformats.org/officeDocument/2006/relationships/image" Target="../media/image73.png"/><Relationship Id="rId10" Type="http://schemas.openxmlformats.org/officeDocument/2006/relationships/customXml" Target="../ink/ink118.xml"/><Relationship Id="rId31" Type="http://schemas.openxmlformats.org/officeDocument/2006/relationships/image" Target="../media/image60.png"/><Relationship Id="rId44" Type="http://schemas.openxmlformats.org/officeDocument/2006/relationships/customXml" Target="../ink/ink135.xml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77.png"/><Relationship Id="rId73" Type="http://schemas.openxmlformats.org/officeDocument/2006/relationships/image" Target="../media/image81.png"/><Relationship Id="rId4" Type="http://schemas.openxmlformats.org/officeDocument/2006/relationships/customXml" Target="../ink/ink112.xml"/><Relationship Id="rId9" Type="http://schemas.openxmlformats.org/officeDocument/2006/relationships/customXml" Target="../ink/ink117.xml"/><Relationship Id="rId13" Type="http://schemas.openxmlformats.org/officeDocument/2006/relationships/image" Target="../media/image5.png"/><Relationship Id="rId18" Type="http://schemas.openxmlformats.org/officeDocument/2006/relationships/customXml" Target="../ink/ink122.xml"/><Relationship Id="rId39" Type="http://schemas.openxmlformats.org/officeDocument/2006/relationships/image" Target="../media/image64.png"/><Relationship Id="rId34" Type="http://schemas.openxmlformats.org/officeDocument/2006/relationships/customXml" Target="../ink/ink130.xml"/><Relationship Id="rId50" Type="http://schemas.openxmlformats.org/officeDocument/2006/relationships/customXml" Target="../ink/ink138.xml"/><Relationship Id="rId55" Type="http://schemas.openxmlformats.org/officeDocument/2006/relationships/image" Target="../media/image72.png"/><Relationship Id="rId7" Type="http://schemas.openxmlformats.org/officeDocument/2006/relationships/customXml" Target="../ink/ink115.xml"/><Relationship Id="rId71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customXml" Target="../ink/ink162.xml"/><Relationship Id="rId26" Type="http://schemas.openxmlformats.org/officeDocument/2006/relationships/customXml" Target="../ink/ink166.xml"/><Relationship Id="rId39" Type="http://schemas.openxmlformats.org/officeDocument/2006/relationships/image" Target="../media/image85.png"/><Relationship Id="rId21" Type="http://schemas.openxmlformats.org/officeDocument/2006/relationships/image" Target="../media/image12.png"/><Relationship Id="rId34" Type="http://schemas.openxmlformats.org/officeDocument/2006/relationships/customXml" Target="../ink/ink170.xml"/><Relationship Id="rId7" Type="http://schemas.openxmlformats.org/officeDocument/2006/relationships/customXml" Target="../ink/ink155.xml"/><Relationship Id="rId2" Type="http://schemas.openxmlformats.org/officeDocument/2006/relationships/customXml" Target="../ink/ink151.xml"/><Relationship Id="rId16" Type="http://schemas.openxmlformats.org/officeDocument/2006/relationships/customXml" Target="../ink/ink161.xml"/><Relationship Id="rId20" Type="http://schemas.openxmlformats.org/officeDocument/2006/relationships/customXml" Target="../ink/ink163.xml"/><Relationship Id="rId29" Type="http://schemas.openxmlformats.org/officeDocument/2006/relationships/image" Target="../media/image35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4.xml"/><Relationship Id="rId11" Type="http://schemas.openxmlformats.org/officeDocument/2006/relationships/image" Target="../media/image3.png"/><Relationship Id="rId24" Type="http://schemas.openxmlformats.org/officeDocument/2006/relationships/customXml" Target="../ink/ink165.xml"/><Relationship Id="rId32" Type="http://schemas.openxmlformats.org/officeDocument/2006/relationships/customXml" Target="../ink/ink169.xml"/><Relationship Id="rId37" Type="http://schemas.openxmlformats.org/officeDocument/2006/relationships/image" Target="../media/image84.png"/><Relationship Id="rId40" Type="http://schemas.openxmlformats.org/officeDocument/2006/relationships/customXml" Target="../ink/ink173.xml"/><Relationship Id="rId5" Type="http://schemas.openxmlformats.org/officeDocument/2006/relationships/customXml" Target="../ink/ink153.xml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28" Type="http://schemas.openxmlformats.org/officeDocument/2006/relationships/customXml" Target="../ink/ink167.xml"/><Relationship Id="rId36" Type="http://schemas.openxmlformats.org/officeDocument/2006/relationships/customXml" Target="../ink/ink171.xml"/><Relationship Id="rId10" Type="http://schemas.openxmlformats.org/officeDocument/2006/relationships/customXml" Target="../ink/ink158.xml"/><Relationship Id="rId19" Type="http://schemas.openxmlformats.org/officeDocument/2006/relationships/image" Target="../media/image11.png"/><Relationship Id="rId31" Type="http://schemas.openxmlformats.org/officeDocument/2006/relationships/image" Target="../media/image60.png"/><Relationship Id="rId4" Type="http://schemas.openxmlformats.org/officeDocument/2006/relationships/customXml" Target="../ink/ink152.xml"/><Relationship Id="rId9" Type="http://schemas.openxmlformats.org/officeDocument/2006/relationships/customXml" Target="../ink/ink157.xml"/><Relationship Id="rId14" Type="http://schemas.openxmlformats.org/officeDocument/2006/relationships/customXml" Target="../ink/ink160.xml"/><Relationship Id="rId22" Type="http://schemas.openxmlformats.org/officeDocument/2006/relationships/customXml" Target="../ink/ink164.xml"/><Relationship Id="rId27" Type="http://schemas.openxmlformats.org/officeDocument/2006/relationships/image" Target="../media/image34.png"/><Relationship Id="rId30" Type="http://schemas.openxmlformats.org/officeDocument/2006/relationships/customXml" Target="../ink/ink168.xml"/><Relationship Id="rId35" Type="http://schemas.openxmlformats.org/officeDocument/2006/relationships/image" Target="../media/image83.png"/><Relationship Id="rId8" Type="http://schemas.openxmlformats.org/officeDocument/2006/relationships/customXml" Target="../ink/ink156.xml"/><Relationship Id="rId3" Type="http://schemas.openxmlformats.org/officeDocument/2006/relationships/image" Target="../media/image2.png"/><Relationship Id="rId12" Type="http://schemas.openxmlformats.org/officeDocument/2006/relationships/customXml" Target="../ink/ink159.xml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61.png"/><Relationship Id="rId38" Type="http://schemas.openxmlformats.org/officeDocument/2006/relationships/customXml" Target="../ink/ink17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9" Type="http://schemas.openxmlformats.org/officeDocument/2006/relationships/image" Target="../media/image87.png"/><Relationship Id="rId21" Type="http://schemas.openxmlformats.org/officeDocument/2006/relationships/image" Target="../media/image12.png"/><Relationship Id="rId34" Type="http://schemas.openxmlformats.org/officeDocument/2006/relationships/customXml" Target="../ink/ink193.xml"/><Relationship Id="rId42" Type="http://schemas.openxmlformats.org/officeDocument/2006/relationships/customXml" Target="../ink/ink197.xml"/><Relationship Id="rId47" Type="http://schemas.openxmlformats.org/officeDocument/2006/relationships/image" Target="../media/image91.png"/><Relationship Id="rId50" Type="http://schemas.openxmlformats.org/officeDocument/2006/relationships/customXml" Target="../ink/ink201.xml"/><Relationship Id="rId55" Type="http://schemas.openxmlformats.org/officeDocument/2006/relationships/image" Target="../media/image95.png"/><Relationship Id="rId7" Type="http://schemas.openxmlformats.org/officeDocument/2006/relationships/customXml" Target="../ink/ink178.xml"/><Relationship Id="rId2" Type="http://schemas.openxmlformats.org/officeDocument/2006/relationships/customXml" Target="../ink/ink174.xml"/><Relationship Id="rId16" Type="http://schemas.openxmlformats.org/officeDocument/2006/relationships/customXml" Target="../ink/ink184.xml"/><Relationship Id="rId29" Type="http://schemas.openxmlformats.org/officeDocument/2006/relationships/image" Target="../media/image35.png"/><Relationship Id="rId11" Type="http://schemas.openxmlformats.org/officeDocument/2006/relationships/image" Target="../media/image3.png"/><Relationship Id="rId24" Type="http://schemas.openxmlformats.org/officeDocument/2006/relationships/customXml" Target="../ink/ink188.xml"/><Relationship Id="rId32" Type="http://schemas.openxmlformats.org/officeDocument/2006/relationships/customXml" Target="../ink/ink192.xml"/><Relationship Id="rId37" Type="http://schemas.openxmlformats.org/officeDocument/2006/relationships/image" Target="../media/image84.png"/><Relationship Id="rId40" Type="http://schemas.openxmlformats.org/officeDocument/2006/relationships/customXml" Target="../ink/ink196.xml"/><Relationship Id="rId45" Type="http://schemas.openxmlformats.org/officeDocument/2006/relationships/image" Target="../media/image90.png"/><Relationship Id="rId53" Type="http://schemas.openxmlformats.org/officeDocument/2006/relationships/image" Target="../media/image94.png"/><Relationship Id="rId58" Type="http://schemas.openxmlformats.org/officeDocument/2006/relationships/customXml" Target="../ink/ink205.xml"/><Relationship Id="rId5" Type="http://schemas.openxmlformats.org/officeDocument/2006/relationships/customXml" Target="../ink/ink176.xml"/><Relationship Id="rId61" Type="http://schemas.openxmlformats.org/officeDocument/2006/relationships/image" Target="../media/image98.png"/><Relationship Id="rId19" Type="http://schemas.openxmlformats.org/officeDocument/2006/relationships/image" Target="../media/image11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34.png"/><Relationship Id="rId30" Type="http://schemas.openxmlformats.org/officeDocument/2006/relationships/customXml" Target="../ink/ink191.xml"/><Relationship Id="rId35" Type="http://schemas.openxmlformats.org/officeDocument/2006/relationships/image" Target="../media/image83.png"/><Relationship Id="rId43" Type="http://schemas.openxmlformats.org/officeDocument/2006/relationships/image" Target="../media/image89.png"/><Relationship Id="rId48" Type="http://schemas.openxmlformats.org/officeDocument/2006/relationships/customXml" Target="../ink/ink200.xml"/><Relationship Id="rId56" Type="http://schemas.openxmlformats.org/officeDocument/2006/relationships/customXml" Target="../ink/ink204.xml"/><Relationship Id="rId8" Type="http://schemas.openxmlformats.org/officeDocument/2006/relationships/customXml" Target="../ink/ink179.xml"/><Relationship Id="rId51" Type="http://schemas.openxmlformats.org/officeDocument/2006/relationships/image" Target="../media/image93.png"/><Relationship Id="rId3" Type="http://schemas.openxmlformats.org/officeDocument/2006/relationships/image" Target="../media/image2.png"/><Relationship Id="rId12" Type="http://schemas.openxmlformats.org/officeDocument/2006/relationships/customXml" Target="../ink/ink182.xml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61.png"/><Relationship Id="rId38" Type="http://schemas.openxmlformats.org/officeDocument/2006/relationships/customXml" Target="../ink/ink195.xml"/><Relationship Id="rId46" Type="http://schemas.openxmlformats.org/officeDocument/2006/relationships/customXml" Target="../ink/ink199.xml"/><Relationship Id="rId59" Type="http://schemas.openxmlformats.org/officeDocument/2006/relationships/image" Target="../media/image97.png"/><Relationship Id="rId20" Type="http://schemas.openxmlformats.org/officeDocument/2006/relationships/customXml" Target="../ink/ink186.xml"/><Relationship Id="rId41" Type="http://schemas.openxmlformats.org/officeDocument/2006/relationships/image" Target="../media/image88.png"/><Relationship Id="rId54" Type="http://schemas.openxmlformats.org/officeDocument/2006/relationships/customXml" Target="../ink/ink20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7.xml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28" Type="http://schemas.openxmlformats.org/officeDocument/2006/relationships/customXml" Target="../ink/ink190.xml"/><Relationship Id="rId36" Type="http://schemas.openxmlformats.org/officeDocument/2006/relationships/customXml" Target="../ink/ink194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181.xml"/><Relationship Id="rId31" Type="http://schemas.openxmlformats.org/officeDocument/2006/relationships/image" Target="../media/image60.png"/><Relationship Id="rId44" Type="http://schemas.openxmlformats.org/officeDocument/2006/relationships/customXml" Target="../ink/ink198.xml"/><Relationship Id="rId52" Type="http://schemas.openxmlformats.org/officeDocument/2006/relationships/customXml" Target="../ink/ink202.xml"/><Relationship Id="rId60" Type="http://schemas.openxmlformats.org/officeDocument/2006/relationships/customXml" Target="../ink/ink206.xml"/><Relationship Id="rId4" Type="http://schemas.openxmlformats.org/officeDocument/2006/relationships/customXml" Target="../ink/ink175.xml"/><Relationship Id="rId9" Type="http://schemas.openxmlformats.org/officeDocument/2006/relationships/customXml" Target="../ink/ink18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2.xml"/><Relationship Id="rId3" Type="http://schemas.openxmlformats.org/officeDocument/2006/relationships/image" Target="../media/image1.png"/><Relationship Id="rId7" Type="http://schemas.openxmlformats.org/officeDocument/2006/relationships/customXml" Target="../ink/ink211.xml"/><Relationship Id="rId2" Type="http://schemas.openxmlformats.org/officeDocument/2006/relationships/customXml" Target="../ink/ink2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.xml"/><Relationship Id="rId11" Type="http://schemas.openxmlformats.org/officeDocument/2006/relationships/image" Target="../media/image310.png"/><Relationship Id="rId5" Type="http://schemas.openxmlformats.org/officeDocument/2006/relationships/customXml" Target="../ink/ink209.xml"/><Relationship Id="rId10" Type="http://schemas.openxmlformats.org/officeDocument/2006/relationships/customXml" Target="../ink/ink214.xml"/><Relationship Id="rId4" Type="http://schemas.openxmlformats.org/officeDocument/2006/relationships/customXml" Target="../ink/ink208.xml"/><Relationship Id="rId9" Type="http://schemas.openxmlformats.org/officeDocument/2006/relationships/customXml" Target="../ink/ink2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14:cNvPr>
              <p14:cNvContentPartPr/>
              <p14:nvPr/>
            </p14:nvContentPartPr>
            <p14:xfrm>
              <a:off x="2897100" y="33304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460" y="32228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14:cNvPr>
              <p14:cNvContentPartPr/>
              <p14:nvPr/>
            </p14:nvContentPartPr>
            <p14:xfrm>
              <a:off x="5966620" y="73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2620" y="6289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E36337-429B-D642-805B-A5D38AFA3757}"/>
              </a:ext>
            </a:extLst>
          </p:cNvPr>
          <p:cNvSpPr txBox="1"/>
          <p:nvPr/>
        </p:nvSpPr>
        <p:spPr>
          <a:xfrm>
            <a:off x="6273800" y="736920"/>
            <a:ext cx="8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1708-C465-0A49-BFFD-CEDA7DE8B731}"/>
              </a:ext>
            </a:extLst>
          </p:cNvPr>
          <p:cNvSpPr txBox="1"/>
          <p:nvPr/>
        </p:nvSpPr>
        <p:spPr>
          <a:xfrm>
            <a:off x="4251170" y="14295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0BAD-13A9-C049-B3CB-96C546D3147E}"/>
              </a:ext>
            </a:extLst>
          </p:cNvPr>
          <p:cNvSpPr txBox="1"/>
          <p:nvPr/>
        </p:nvSpPr>
        <p:spPr>
          <a:xfrm>
            <a:off x="2133600" y="31457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14:cNvPr>
              <p14:cNvContentPartPr/>
              <p14:nvPr/>
            </p14:nvContentPartPr>
            <p14:xfrm>
              <a:off x="4206580" y="1614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2940" y="1506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14:cNvPr>
              <p14:cNvContentPartPr/>
              <p14:nvPr/>
            </p14:nvContentPartPr>
            <p14:xfrm>
              <a:off x="4846315" y="2994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315" y="28873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7E0BE-4E91-9342-9959-B4F3C2415BFC}"/>
              </a:ext>
            </a:extLst>
          </p:cNvPr>
          <p:cNvSpPr txBox="1"/>
          <p:nvPr/>
        </p:nvSpPr>
        <p:spPr>
          <a:xfrm>
            <a:off x="4907119" y="27998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14:cNvPr>
              <p14:cNvContentPartPr/>
              <p14:nvPr/>
            </p14:nvContentPartPr>
            <p14:xfrm>
              <a:off x="5302560" y="42333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560" y="4125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E4AEA4-C1E6-B445-AC56-BF0FD7EC174D}"/>
              </a:ext>
            </a:extLst>
          </p:cNvPr>
          <p:cNvSpPr txBox="1"/>
          <p:nvPr/>
        </p:nvSpPr>
        <p:spPr>
          <a:xfrm>
            <a:off x="5397638" y="40486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14:cNvPr>
              <p14:cNvContentPartPr/>
              <p14:nvPr/>
            </p14:nvContentPartPr>
            <p14:xfrm>
              <a:off x="2489520" y="4290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20" y="41826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920475-FEAD-0D4C-A83C-10B94D38FBA8}"/>
              </a:ext>
            </a:extLst>
          </p:cNvPr>
          <p:cNvSpPr txBox="1"/>
          <p:nvPr/>
        </p:nvSpPr>
        <p:spPr>
          <a:xfrm>
            <a:off x="1809633" y="41063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14:cNvPr>
              <p14:cNvContentPartPr/>
              <p14:nvPr/>
            </p14:nvContentPartPr>
            <p14:xfrm>
              <a:off x="3514780" y="589624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780" y="57886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7DF31E-E561-5E4E-B589-391841BF43C1}"/>
              </a:ext>
            </a:extLst>
          </p:cNvPr>
          <p:cNvSpPr txBox="1"/>
          <p:nvPr/>
        </p:nvSpPr>
        <p:spPr>
          <a:xfrm>
            <a:off x="3527480" y="57311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14:cNvPr>
              <p14:cNvContentPartPr/>
              <p14:nvPr/>
            </p14:nvContentPartPr>
            <p14:xfrm>
              <a:off x="2484100" y="729520"/>
              <a:ext cx="3440160" cy="505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5100" y="720520"/>
                <a:ext cx="3457800" cy="5072760"/>
              </a:xfrm>
              <a:prstGeom prst="rect">
                <a:avLst/>
              </a:prstGeom>
            </p:spPr>
          </p:pic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3009187A-74C7-D04D-8B8E-F07D2AD00B0A}"/>
              </a:ext>
            </a:extLst>
          </p:cNvPr>
          <p:cNvSpPr txBox="1"/>
          <p:nvPr/>
        </p:nvSpPr>
        <p:spPr>
          <a:xfrm>
            <a:off x="5178576" y="25176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0C5D00-56B9-104D-AD51-58E005210FA0}"/>
              </a:ext>
            </a:extLst>
          </p:cNvPr>
          <p:cNvSpPr txBox="1"/>
          <p:nvPr/>
        </p:nvSpPr>
        <p:spPr>
          <a:xfrm>
            <a:off x="6679840" y="6277665"/>
            <a:ext cx="653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ZAP28, RE16, </a:t>
            </a:r>
            <a:r>
              <a:rPr lang="en-US" dirty="0" err="1"/>
              <a:t>JOSRIDGE</a:t>
            </a:r>
            <a:r>
              <a:rPr lang="en-US" dirty="0"/>
              <a:t>, CS15, J214, CS14, 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14:cNvPr>
              <p14:cNvContentPartPr/>
              <p14:nvPr/>
            </p14:nvContentPartPr>
            <p14:xfrm>
              <a:off x="6065661" y="2999603"/>
              <a:ext cx="30600" cy="36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50181" y="2984483"/>
                <a:ext cx="6120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68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57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700" y="33141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580" y="2685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940" y="1763441"/>
                <a:ext cx="7988041" cy="40658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5690-4844-8B4F-800A-279DFEFF4539}"/>
              </a:ext>
            </a:extLst>
          </p:cNvPr>
          <p:cNvSpPr txBox="1"/>
          <p:nvPr/>
        </p:nvSpPr>
        <p:spPr>
          <a:xfrm>
            <a:off x="7099915" y="6357862"/>
            <a:ext cx="54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B-15, DOR64, DOR65, DOR66, CS1, B-14, 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14:cNvPr>
              <p14:cNvContentPartPr/>
              <p14:nvPr/>
            </p14:nvContentPartPr>
            <p14:xfrm>
              <a:off x="627141" y="6150323"/>
              <a:ext cx="824400" cy="211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2021" y="6134843"/>
                <a:ext cx="855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14:cNvPr>
              <p14:cNvContentPartPr/>
              <p14:nvPr/>
            </p14:nvContentPartPr>
            <p14:xfrm>
              <a:off x="725421" y="5046563"/>
              <a:ext cx="733680" cy="650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301" y="5026043"/>
                <a:ext cx="7693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14:cNvPr>
              <p14:cNvContentPartPr/>
              <p14:nvPr/>
            </p14:nvContentPartPr>
            <p14:xfrm>
              <a:off x="1942581" y="5367323"/>
              <a:ext cx="779040" cy="2541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2061" y="5352203"/>
                <a:ext cx="814680" cy="2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03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57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700" y="33141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580" y="2685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940" y="1763441"/>
                <a:ext cx="7988041" cy="40658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5690-4844-8B4F-800A-279DFEFF4539}"/>
              </a:ext>
            </a:extLst>
          </p:cNvPr>
          <p:cNvSpPr txBox="1"/>
          <p:nvPr/>
        </p:nvSpPr>
        <p:spPr>
          <a:xfrm>
            <a:off x="7099915" y="6357862"/>
            <a:ext cx="54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B-15, DOR64, DOR65, DOR66, CS1, B-14, 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14:cNvPr>
              <p14:cNvContentPartPr/>
              <p14:nvPr/>
            </p14:nvContentPartPr>
            <p14:xfrm>
              <a:off x="627141" y="6150323"/>
              <a:ext cx="824400" cy="211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1661" y="6134843"/>
                <a:ext cx="855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14:cNvPr>
              <p14:cNvContentPartPr/>
              <p14:nvPr/>
            </p14:nvContentPartPr>
            <p14:xfrm>
              <a:off x="725421" y="5046563"/>
              <a:ext cx="733680" cy="650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941" y="5026043"/>
                <a:ext cx="7693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14:cNvPr>
              <p14:cNvContentPartPr/>
              <p14:nvPr/>
            </p14:nvContentPartPr>
            <p14:xfrm>
              <a:off x="1942581" y="5367323"/>
              <a:ext cx="779040" cy="2541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2052" y="5351821"/>
                <a:ext cx="814696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14:cNvPr>
              <p14:cNvContentPartPr/>
              <p14:nvPr/>
            </p14:nvContentPartPr>
            <p14:xfrm>
              <a:off x="1723340" y="4177163"/>
              <a:ext cx="1005840" cy="64296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8220" y="4162043"/>
                <a:ext cx="103644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14:cNvPr>
              <p14:cNvContentPartPr/>
              <p14:nvPr/>
            </p14:nvContentPartPr>
            <p14:xfrm>
              <a:off x="2955620" y="4487843"/>
              <a:ext cx="408600" cy="35136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0500" y="4472723"/>
                <a:ext cx="439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14:cNvPr>
              <p14:cNvContentPartPr/>
              <p14:nvPr/>
            </p14:nvContentPartPr>
            <p14:xfrm>
              <a:off x="3477260" y="4524923"/>
              <a:ext cx="272520" cy="25740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1780" y="4509803"/>
                <a:ext cx="3031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24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57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700" y="33141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580" y="2685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940" y="1763441"/>
                <a:ext cx="7988041" cy="40658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5690-4844-8B4F-800A-279DFEFF4539}"/>
              </a:ext>
            </a:extLst>
          </p:cNvPr>
          <p:cNvSpPr txBox="1"/>
          <p:nvPr/>
        </p:nvSpPr>
        <p:spPr>
          <a:xfrm>
            <a:off x="7099915" y="6357862"/>
            <a:ext cx="54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B-15, DOR64, DOR65, DOR66, CS1, B-14, 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14:cNvPr>
              <p14:cNvContentPartPr/>
              <p14:nvPr/>
            </p14:nvContentPartPr>
            <p14:xfrm>
              <a:off x="627141" y="6150323"/>
              <a:ext cx="824400" cy="211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1661" y="6134843"/>
                <a:ext cx="855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14:cNvPr>
              <p14:cNvContentPartPr/>
              <p14:nvPr/>
            </p14:nvContentPartPr>
            <p14:xfrm>
              <a:off x="725421" y="5046563"/>
              <a:ext cx="733680" cy="650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941" y="5026043"/>
                <a:ext cx="7693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14:cNvPr>
              <p14:cNvContentPartPr/>
              <p14:nvPr/>
            </p14:nvContentPartPr>
            <p14:xfrm>
              <a:off x="1942581" y="5367323"/>
              <a:ext cx="779040" cy="2541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2052" y="5351821"/>
                <a:ext cx="814696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14:cNvPr>
              <p14:cNvContentPartPr/>
              <p14:nvPr/>
            </p14:nvContentPartPr>
            <p14:xfrm>
              <a:off x="1723340" y="4177163"/>
              <a:ext cx="1005840" cy="64296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854" y="4161683"/>
                <a:ext cx="1036451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14:cNvPr>
              <p14:cNvContentPartPr/>
              <p14:nvPr/>
            </p14:nvContentPartPr>
            <p14:xfrm>
              <a:off x="2955620" y="4487843"/>
              <a:ext cx="408600" cy="35136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0140" y="4472363"/>
                <a:ext cx="439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14:cNvPr>
              <p14:cNvContentPartPr/>
              <p14:nvPr/>
            </p14:nvContentPartPr>
            <p14:xfrm>
              <a:off x="3477260" y="4524923"/>
              <a:ext cx="272520" cy="25740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1780" y="4509443"/>
                <a:ext cx="30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14:cNvPr>
              <p14:cNvContentPartPr/>
              <p14:nvPr/>
            </p14:nvContentPartPr>
            <p14:xfrm>
              <a:off x="2796861" y="3164123"/>
              <a:ext cx="1708920" cy="9529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1741" y="3149003"/>
                <a:ext cx="173916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14:cNvPr>
              <p14:cNvContentPartPr/>
              <p14:nvPr/>
            </p14:nvContentPartPr>
            <p14:xfrm>
              <a:off x="4603701" y="3632843"/>
              <a:ext cx="287640" cy="2574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8221" y="3617723"/>
                <a:ext cx="318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67C732C4-E163-324C-B3D1-479239684367}"/>
                  </a:ext>
                </a:extLst>
              </p14:cNvPr>
              <p14:cNvContentPartPr/>
              <p14:nvPr/>
            </p14:nvContentPartPr>
            <p14:xfrm>
              <a:off x="7907781" y="3012923"/>
              <a:ext cx="1707480" cy="36180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67C732C4-E163-324C-B3D1-4792396843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92658" y="2997788"/>
                <a:ext cx="1738086" cy="392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D2D99BEE-BF64-1B4F-AAC8-6863FE62C27D}"/>
                  </a:ext>
                </a:extLst>
              </p14:cNvPr>
              <p14:cNvContentPartPr/>
              <p14:nvPr/>
            </p14:nvContentPartPr>
            <p14:xfrm>
              <a:off x="9805341" y="3012923"/>
              <a:ext cx="445680" cy="27252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D2D99BEE-BF64-1B4F-AAC8-6863FE62C2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90221" y="2997803"/>
                <a:ext cx="4759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3AE9332F-69A5-264C-90DF-166314F91F00}"/>
                  </a:ext>
                </a:extLst>
              </p14:cNvPr>
              <p14:cNvContentPartPr/>
              <p14:nvPr/>
            </p14:nvContentPartPr>
            <p14:xfrm>
              <a:off x="10439661" y="3029123"/>
              <a:ext cx="325440" cy="27180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3AE9332F-69A5-264C-90DF-166314F91F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24181" y="3013643"/>
                <a:ext cx="3560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3F8FA32A-1FF3-844C-94A5-CCBBB3827008}"/>
                  </a:ext>
                </a:extLst>
              </p14:cNvPr>
              <p14:cNvContentPartPr/>
              <p14:nvPr/>
            </p14:nvContentPartPr>
            <p14:xfrm>
              <a:off x="7944861" y="3481643"/>
              <a:ext cx="2071800" cy="32544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3F8FA32A-1FF3-844C-94A5-CCBBB38270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29741" y="3466523"/>
                <a:ext cx="21020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Ink 77">
                <a:extLst>
                  <a:ext uri="{FF2B5EF4-FFF2-40B4-BE49-F238E27FC236}">
                    <a16:creationId xmlns:a16="http://schemas.microsoft.com/office/drawing/2014/main" id="{40F39775-039A-D24B-85ED-0A263876E7EE}"/>
                  </a:ext>
                </a:extLst>
              </p14:cNvPr>
              <p14:cNvContentPartPr/>
              <p14:nvPr/>
            </p14:nvContentPartPr>
            <p14:xfrm>
              <a:off x="10704261" y="3549683"/>
              <a:ext cx="257400" cy="272520"/>
            </p14:xfrm>
          </p:contentPart>
        </mc:Choice>
        <mc:Fallback xmlns="">
          <p:pic>
            <p:nvPicPr>
              <p:cNvPr id="76" name="Ink 77">
                <a:extLst>
                  <a:ext uri="{FF2B5EF4-FFF2-40B4-BE49-F238E27FC236}">
                    <a16:creationId xmlns:a16="http://schemas.microsoft.com/office/drawing/2014/main" id="{40F39775-039A-D24B-85ED-0A263876E7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8781" y="3534563"/>
                <a:ext cx="288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8">
                <a:extLst>
                  <a:ext uri="{FF2B5EF4-FFF2-40B4-BE49-F238E27FC236}">
                    <a16:creationId xmlns:a16="http://schemas.microsoft.com/office/drawing/2014/main" id="{86C8F3BF-BD02-0649-954F-5F8040CD359F}"/>
                  </a:ext>
                </a:extLst>
              </p14:cNvPr>
              <p14:cNvContentPartPr/>
              <p14:nvPr/>
            </p14:nvContentPartPr>
            <p14:xfrm>
              <a:off x="10144821" y="3588563"/>
              <a:ext cx="423720" cy="226080"/>
            </p14:xfrm>
          </p:contentPart>
        </mc:Choice>
        <mc:Fallback xmlns="">
          <p:pic>
            <p:nvPicPr>
              <p:cNvPr id="77" name="Ink 78">
                <a:extLst>
                  <a:ext uri="{FF2B5EF4-FFF2-40B4-BE49-F238E27FC236}">
                    <a16:creationId xmlns:a16="http://schemas.microsoft.com/office/drawing/2014/main" id="{86C8F3BF-BD02-0649-954F-5F8040CD35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29341" y="3573108"/>
                <a:ext cx="454320" cy="256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B48FC91E-C9C3-AB45-8A17-1E743A21CEB1}"/>
                  </a:ext>
                </a:extLst>
              </p14:cNvPr>
              <p14:cNvContentPartPr/>
              <p14:nvPr/>
            </p14:nvContentPartPr>
            <p14:xfrm>
              <a:off x="7938021" y="4045403"/>
              <a:ext cx="2199600" cy="27576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B48FC91E-C9C3-AB45-8A17-1E743A21CE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22899" y="4029923"/>
                <a:ext cx="2230205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5" name="Ink 96">
                <a:extLst>
                  <a:ext uri="{FF2B5EF4-FFF2-40B4-BE49-F238E27FC236}">
                    <a16:creationId xmlns:a16="http://schemas.microsoft.com/office/drawing/2014/main" id="{88289D9F-8F42-B440-A3A2-DBFC8F654F94}"/>
                  </a:ext>
                </a:extLst>
              </p14:cNvPr>
              <p14:cNvContentPartPr/>
              <p14:nvPr/>
            </p14:nvContentPartPr>
            <p14:xfrm>
              <a:off x="10788141" y="4165283"/>
              <a:ext cx="347400" cy="178560"/>
            </p14:xfrm>
          </p:contentPart>
        </mc:Choice>
        <mc:Fallback xmlns="">
          <p:pic>
            <p:nvPicPr>
              <p:cNvPr id="95" name="Ink 96">
                <a:extLst>
                  <a:ext uri="{FF2B5EF4-FFF2-40B4-BE49-F238E27FC236}">
                    <a16:creationId xmlns:a16="http://schemas.microsoft.com/office/drawing/2014/main" id="{88289D9F-8F42-B440-A3A2-DBFC8F654F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73021" y="4150163"/>
                <a:ext cx="3776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Ink 97">
                <a:extLst>
                  <a:ext uri="{FF2B5EF4-FFF2-40B4-BE49-F238E27FC236}">
                    <a16:creationId xmlns:a16="http://schemas.microsoft.com/office/drawing/2014/main" id="{34B57A12-267C-D641-93AA-A95969A9EDBD}"/>
                  </a:ext>
                </a:extLst>
              </p14:cNvPr>
              <p14:cNvContentPartPr/>
              <p14:nvPr/>
            </p14:nvContentPartPr>
            <p14:xfrm>
              <a:off x="10333821" y="4116683"/>
              <a:ext cx="302760" cy="310320"/>
            </p14:xfrm>
          </p:contentPart>
        </mc:Choice>
        <mc:Fallback xmlns="">
          <p:pic>
            <p:nvPicPr>
              <p:cNvPr id="96" name="Ink 97">
                <a:extLst>
                  <a:ext uri="{FF2B5EF4-FFF2-40B4-BE49-F238E27FC236}">
                    <a16:creationId xmlns:a16="http://schemas.microsoft.com/office/drawing/2014/main" id="{34B57A12-267C-D641-93AA-A95969A9ED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18341" y="4101563"/>
                <a:ext cx="3333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6" name="Ink 107">
                <a:extLst>
                  <a:ext uri="{FF2B5EF4-FFF2-40B4-BE49-F238E27FC236}">
                    <a16:creationId xmlns:a16="http://schemas.microsoft.com/office/drawing/2014/main" id="{F006023B-FCAF-CA4C-A391-CBD916F929A3}"/>
                  </a:ext>
                </a:extLst>
              </p14:cNvPr>
              <p14:cNvContentPartPr/>
              <p14:nvPr/>
            </p14:nvContentPartPr>
            <p14:xfrm>
              <a:off x="7203981" y="5016323"/>
              <a:ext cx="779040" cy="499320"/>
            </p14:xfrm>
          </p:contentPart>
        </mc:Choice>
        <mc:Fallback xmlns="">
          <p:pic>
            <p:nvPicPr>
              <p:cNvPr id="106" name="Ink 107">
                <a:extLst>
                  <a:ext uri="{FF2B5EF4-FFF2-40B4-BE49-F238E27FC236}">
                    <a16:creationId xmlns:a16="http://schemas.microsoft.com/office/drawing/2014/main" id="{F006023B-FCAF-CA4C-A391-CBD916F929A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88861" y="5001203"/>
                <a:ext cx="80964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7" name="Ink 108">
                <a:extLst>
                  <a:ext uri="{FF2B5EF4-FFF2-40B4-BE49-F238E27FC236}">
                    <a16:creationId xmlns:a16="http://schemas.microsoft.com/office/drawing/2014/main" id="{497FFC9F-93C2-3346-AA32-A86A8B716649}"/>
                  </a:ext>
                </a:extLst>
              </p14:cNvPr>
              <p14:cNvContentPartPr/>
              <p14:nvPr/>
            </p14:nvContentPartPr>
            <p14:xfrm>
              <a:off x="6636981" y="5107043"/>
              <a:ext cx="340920" cy="563040"/>
            </p14:xfrm>
          </p:contentPart>
        </mc:Choice>
        <mc:Fallback xmlns="">
          <p:pic>
            <p:nvPicPr>
              <p:cNvPr id="107" name="Ink 108">
                <a:extLst>
                  <a:ext uri="{FF2B5EF4-FFF2-40B4-BE49-F238E27FC236}">
                    <a16:creationId xmlns:a16="http://schemas.microsoft.com/office/drawing/2014/main" id="{497FFC9F-93C2-3346-AA32-A86A8B7166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16800" y="5086523"/>
                <a:ext cx="381643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3AD64F3C-0A96-1046-9B6F-9CA57FA712EA}"/>
                  </a:ext>
                </a:extLst>
              </p14:cNvPr>
              <p14:cNvContentPartPr/>
              <p14:nvPr/>
            </p14:nvContentPartPr>
            <p14:xfrm>
              <a:off x="8708421" y="5107043"/>
              <a:ext cx="1625760" cy="61272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3AD64F3C-0A96-1046-9B6F-9CA57FA712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93301" y="5091923"/>
                <a:ext cx="1656000" cy="6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45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57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700" y="33141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580" y="2685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940" y="1763441"/>
                <a:ext cx="7988041" cy="40658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5690-4844-8B4F-800A-279DFEFF4539}"/>
              </a:ext>
            </a:extLst>
          </p:cNvPr>
          <p:cNvSpPr txBox="1"/>
          <p:nvPr/>
        </p:nvSpPr>
        <p:spPr>
          <a:xfrm>
            <a:off x="7099915" y="6357862"/>
            <a:ext cx="54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B-15, DOR64, DOR65, DOR66, CS1, B-14, 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14:cNvPr>
              <p14:cNvContentPartPr/>
              <p14:nvPr/>
            </p14:nvContentPartPr>
            <p14:xfrm>
              <a:off x="627141" y="6150323"/>
              <a:ext cx="824400" cy="211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1661" y="6134843"/>
                <a:ext cx="855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14:cNvPr>
              <p14:cNvContentPartPr/>
              <p14:nvPr/>
            </p14:nvContentPartPr>
            <p14:xfrm>
              <a:off x="725421" y="5046563"/>
              <a:ext cx="733680" cy="650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941" y="5026043"/>
                <a:ext cx="7693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14:cNvPr>
              <p14:cNvContentPartPr/>
              <p14:nvPr/>
            </p14:nvContentPartPr>
            <p14:xfrm>
              <a:off x="1942581" y="5367323"/>
              <a:ext cx="779040" cy="2541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2052" y="5351821"/>
                <a:ext cx="814696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14:cNvPr>
              <p14:cNvContentPartPr/>
              <p14:nvPr/>
            </p14:nvContentPartPr>
            <p14:xfrm>
              <a:off x="1723340" y="4177163"/>
              <a:ext cx="1005840" cy="64296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854" y="4161683"/>
                <a:ext cx="1036451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14:cNvPr>
              <p14:cNvContentPartPr/>
              <p14:nvPr/>
            </p14:nvContentPartPr>
            <p14:xfrm>
              <a:off x="2955620" y="4487843"/>
              <a:ext cx="408600" cy="35136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0140" y="4472363"/>
                <a:ext cx="439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14:cNvPr>
              <p14:cNvContentPartPr/>
              <p14:nvPr/>
            </p14:nvContentPartPr>
            <p14:xfrm>
              <a:off x="3477260" y="4524923"/>
              <a:ext cx="272520" cy="25740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1780" y="4509443"/>
                <a:ext cx="30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14:cNvPr>
              <p14:cNvContentPartPr/>
              <p14:nvPr/>
            </p14:nvContentPartPr>
            <p14:xfrm>
              <a:off x="2796861" y="3164123"/>
              <a:ext cx="1708920" cy="9529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1381" y="3148643"/>
                <a:ext cx="17395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14:cNvPr>
              <p14:cNvContentPartPr/>
              <p14:nvPr/>
            </p14:nvContentPartPr>
            <p14:xfrm>
              <a:off x="4603701" y="3632843"/>
              <a:ext cx="287640" cy="2574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8221" y="3617363"/>
                <a:ext cx="318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14:cNvPr>
              <p14:cNvContentPartPr/>
              <p14:nvPr/>
            </p14:nvContentPartPr>
            <p14:xfrm>
              <a:off x="1587981" y="3005363"/>
              <a:ext cx="1919520" cy="146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72501" y="2989883"/>
                <a:ext cx="1950120" cy="14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14:cNvPr>
              <p14:cNvContentPartPr/>
              <p14:nvPr/>
            </p14:nvContentPartPr>
            <p14:xfrm>
              <a:off x="1564581" y="4313963"/>
              <a:ext cx="295200" cy="28692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9461" y="4298843"/>
                <a:ext cx="3258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14:cNvPr>
              <p14:cNvContentPartPr/>
              <p14:nvPr/>
            </p14:nvContentPartPr>
            <p14:xfrm>
              <a:off x="2358381" y="5741363"/>
              <a:ext cx="363240" cy="25740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43261" y="5725883"/>
                <a:ext cx="3938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14:cNvPr>
              <p14:cNvContentPartPr/>
              <p14:nvPr/>
            </p14:nvContentPartPr>
            <p14:xfrm>
              <a:off x="2864901" y="5719403"/>
              <a:ext cx="529560" cy="295200"/>
            </p14:xfrm>
          </p:contentPart>
        </mc:Choice>
        <mc:Fallback xmlns="">
          <p:pic>
            <p:nvPicPr>
              <p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49781" y="5704283"/>
                <a:ext cx="560160" cy="3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39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57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700" y="33141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580" y="2685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940" y="1763441"/>
                <a:ext cx="7988041" cy="40658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5690-4844-8B4F-800A-279DFEFF4539}"/>
              </a:ext>
            </a:extLst>
          </p:cNvPr>
          <p:cNvSpPr txBox="1"/>
          <p:nvPr/>
        </p:nvSpPr>
        <p:spPr>
          <a:xfrm>
            <a:off x="7099915" y="6357862"/>
            <a:ext cx="54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B-15, DOR64, DOR65, DOR66, CS1, B-14, 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14:cNvPr>
              <p14:cNvContentPartPr/>
              <p14:nvPr/>
            </p14:nvContentPartPr>
            <p14:xfrm>
              <a:off x="627141" y="6150323"/>
              <a:ext cx="824400" cy="211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1661" y="6134843"/>
                <a:ext cx="855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14:cNvPr>
              <p14:cNvContentPartPr/>
              <p14:nvPr/>
            </p14:nvContentPartPr>
            <p14:xfrm>
              <a:off x="725421" y="5046563"/>
              <a:ext cx="733680" cy="650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941" y="5026043"/>
                <a:ext cx="7693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14:cNvPr>
              <p14:cNvContentPartPr/>
              <p14:nvPr/>
            </p14:nvContentPartPr>
            <p14:xfrm>
              <a:off x="1942581" y="5367323"/>
              <a:ext cx="779040" cy="2541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2052" y="5351821"/>
                <a:ext cx="814696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14:cNvPr>
              <p14:cNvContentPartPr/>
              <p14:nvPr/>
            </p14:nvContentPartPr>
            <p14:xfrm>
              <a:off x="1723340" y="4177163"/>
              <a:ext cx="1005840" cy="64296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854" y="4161683"/>
                <a:ext cx="1036451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14:cNvPr>
              <p14:cNvContentPartPr/>
              <p14:nvPr/>
            </p14:nvContentPartPr>
            <p14:xfrm>
              <a:off x="2955620" y="4487843"/>
              <a:ext cx="408600" cy="35136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0140" y="4472363"/>
                <a:ext cx="439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14:cNvPr>
              <p14:cNvContentPartPr/>
              <p14:nvPr/>
            </p14:nvContentPartPr>
            <p14:xfrm>
              <a:off x="3477260" y="4524923"/>
              <a:ext cx="272520" cy="25740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1780" y="4509443"/>
                <a:ext cx="30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14:cNvPr>
              <p14:cNvContentPartPr/>
              <p14:nvPr/>
            </p14:nvContentPartPr>
            <p14:xfrm>
              <a:off x="2796861" y="3164123"/>
              <a:ext cx="1708920" cy="9529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1381" y="3148643"/>
                <a:ext cx="17395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14:cNvPr>
              <p14:cNvContentPartPr/>
              <p14:nvPr/>
            </p14:nvContentPartPr>
            <p14:xfrm>
              <a:off x="4603701" y="3632843"/>
              <a:ext cx="287640" cy="2574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8221" y="3617363"/>
                <a:ext cx="318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14:cNvPr>
              <p14:cNvContentPartPr/>
              <p14:nvPr/>
            </p14:nvContentPartPr>
            <p14:xfrm>
              <a:off x="1587981" y="3005363"/>
              <a:ext cx="1919520" cy="146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72501" y="2989883"/>
                <a:ext cx="1950120" cy="14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14:cNvPr>
              <p14:cNvContentPartPr/>
              <p14:nvPr/>
            </p14:nvContentPartPr>
            <p14:xfrm>
              <a:off x="1564581" y="4313963"/>
              <a:ext cx="295200" cy="28692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9101" y="4298483"/>
                <a:ext cx="3258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14:cNvPr>
              <p14:cNvContentPartPr/>
              <p14:nvPr/>
            </p14:nvContentPartPr>
            <p14:xfrm>
              <a:off x="2358381" y="5741363"/>
              <a:ext cx="363240" cy="25740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42886" y="5725883"/>
                <a:ext cx="39387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14:cNvPr>
              <p14:cNvContentPartPr/>
              <p14:nvPr/>
            </p14:nvContentPartPr>
            <p14:xfrm>
              <a:off x="2864901" y="5719403"/>
              <a:ext cx="529560" cy="295200"/>
            </p14:xfrm>
          </p:contentPart>
        </mc:Choice>
        <mc:Fallback xmlns="">
          <p:pic>
            <p:nvPicPr>
              <p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49421" y="5703923"/>
                <a:ext cx="560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20">
                <a:extLst>
                  <a:ext uri="{FF2B5EF4-FFF2-40B4-BE49-F238E27FC236}">
                    <a16:creationId xmlns:a16="http://schemas.microsoft.com/office/drawing/2014/main" id="{E1133692-7E93-534F-BA95-85ADD8A249BD}"/>
                  </a:ext>
                </a:extLst>
              </p14:cNvPr>
              <p14:cNvContentPartPr/>
              <p14:nvPr/>
            </p14:nvContentPartPr>
            <p14:xfrm>
              <a:off x="1451181" y="2370323"/>
              <a:ext cx="3391560" cy="1875240"/>
            </p14:xfrm>
          </p:contentPart>
        </mc:Choice>
        <mc:Fallback xmlns="">
          <p:pic>
            <p:nvPicPr>
              <p:cNvPr id="6" name="Ink 20">
                <a:extLst>
                  <a:ext uri="{FF2B5EF4-FFF2-40B4-BE49-F238E27FC236}">
                    <a16:creationId xmlns:a16="http://schemas.microsoft.com/office/drawing/2014/main" id="{E1133692-7E93-534F-BA95-85ADD8A249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36059" y="2355203"/>
                <a:ext cx="3422163" cy="19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6FA2A6-5C69-0B48-A1F5-965D7827488D}"/>
                  </a:ext>
                </a:extLst>
              </p14:cNvPr>
              <p14:cNvContentPartPr/>
              <p14:nvPr/>
            </p14:nvContentPartPr>
            <p14:xfrm>
              <a:off x="5451141" y="2994563"/>
              <a:ext cx="120600" cy="222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6FA2A6-5C69-0B48-A1F5-965D782748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5661" y="2979083"/>
                <a:ext cx="1512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758B4549-6A73-D14E-AD60-E0DF278ADA43}"/>
                  </a:ext>
                </a:extLst>
              </p14:cNvPr>
              <p14:cNvContentPartPr/>
              <p14:nvPr/>
            </p14:nvContentPartPr>
            <p14:xfrm>
              <a:off x="5661741" y="2997803"/>
              <a:ext cx="189720" cy="25740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758B4549-6A73-D14E-AD60-E0DF278ADA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46592" y="2982683"/>
                <a:ext cx="220378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503E32D8-DC3C-2046-B3F7-A425E1F7B52E}"/>
                  </a:ext>
                </a:extLst>
              </p14:cNvPr>
              <p14:cNvContentPartPr/>
              <p14:nvPr/>
            </p14:nvContentPartPr>
            <p14:xfrm>
              <a:off x="5858301" y="2997803"/>
              <a:ext cx="446400" cy="32544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503E32D8-DC3C-2046-B3F7-A425E1F7B5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3181" y="2982683"/>
                <a:ext cx="477000" cy="3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6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57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700" y="33141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580" y="2685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940" y="1763441"/>
                <a:ext cx="7988041" cy="40658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5690-4844-8B4F-800A-279DFEFF4539}"/>
              </a:ext>
            </a:extLst>
          </p:cNvPr>
          <p:cNvSpPr txBox="1"/>
          <p:nvPr/>
        </p:nvSpPr>
        <p:spPr>
          <a:xfrm>
            <a:off x="7099915" y="6357862"/>
            <a:ext cx="54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B-15, DOR64, DOR65, DOR66, CS1, B-14, 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14:cNvPr>
              <p14:cNvContentPartPr/>
              <p14:nvPr/>
            </p14:nvContentPartPr>
            <p14:xfrm>
              <a:off x="627141" y="6150323"/>
              <a:ext cx="824400" cy="211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1661" y="6134843"/>
                <a:ext cx="855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14:cNvPr>
              <p14:cNvContentPartPr/>
              <p14:nvPr/>
            </p14:nvContentPartPr>
            <p14:xfrm>
              <a:off x="725421" y="5046563"/>
              <a:ext cx="733680" cy="650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941" y="5026043"/>
                <a:ext cx="7693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14:cNvPr>
              <p14:cNvContentPartPr/>
              <p14:nvPr/>
            </p14:nvContentPartPr>
            <p14:xfrm>
              <a:off x="1942581" y="5367323"/>
              <a:ext cx="779040" cy="2541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2052" y="5351821"/>
                <a:ext cx="814696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14:cNvPr>
              <p14:cNvContentPartPr/>
              <p14:nvPr/>
            </p14:nvContentPartPr>
            <p14:xfrm>
              <a:off x="1723340" y="4177163"/>
              <a:ext cx="1005840" cy="64296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854" y="4161683"/>
                <a:ext cx="1036451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14:cNvPr>
              <p14:cNvContentPartPr/>
              <p14:nvPr/>
            </p14:nvContentPartPr>
            <p14:xfrm>
              <a:off x="2955620" y="4487843"/>
              <a:ext cx="408600" cy="35136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0140" y="4472363"/>
                <a:ext cx="439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14:cNvPr>
              <p14:cNvContentPartPr/>
              <p14:nvPr/>
            </p14:nvContentPartPr>
            <p14:xfrm>
              <a:off x="3477260" y="4524923"/>
              <a:ext cx="272520" cy="25740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1780" y="4509443"/>
                <a:ext cx="30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14:cNvPr>
              <p14:cNvContentPartPr/>
              <p14:nvPr/>
            </p14:nvContentPartPr>
            <p14:xfrm>
              <a:off x="2796861" y="3164123"/>
              <a:ext cx="1708920" cy="9529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1381" y="3148643"/>
                <a:ext cx="17395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14:cNvPr>
              <p14:cNvContentPartPr/>
              <p14:nvPr/>
            </p14:nvContentPartPr>
            <p14:xfrm>
              <a:off x="4603701" y="3632843"/>
              <a:ext cx="287640" cy="2574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8221" y="3617363"/>
                <a:ext cx="318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14:cNvPr>
              <p14:cNvContentPartPr/>
              <p14:nvPr/>
            </p14:nvContentPartPr>
            <p14:xfrm>
              <a:off x="1587981" y="3005363"/>
              <a:ext cx="1919520" cy="146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72501" y="2989883"/>
                <a:ext cx="1950120" cy="14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14:cNvPr>
              <p14:cNvContentPartPr/>
              <p14:nvPr/>
            </p14:nvContentPartPr>
            <p14:xfrm>
              <a:off x="1564581" y="4313963"/>
              <a:ext cx="295200" cy="28692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9101" y="4298483"/>
                <a:ext cx="3258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14:cNvPr>
              <p14:cNvContentPartPr/>
              <p14:nvPr/>
            </p14:nvContentPartPr>
            <p14:xfrm>
              <a:off x="2358381" y="5741363"/>
              <a:ext cx="363240" cy="25740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42886" y="5725883"/>
                <a:ext cx="39387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14:cNvPr>
              <p14:cNvContentPartPr/>
              <p14:nvPr/>
            </p14:nvContentPartPr>
            <p14:xfrm>
              <a:off x="2864901" y="5719403"/>
              <a:ext cx="529560" cy="295200"/>
            </p14:xfrm>
          </p:contentPart>
        </mc:Choice>
        <mc:Fallback xmlns="">
          <p:pic>
            <p:nvPicPr>
              <p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49421" y="5703923"/>
                <a:ext cx="560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20">
                <a:extLst>
                  <a:ext uri="{FF2B5EF4-FFF2-40B4-BE49-F238E27FC236}">
                    <a16:creationId xmlns:a16="http://schemas.microsoft.com/office/drawing/2014/main" id="{E1133692-7E93-534F-BA95-85ADD8A249BD}"/>
                  </a:ext>
                </a:extLst>
              </p14:cNvPr>
              <p14:cNvContentPartPr/>
              <p14:nvPr/>
            </p14:nvContentPartPr>
            <p14:xfrm>
              <a:off x="1451181" y="2370323"/>
              <a:ext cx="3391560" cy="1875240"/>
            </p14:xfrm>
          </p:contentPart>
        </mc:Choice>
        <mc:Fallback xmlns="">
          <p:pic>
            <p:nvPicPr>
              <p:cNvPr id="6" name="Ink 20">
                <a:extLst>
                  <a:ext uri="{FF2B5EF4-FFF2-40B4-BE49-F238E27FC236}">
                    <a16:creationId xmlns:a16="http://schemas.microsoft.com/office/drawing/2014/main" id="{E1133692-7E93-534F-BA95-85ADD8A249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35699" y="2354843"/>
                <a:ext cx="3422163" cy="19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6FA2A6-5C69-0B48-A1F5-965D7827488D}"/>
                  </a:ext>
                </a:extLst>
              </p14:cNvPr>
              <p14:cNvContentPartPr/>
              <p14:nvPr/>
            </p14:nvContentPartPr>
            <p14:xfrm>
              <a:off x="5451141" y="2994563"/>
              <a:ext cx="120600" cy="222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6FA2A6-5C69-0B48-A1F5-965D782748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5661" y="2979083"/>
                <a:ext cx="1512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758B4549-6A73-D14E-AD60-E0DF278ADA43}"/>
                  </a:ext>
                </a:extLst>
              </p14:cNvPr>
              <p14:cNvContentPartPr/>
              <p14:nvPr/>
            </p14:nvContentPartPr>
            <p14:xfrm>
              <a:off x="5661741" y="2997803"/>
              <a:ext cx="189720" cy="25740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758B4549-6A73-D14E-AD60-E0DF278ADA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46232" y="2982323"/>
                <a:ext cx="220378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503E32D8-DC3C-2046-B3F7-A425E1F7B52E}"/>
                  </a:ext>
                </a:extLst>
              </p14:cNvPr>
              <p14:cNvContentPartPr/>
              <p14:nvPr/>
            </p14:nvContentPartPr>
            <p14:xfrm>
              <a:off x="5858301" y="2997803"/>
              <a:ext cx="446400" cy="32544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503E32D8-DC3C-2046-B3F7-A425E1F7B5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2821" y="2982323"/>
                <a:ext cx="4770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5">
                <a:extLst>
                  <a:ext uri="{FF2B5EF4-FFF2-40B4-BE49-F238E27FC236}">
                    <a16:creationId xmlns:a16="http://schemas.microsoft.com/office/drawing/2014/main" id="{CFA1A21E-AE5F-4E40-9386-B6EAD3373FDF}"/>
                  </a:ext>
                </a:extLst>
              </p14:cNvPr>
              <p14:cNvContentPartPr/>
              <p14:nvPr/>
            </p14:nvContentPartPr>
            <p14:xfrm>
              <a:off x="5661021" y="2324963"/>
              <a:ext cx="1073880" cy="272520"/>
            </p14:xfrm>
          </p:contentPart>
        </mc:Choice>
        <mc:Fallback xmlns="">
          <p:pic>
            <p:nvPicPr>
              <p:cNvPr id="21" name="Ink 25">
                <a:extLst>
                  <a:ext uri="{FF2B5EF4-FFF2-40B4-BE49-F238E27FC236}">
                    <a16:creationId xmlns:a16="http://schemas.microsoft.com/office/drawing/2014/main" id="{CFA1A21E-AE5F-4E40-9386-B6EAD3373F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45901" y="2309843"/>
                <a:ext cx="1104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00C4FCB6-01B4-2D40-B2FD-DDD111EB96A7}"/>
                  </a:ext>
                </a:extLst>
              </p14:cNvPr>
              <p14:cNvContentPartPr/>
              <p14:nvPr/>
            </p14:nvContentPartPr>
            <p14:xfrm>
              <a:off x="6932900" y="2521523"/>
              <a:ext cx="437760" cy="24984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00C4FCB6-01B4-2D40-B2FD-DDD111EB96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17433" y="2506403"/>
                <a:ext cx="467975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6">
                <a:extLst>
                  <a:ext uri="{FF2B5EF4-FFF2-40B4-BE49-F238E27FC236}">
                    <a16:creationId xmlns:a16="http://schemas.microsoft.com/office/drawing/2014/main" id="{31EFD0C9-3035-3D45-BB38-F8911F543D0F}"/>
                  </a:ext>
                </a:extLst>
              </p14:cNvPr>
              <p14:cNvContentPartPr/>
              <p14:nvPr/>
            </p14:nvContentPartPr>
            <p14:xfrm>
              <a:off x="7431500" y="2499923"/>
              <a:ext cx="302040" cy="232920"/>
            </p14:xfrm>
          </p:contentPart>
        </mc:Choice>
        <mc:Fallback xmlns="">
          <p:pic>
            <p:nvPicPr>
              <p:cNvPr id="44" name="Ink 46">
                <a:extLst>
                  <a:ext uri="{FF2B5EF4-FFF2-40B4-BE49-F238E27FC236}">
                    <a16:creationId xmlns:a16="http://schemas.microsoft.com/office/drawing/2014/main" id="{31EFD0C9-3035-3D45-BB38-F8911F543D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16380" y="2484443"/>
                <a:ext cx="3322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EB374F0A-212D-354E-8589-40E8CD9E9DDA}"/>
                  </a:ext>
                </a:extLst>
              </p14:cNvPr>
              <p14:cNvContentPartPr/>
              <p14:nvPr/>
            </p14:nvContentPartPr>
            <p14:xfrm>
              <a:off x="8587460" y="2438363"/>
              <a:ext cx="1663560" cy="52128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EB374F0A-212D-354E-8589-40E8CD9E9DD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72340" y="2423243"/>
                <a:ext cx="16938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F800BB5B-A253-C349-A1C1-7F23742FEDB0}"/>
                  </a:ext>
                </a:extLst>
              </p14:cNvPr>
              <p14:cNvContentPartPr/>
              <p14:nvPr/>
            </p14:nvContentPartPr>
            <p14:xfrm>
              <a:off x="10348940" y="2362763"/>
              <a:ext cx="484200" cy="29520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F800BB5B-A253-C349-A1C1-7F23742FEDB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33460" y="2347643"/>
                <a:ext cx="514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414A6157-5C42-FB4C-B9DA-8541EE62EE07}"/>
                  </a:ext>
                </a:extLst>
              </p14:cNvPr>
              <p14:cNvContentPartPr/>
              <p14:nvPr/>
            </p14:nvContentPartPr>
            <p14:xfrm>
              <a:off x="10946180" y="2317403"/>
              <a:ext cx="340560" cy="27252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414A6157-5C42-FB4C-B9DA-8541EE62EE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930700" y="2302283"/>
                <a:ext cx="371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AA1C3329-733C-B543-9C52-A3EAFF656938}"/>
                  </a:ext>
                </a:extLst>
              </p14:cNvPr>
              <p14:cNvContentPartPr/>
              <p14:nvPr/>
            </p14:nvContentPartPr>
            <p14:xfrm>
              <a:off x="9766820" y="3058283"/>
              <a:ext cx="468720" cy="12888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AA1C3329-733C-B543-9C52-A3EAFF6569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51352" y="3043163"/>
                <a:ext cx="499297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3">
                <a:extLst>
                  <a:ext uri="{FF2B5EF4-FFF2-40B4-BE49-F238E27FC236}">
                    <a16:creationId xmlns:a16="http://schemas.microsoft.com/office/drawing/2014/main" id="{84D0B7B2-EE54-874F-AE4B-D2B5BED7AD87}"/>
                  </a:ext>
                </a:extLst>
              </p14:cNvPr>
              <p14:cNvContentPartPr/>
              <p14:nvPr/>
            </p14:nvContentPartPr>
            <p14:xfrm>
              <a:off x="8493500" y="3096083"/>
              <a:ext cx="1092240" cy="280080"/>
            </p14:xfrm>
          </p:contentPart>
        </mc:Choice>
        <mc:Fallback xmlns="">
          <p:pic>
            <p:nvPicPr>
              <p:cNvPr id="82" name="Ink 83">
                <a:extLst>
                  <a:ext uri="{FF2B5EF4-FFF2-40B4-BE49-F238E27FC236}">
                    <a16:creationId xmlns:a16="http://schemas.microsoft.com/office/drawing/2014/main" id="{84D0B7B2-EE54-874F-AE4B-D2B5BED7AD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8020" y="3080963"/>
                <a:ext cx="1122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Ink 92">
                <a:extLst>
                  <a:ext uri="{FF2B5EF4-FFF2-40B4-BE49-F238E27FC236}">
                    <a16:creationId xmlns:a16="http://schemas.microsoft.com/office/drawing/2014/main" id="{4CEC02D5-4D42-8749-8FD5-668F1D526831}"/>
                  </a:ext>
                </a:extLst>
              </p14:cNvPr>
              <p14:cNvContentPartPr/>
              <p14:nvPr/>
            </p14:nvContentPartPr>
            <p14:xfrm>
              <a:off x="11089820" y="2975123"/>
              <a:ext cx="226800" cy="272520"/>
            </p14:xfrm>
          </p:contentPart>
        </mc:Choice>
        <mc:Fallback xmlns="">
          <p:pic>
            <p:nvPicPr>
              <p:cNvPr id="91" name="Ink 92">
                <a:extLst>
                  <a:ext uri="{FF2B5EF4-FFF2-40B4-BE49-F238E27FC236}">
                    <a16:creationId xmlns:a16="http://schemas.microsoft.com/office/drawing/2014/main" id="{4CEC02D5-4D42-8749-8FD5-668F1D5268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74365" y="2960003"/>
                <a:ext cx="257352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" name="Ink 93">
                <a:extLst>
                  <a:ext uri="{FF2B5EF4-FFF2-40B4-BE49-F238E27FC236}">
                    <a16:creationId xmlns:a16="http://schemas.microsoft.com/office/drawing/2014/main" id="{1028E87C-8BFC-C24F-83B8-5E925195B72F}"/>
                  </a:ext>
                </a:extLst>
              </p14:cNvPr>
              <p14:cNvContentPartPr/>
              <p14:nvPr/>
            </p14:nvContentPartPr>
            <p14:xfrm>
              <a:off x="10371620" y="2922203"/>
              <a:ext cx="544680" cy="458280"/>
            </p14:xfrm>
          </p:contentPart>
        </mc:Choice>
        <mc:Fallback xmlns="">
          <p:pic>
            <p:nvPicPr>
              <p:cNvPr id="92" name="Ink 93">
                <a:extLst>
                  <a:ext uri="{FF2B5EF4-FFF2-40B4-BE49-F238E27FC236}">
                    <a16:creationId xmlns:a16="http://schemas.microsoft.com/office/drawing/2014/main" id="{1028E87C-8BFC-C24F-83B8-5E925195B72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56140" y="2907083"/>
                <a:ext cx="5752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EAD38D8F-AFD5-B44F-AD28-310CF949D603}"/>
                  </a:ext>
                </a:extLst>
              </p14:cNvPr>
              <p14:cNvContentPartPr/>
              <p14:nvPr/>
            </p14:nvContentPartPr>
            <p14:xfrm>
              <a:off x="8504300" y="3693323"/>
              <a:ext cx="794160" cy="28008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EAD38D8F-AFD5-B44F-AD28-310CF949D6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89180" y="3678203"/>
                <a:ext cx="8247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75FEEEB-6DA1-D44F-9F8B-94FE6A456773}"/>
                  </a:ext>
                </a:extLst>
              </p14:cNvPr>
              <p14:cNvContentPartPr/>
              <p14:nvPr/>
            </p14:nvContentPartPr>
            <p14:xfrm>
              <a:off x="9366140" y="3672443"/>
              <a:ext cx="91080" cy="254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75FEEEB-6DA1-D44F-9F8B-94FE6A4567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50660" y="3656963"/>
                <a:ext cx="1216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26C736F0-AD46-824E-A320-19BA501E43B2}"/>
                  </a:ext>
                </a:extLst>
              </p14:cNvPr>
              <p14:cNvContentPartPr/>
              <p14:nvPr/>
            </p14:nvContentPartPr>
            <p14:xfrm>
              <a:off x="9456860" y="3678203"/>
              <a:ext cx="968040" cy="23472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26C736F0-AD46-824E-A320-19BA501E43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41380" y="3663083"/>
                <a:ext cx="9986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5" name="Ink 126">
                <a:extLst>
                  <a:ext uri="{FF2B5EF4-FFF2-40B4-BE49-F238E27FC236}">
                    <a16:creationId xmlns:a16="http://schemas.microsoft.com/office/drawing/2014/main" id="{E7582F05-78EC-FA42-AA0E-FA652027CCE3}"/>
                  </a:ext>
                </a:extLst>
              </p14:cNvPr>
              <p14:cNvContentPartPr/>
              <p14:nvPr/>
            </p14:nvContentPartPr>
            <p14:xfrm>
              <a:off x="8489180" y="4245203"/>
              <a:ext cx="786600" cy="249840"/>
            </p14:xfrm>
          </p:contentPart>
        </mc:Choice>
        <mc:Fallback xmlns="">
          <p:pic>
            <p:nvPicPr>
              <p:cNvPr id="125" name="Ink 126">
                <a:extLst>
                  <a:ext uri="{FF2B5EF4-FFF2-40B4-BE49-F238E27FC236}">
                    <a16:creationId xmlns:a16="http://schemas.microsoft.com/office/drawing/2014/main" id="{E7582F05-78EC-FA42-AA0E-FA652027CC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74060" y="4230083"/>
                <a:ext cx="8172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6" name="Ink 127">
                <a:extLst>
                  <a:ext uri="{FF2B5EF4-FFF2-40B4-BE49-F238E27FC236}">
                    <a16:creationId xmlns:a16="http://schemas.microsoft.com/office/drawing/2014/main" id="{2698E2DB-CE90-174D-8675-E6603B478D4C}"/>
                  </a:ext>
                </a:extLst>
              </p14:cNvPr>
              <p14:cNvContentPartPr/>
              <p14:nvPr/>
            </p14:nvContentPartPr>
            <p14:xfrm>
              <a:off x="10583300" y="3565883"/>
              <a:ext cx="967680" cy="437040"/>
            </p14:xfrm>
          </p:contentPart>
        </mc:Choice>
        <mc:Fallback xmlns="">
          <p:pic>
            <p:nvPicPr>
              <p:cNvPr id="126" name="Ink 127">
                <a:extLst>
                  <a:ext uri="{FF2B5EF4-FFF2-40B4-BE49-F238E27FC236}">
                    <a16:creationId xmlns:a16="http://schemas.microsoft.com/office/drawing/2014/main" id="{2698E2DB-CE90-174D-8675-E6603B478D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67826" y="3550403"/>
                <a:ext cx="998269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E1D944DF-40A5-A74E-8E79-3228956606A2}"/>
                  </a:ext>
                </a:extLst>
              </p14:cNvPr>
              <p14:cNvContentPartPr/>
              <p14:nvPr/>
            </p14:nvContentPartPr>
            <p14:xfrm>
              <a:off x="9387740" y="4184723"/>
              <a:ext cx="1120320" cy="30276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E1D944DF-40A5-A74E-8E79-3228956606A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72615" y="4169603"/>
                <a:ext cx="115093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B705DD44-E35E-B242-9837-0098513EA8D0}"/>
                  </a:ext>
                </a:extLst>
              </p14:cNvPr>
              <p14:cNvContentPartPr/>
              <p14:nvPr/>
            </p14:nvContentPartPr>
            <p14:xfrm>
              <a:off x="10613540" y="4204883"/>
              <a:ext cx="627480" cy="27504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B705DD44-E35E-B242-9837-0098513EA8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598069" y="4189763"/>
                <a:ext cx="658062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DAFAD7F-39BE-054B-859B-620DA630B2EC}"/>
                  </a:ext>
                </a:extLst>
              </p14:cNvPr>
              <p14:cNvContentPartPr/>
              <p14:nvPr/>
            </p14:nvContentPartPr>
            <p14:xfrm>
              <a:off x="11316260" y="4328363"/>
              <a:ext cx="91080" cy="128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DAFAD7F-39BE-054B-859B-620DA630B2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301140" y="4313243"/>
                <a:ext cx="1216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8" name="Ink 149">
                <a:extLst>
                  <a:ext uri="{FF2B5EF4-FFF2-40B4-BE49-F238E27FC236}">
                    <a16:creationId xmlns:a16="http://schemas.microsoft.com/office/drawing/2014/main" id="{E69E9676-E4AB-B44E-A7AD-40ADEB74FB44}"/>
                  </a:ext>
                </a:extLst>
              </p14:cNvPr>
              <p14:cNvContentPartPr/>
              <p14:nvPr/>
            </p14:nvContentPartPr>
            <p14:xfrm>
              <a:off x="9480260" y="4721483"/>
              <a:ext cx="791640" cy="136440"/>
            </p14:xfrm>
          </p:contentPart>
        </mc:Choice>
        <mc:Fallback xmlns="">
          <p:pic>
            <p:nvPicPr>
              <p:cNvPr id="148" name="Ink 149">
                <a:extLst>
                  <a:ext uri="{FF2B5EF4-FFF2-40B4-BE49-F238E27FC236}">
                    <a16:creationId xmlns:a16="http://schemas.microsoft.com/office/drawing/2014/main" id="{E69E9676-E4AB-B44E-A7AD-40ADEB74FB4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65140" y="4706363"/>
                <a:ext cx="822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9" name="Ink 150">
                <a:extLst>
                  <a:ext uri="{FF2B5EF4-FFF2-40B4-BE49-F238E27FC236}">
                    <a16:creationId xmlns:a16="http://schemas.microsoft.com/office/drawing/2014/main" id="{D9643BEC-F209-0748-8F14-2B14B383098F}"/>
                  </a:ext>
                </a:extLst>
              </p14:cNvPr>
              <p14:cNvContentPartPr/>
              <p14:nvPr/>
            </p14:nvContentPartPr>
            <p14:xfrm>
              <a:off x="8625260" y="4723283"/>
              <a:ext cx="590040" cy="232920"/>
            </p14:xfrm>
          </p:contentPart>
        </mc:Choice>
        <mc:Fallback xmlns="">
          <p:pic>
            <p:nvPicPr>
              <p:cNvPr id="149" name="Ink 150">
                <a:extLst>
                  <a:ext uri="{FF2B5EF4-FFF2-40B4-BE49-F238E27FC236}">
                    <a16:creationId xmlns:a16="http://schemas.microsoft.com/office/drawing/2014/main" id="{D9643BEC-F209-0748-8F14-2B14B383098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10140" y="4707803"/>
                <a:ext cx="6206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87A827DA-00D1-D249-99E9-F818DD5CDE16}"/>
                  </a:ext>
                </a:extLst>
              </p14:cNvPr>
              <p14:cNvContentPartPr/>
              <p14:nvPr/>
            </p14:nvContentPartPr>
            <p14:xfrm>
              <a:off x="10507700" y="4661003"/>
              <a:ext cx="302760" cy="30276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87A827DA-00D1-D249-99E9-F818DD5CDE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492220" y="4645883"/>
                <a:ext cx="3333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EF74908C-3967-E049-B98C-CF94CAEC9A6D}"/>
                  </a:ext>
                </a:extLst>
              </p14:cNvPr>
              <p14:cNvContentPartPr/>
              <p14:nvPr/>
            </p14:nvContentPartPr>
            <p14:xfrm>
              <a:off x="10961300" y="4736603"/>
              <a:ext cx="264960" cy="27828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EF74908C-3967-E049-B98C-CF94CAEC9A6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945820" y="4721483"/>
                <a:ext cx="29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74ADC92B-DD65-8040-A08C-7AB6C82AFC6E}"/>
                  </a:ext>
                </a:extLst>
              </p14:cNvPr>
              <p14:cNvContentPartPr/>
              <p14:nvPr/>
            </p14:nvContentPartPr>
            <p14:xfrm>
              <a:off x="7166180" y="5409443"/>
              <a:ext cx="1126800" cy="60876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74ADC92B-DD65-8040-A08C-7AB6C82AFC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51060" y="5394314"/>
                <a:ext cx="1157400" cy="639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A44867A0-B099-8A4C-8907-71581EF81C3C}"/>
                  </a:ext>
                </a:extLst>
              </p14:cNvPr>
              <p14:cNvContentPartPr/>
              <p14:nvPr/>
            </p14:nvContentPartPr>
            <p14:xfrm>
              <a:off x="8867180" y="5417003"/>
              <a:ext cx="1580400" cy="42624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A44867A0-B099-8A4C-8907-71581EF81C3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52060" y="5401883"/>
                <a:ext cx="1610640" cy="4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07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57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700" y="33141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580" y="2685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940" y="1763441"/>
                <a:ext cx="7988041" cy="40658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5690-4844-8B4F-800A-279DFEFF4539}"/>
              </a:ext>
            </a:extLst>
          </p:cNvPr>
          <p:cNvSpPr txBox="1"/>
          <p:nvPr/>
        </p:nvSpPr>
        <p:spPr>
          <a:xfrm>
            <a:off x="7099915" y="6357862"/>
            <a:ext cx="54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B-15, DOR64, DOR65, DOR66, CS1, B-14, 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14:cNvPr>
              <p14:cNvContentPartPr/>
              <p14:nvPr/>
            </p14:nvContentPartPr>
            <p14:xfrm>
              <a:off x="627141" y="6150323"/>
              <a:ext cx="824400" cy="211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1661" y="6134843"/>
                <a:ext cx="855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14:cNvPr>
              <p14:cNvContentPartPr/>
              <p14:nvPr/>
            </p14:nvContentPartPr>
            <p14:xfrm>
              <a:off x="725421" y="5046563"/>
              <a:ext cx="733680" cy="650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941" y="5026043"/>
                <a:ext cx="7693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14:cNvPr>
              <p14:cNvContentPartPr/>
              <p14:nvPr/>
            </p14:nvContentPartPr>
            <p14:xfrm>
              <a:off x="1942581" y="5367323"/>
              <a:ext cx="779040" cy="2541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2052" y="5351821"/>
                <a:ext cx="814696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14:cNvPr>
              <p14:cNvContentPartPr/>
              <p14:nvPr/>
            </p14:nvContentPartPr>
            <p14:xfrm>
              <a:off x="1723340" y="4177163"/>
              <a:ext cx="1005840" cy="64296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854" y="4161683"/>
                <a:ext cx="1036451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14:cNvPr>
              <p14:cNvContentPartPr/>
              <p14:nvPr/>
            </p14:nvContentPartPr>
            <p14:xfrm>
              <a:off x="2955620" y="4487843"/>
              <a:ext cx="408600" cy="35136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0140" y="4472363"/>
                <a:ext cx="439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14:cNvPr>
              <p14:cNvContentPartPr/>
              <p14:nvPr/>
            </p14:nvContentPartPr>
            <p14:xfrm>
              <a:off x="3477260" y="4524923"/>
              <a:ext cx="272520" cy="25740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1780" y="4509443"/>
                <a:ext cx="30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14:cNvPr>
              <p14:cNvContentPartPr/>
              <p14:nvPr/>
            </p14:nvContentPartPr>
            <p14:xfrm>
              <a:off x="2796861" y="3164123"/>
              <a:ext cx="1708920" cy="9529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1381" y="3148643"/>
                <a:ext cx="17395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14:cNvPr>
              <p14:cNvContentPartPr/>
              <p14:nvPr/>
            </p14:nvContentPartPr>
            <p14:xfrm>
              <a:off x="4603701" y="3632843"/>
              <a:ext cx="287640" cy="2574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8221" y="3617363"/>
                <a:ext cx="318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14:cNvPr>
              <p14:cNvContentPartPr/>
              <p14:nvPr/>
            </p14:nvContentPartPr>
            <p14:xfrm>
              <a:off x="1587981" y="3005363"/>
              <a:ext cx="1919520" cy="146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72501" y="2989883"/>
                <a:ext cx="1950120" cy="14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14:cNvPr>
              <p14:cNvContentPartPr/>
              <p14:nvPr/>
            </p14:nvContentPartPr>
            <p14:xfrm>
              <a:off x="1564581" y="4313963"/>
              <a:ext cx="295200" cy="28692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9101" y="4298483"/>
                <a:ext cx="3258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14:cNvPr>
              <p14:cNvContentPartPr/>
              <p14:nvPr/>
            </p14:nvContentPartPr>
            <p14:xfrm>
              <a:off x="2358381" y="5741363"/>
              <a:ext cx="363240" cy="25740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42886" y="5725883"/>
                <a:ext cx="39387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14:cNvPr>
              <p14:cNvContentPartPr/>
              <p14:nvPr/>
            </p14:nvContentPartPr>
            <p14:xfrm>
              <a:off x="2864901" y="5719403"/>
              <a:ext cx="529560" cy="295200"/>
            </p14:xfrm>
          </p:contentPart>
        </mc:Choice>
        <mc:Fallback xmlns="">
          <p:pic>
            <p:nvPicPr>
              <p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49421" y="5703923"/>
                <a:ext cx="560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20">
                <a:extLst>
                  <a:ext uri="{FF2B5EF4-FFF2-40B4-BE49-F238E27FC236}">
                    <a16:creationId xmlns:a16="http://schemas.microsoft.com/office/drawing/2014/main" id="{E1133692-7E93-534F-BA95-85ADD8A249BD}"/>
                  </a:ext>
                </a:extLst>
              </p14:cNvPr>
              <p14:cNvContentPartPr/>
              <p14:nvPr/>
            </p14:nvContentPartPr>
            <p14:xfrm>
              <a:off x="1451181" y="2370323"/>
              <a:ext cx="3391560" cy="1875240"/>
            </p14:xfrm>
          </p:contentPart>
        </mc:Choice>
        <mc:Fallback xmlns="">
          <p:pic>
            <p:nvPicPr>
              <p:cNvPr id="6" name="Ink 20">
                <a:extLst>
                  <a:ext uri="{FF2B5EF4-FFF2-40B4-BE49-F238E27FC236}">
                    <a16:creationId xmlns:a16="http://schemas.microsoft.com/office/drawing/2014/main" id="{E1133692-7E93-534F-BA95-85ADD8A249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35699" y="2354843"/>
                <a:ext cx="3422163" cy="19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6FA2A6-5C69-0B48-A1F5-965D7827488D}"/>
                  </a:ext>
                </a:extLst>
              </p14:cNvPr>
              <p14:cNvContentPartPr/>
              <p14:nvPr/>
            </p14:nvContentPartPr>
            <p14:xfrm>
              <a:off x="5451141" y="2994563"/>
              <a:ext cx="120600" cy="222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6FA2A6-5C69-0B48-A1F5-965D782748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5661" y="2979083"/>
                <a:ext cx="1512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758B4549-6A73-D14E-AD60-E0DF278ADA43}"/>
                  </a:ext>
                </a:extLst>
              </p14:cNvPr>
              <p14:cNvContentPartPr/>
              <p14:nvPr/>
            </p14:nvContentPartPr>
            <p14:xfrm>
              <a:off x="5661741" y="2997803"/>
              <a:ext cx="189720" cy="25740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758B4549-6A73-D14E-AD60-E0DF278ADA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46232" y="2982323"/>
                <a:ext cx="220378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503E32D8-DC3C-2046-B3F7-A425E1F7B52E}"/>
                  </a:ext>
                </a:extLst>
              </p14:cNvPr>
              <p14:cNvContentPartPr/>
              <p14:nvPr/>
            </p14:nvContentPartPr>
            <p14:xfrm>
              <a:off x="5858301" y="2997803"/>
              <a:ext cx="446400" cy="32544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503E32D8-DC3C-2046-B3F7-A425E1F7B5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2821" y="2982323"/>
                <a:ext cx="4770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5">
                <a:extLst>
                  <a:ext uri="{FF2B5EF4-FFF2-40B4-BE49-F238E27FC236}">
                    <a16:creationId xmlns:a16="http://schemas.microsoft.com/office/drawing/2014/main" id="{CFA1A21E-AE5F-4E40-9386-B6EAD3373FDF}"/>
                  </a:ext>
                </a:extLst>
              </p14:cNvPr>
              <p14:cNvContentPartPr/>
              <p14:nvPr/>
            </p14:nvContentPartPr>
            <p14:xfrm>
              <a:off x="5661021" y="2324963"/>
              <a:ext cx="1073880" cy="272520"/>
            </p14:xfrm>
          </p:contentPart>
        </mc:Choice>
        <mc:Fallback xmlns="">
          <p:pic>
            <p:nvPicPr>
              <p:cNvPr id="21" name="Ink 25">
                <a:extLst>
                  <a:ext uri="{FF2B5EF4-FFF2-40B4-BE49-F238E27FC236}">
                    <a16:creationId xmlns:a16="http://schemas.microsoft.com/office/drawing/2014/main" id="{CFA1A21E-AE5F-4E40-9386-B6EAD3373F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45536" y="2309483"/>
                <a:ext cx="110449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00C4FCB6-01B4-2D40-B2FD-DDD111EB96A7}"/>
                  </a:ext>
                </a:extLst>
              </p14:cNvPr>
              <p14:cNvContentPartPr/>
              <p14:nvPr/>
            </p14:nvContentPartPr>
            <p14:xfrm>
              <a:off x="6932900" y="2521523"/>
              <a:ext cx="437760" cy="24984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00C4FCB6-01B4-2D40-B2FD-DDD111EB96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17433" y="2506043"/>
                <a:ext cx="468335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6">
                <a:extLst>
                  <a:ext uri="{FF2B5EF4-FFF2-40B4-BE49-F238E27FC236}">
                    <a16:creationId xmlns:a16="http://schemas.microsoft.com/office/drawing/2014/main" id="{31EFD0C9-3035-3D45-BB38-F8911F543D0F}"/>
                  </a:ext>
                </a:extLst>
              </p14:cNvPr>
              <p14:cNvContentPartPr/>
              <p14:nvPr/>
            </p14:nvContentPartPr>
            <p14:xfrm>
              <a:off x="7431500" y="2499923"/>
              <a:ext cx="302040" cy="232920"/>
            </p14:xfrm>
          </p:contentPart>
        </mc:Choice>
        <mc:Fallback xmlns="">
          <p:pic>
            <p:nvPicPr>
              <p:cNvPr id="44" name="Ink 46">
                <a:extLst>
                  <a:ext uri="{FF2B5EF4-FFF2-40B4-BE49-F238E27FC236}">
                    <a16:creationId xmlns:a16="http://schemas.microsoft.com/office/drawing/2014/main" id="{31EFD0C9-3035-3D45-BB38-F8911F543D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16020" y="2484467"/>
                <a:ext cx="332640" cy="26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60EE643-4572-0D45-A68B-BE648B7E9614}"/>
                  </a:ext>
                </a:extLst>
              </p14:cNvPr>
              <p14:cNvContentPartPr/>
              <p14:nvPr/>
            </p14:nvContentPartPr>
            <p14:xfrm>
              <a:off x="4528101" y="4154483"/>
              <a:ext cx="83520" cy="234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60EE643-4572-0D45-A68B-BE648B7E96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12621" y="4139363"/>
                <a:ext cx="114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8CD5B980-C303-294E-9A1C-0B8683CF5954}"/>
                  </a:ext>
                </a:extLst>
              </p14:cNvPr>
              <p14:cNvContentPartPr/>
              <p14:nvPr/>
            </p14:nvContentPartPr>
            <p14:xfrm>
              <a:off x="4732221" y="4146923"/>
              <a:ext cx="242280" cy="2926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8CD5B980-C303-294E-9A1C-0B8683CF59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16741" y="4131803"/>
                <a:ext cx="2728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3CBA22DC-D91D-744F-A247-20E72B1A3854}"/>
                  </a:ext>
                </a:extLst>
              </p14:cNvPr>
              <p14:cNvContentPartPr/>
              <p14:nvPr/>
            </p14:nvContentPartPr>
            <p14:xfrm>
              <a:off x="5073141" y="4146923"/>
              <a:ext cx="294120" cy="285840"/>
            </p14:xfrm>
          </p:contentPart>
        </mc:Choice>
        <mc:Fallback xmlns=""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3CBA22DC-D91D-744F-A247-20E72B1A38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58039" y="4131803"/>
                <a:ext cx="324323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5801288E-F833-364D-B8C1-AAB30759D027}"/>
                  </a:ext>
                </a:extLst>
              </p14:cNvPr>
              <p14:cNvContentPartPr/>
              <p14:nvPr/>
            </p14:nvContentPartPr>
            <p14:xfrm>
              <a:off x="4974861" y="2953523"/>
              <a:ext cx="2260080" cy="76320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5801288E-F833-364D-B8C1-AAB30759D0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59739" y="2938043"/>
                <a:ext cx="2290685" cy="79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06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57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700" y="33141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580" y="2685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940" y="1763441"/>
                <a:ext cx="7988041" cy="40658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5690-4844-8B4F-800A-279DFEFF4539}"/>
              </a:ext>
            </a:extLst>
          </p:cNvPr>
          <p:cNvSpPr txBox="1"/>
          <p:nvPr/>
        </p:nvSpPr>
        <p:spPr>
          <a:xfrm>
            <a:off x="7099915" y="6357862"/>
            <a:ext cx="54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B-15, DOR64, DOR65, DOR66, CS1, B-14, 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14:cNvPr>
              <p14:cNvContentPartPr/>
              <p14:nvPr/>
            </p14:nvContentPartPr>
            <p14:xfrm>
              <a:off x="627141" y="6150323"/>
              <a:ext cx="824400" cy="211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FAFE43A-D74E-B742-9189-21686B55C0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1661" y="6134843"/>
                <a:ext cx="855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14:cNvPr>
              <p14:cNvContentPartPr/>
              <p14:nvPr/>
            </p14:nvContentPartPr>
            <p14:xfrm>
              <a:off x="725421" y="5046563"/>
              <a:ext cx="733680" cy="650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8087AE7-5B19-9E4E-A3D8-343F5BAF6D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941" y="5026043"/>
                <a:ext cx="7693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14:cNvPr>
              <p14:cNvContentPartPr/>
              <p14:nvPr/>
            </p14:nvContentPartPr>
            <p14:xfrm>
              <a:off x="1942581" y="5367323"/>
              <a:ext cx="779040" cy="2541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855137B-6944-AF4F-B07F-0122F2A05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2052" y="5351821"/>
                <a:ext cx="814696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14:cNvPr>
              <p14:cNvContentPartPr/>
              <p14:nvPr/>
            </p14:nvContentPartPr>
            <p14:xfrm>
              <a:off x="1723340" y="4177163"/>
              <a:ext cx="1005840" cy="64296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B0863359-9B0B-914E-B448-50A5693B2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854" y="4161683"/>
                <a:ext cx="1036451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14:cNvPr>
              <p14:cNvContentPartPr/>
              <p14:nvPr/>
            </p14:nvContentPartPr>
            <p14:xfrm>
              <a:off x="2955620" y="4487843"/>
              <a:ext cx="408600" cy="35136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A2999276-F9F3-E245-8354-4CCFFC0CA3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0140" y="4472363"/>
                <a:ext cx="439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14:cNvPr>
              <p14:cNvContentPartPr/>
              <p14:nvPr/>
            </p14:nvContentPartPr>
            <p14:xfrm>
              <a:off x="3477260" y="4524923"/>
              <a:ext cx="272520" cy="25740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B0B059F7-B8E8-5343-81D8-6FABCF0180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1780" y="4509443"/>
                <a:ext cx="30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14:cNvPr>
              <p14:cNvContentPartPr/>
              <p14:nvPr/>
            </p14:nvContentPartPr>
            <p14:xfrm>
              <a:off x="2796861" y="3164123"/>
              <a:ext cx="1708920" cy="9529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E4A97CD6-CEF1-A242-94B7-E8A20665B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1381" y="3148643"/>
                <a:ext cx="173952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14:cNvPr>
              <p14:cNvContentPartPr/>
              <p14:nvPr/>
            </p14:nvContentPartPr>
            <p14:xfrm>
              <a:off x="4603701" y="3632843"/>
              <a:ext cx="287640" cy="2574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11BE9E0E-32F2-3F42-8B30-46E7E7C16F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8221" y="3617363"/>
                <a:ext cx="318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14:cNvPr>
              <p14:cNvContentPartPr/>
              <p14:nvPr/>
            </p14:nvContentPartPr>
            <p14:xfrm>
              <a:off x="1587981" y="3005363"/>
              <a:ext cx="1919520" cy="146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7E5D76-F6DB-6A40-B8E7-0B036A9238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72501" y="2989883"/>
                <a:ext cx="1950120" cy="14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14:cNvPr>
              <p14:cNvContentPartPr/>
              <p14:nvPr/>
            </p14:nvContentPartPr>
            <p14:xfrm>
              <a:off x="1564581" y="4313963"/>
              <a:ext cx="295200" cy="28692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A1BADAE2-44DB-954F-AD64-67263534EB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9101" y="4298483"/>
                <a:ext cx="3258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14:cNvPr>
              <p14:cNvContentPartPr/>
              <p14:nvPr/>
            </p14:nvContentPartPr>
            <p14:xfrm>
              <a:off x="2358381" y="5741363"/>
              <a:ext cx="363240" cy="25740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9401DF1E-8F21-804A-9B3E-9546ADAF5E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42886" y="5725883"/>
                <a:ext cx="39387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14:cNvPr>
              <p14:cNvContentPartPr/>
              <p14:nvPr/>
            </p14:nvContentPartPr>
            <p14:xfrm>
              <a:off x="2864901" y="5719403"/>
              <a:ext cx="529560" cy="295200"/>
            </p14:xfrm>
          </p:contentPart>
        </mc:Choice>
        <mc:Fallback xmlns="">
          <p:pic>
            <p:nvPicPr>
              <p:cNvPr id="40" name="Ink 42">
                <a:extLst>
                  <a:ext uri="{FF2B5EF4-FFF2-40B4-BE49-F238E27FC236}">
                    <a16:creationId xmlns:a16="http://schemas.microsoft.com/office/drawing/2014/main" id="{FE4D8B76-56CA-9C4F-8673-AC9AB3DD13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49421" y="5703923"/>
                <a:ext cx="560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20">
                <a:extLst>
                  <a:ext uri="{FF2B5EF4-FFF2-40B4-BE49-F238E27FC236}">
                    <a16:creationId xmlns:a16="http://schemas.microsoft.com/office/drawing/2014/main" id="{E1133692-7E93-534F-BA95-85ADD8A249BD}"/>
                  </a:ext>
                </a:extLst>
              </p14:cNvPr>
              <p14:cNvContentPartPr/>
              <p14:nvPr/>
            </p14:nvContentPartPr>
            <p14:xfrm>
              <a:off x="1451181" y="2370323"/>
              <a:ext cx="3391560" cy="1875240"/>
            </p14:xfrm>
          </p:contentPart>
        </mc:Choice>
        <mc:Fallback xmlns="">
          <p:pic>
            <p:nvPicPr>
              <p:cNvPr id="6" name="Ink 20">
                <a:extLst>
                  <a:ext uri="{FF2B5EF4-FFF2-40B4-BE49-F238E27FC236}">
                    <a16:creationId xmlns:a16="http://schemas.microsoft.com/office/drawing/2014/main" id="{E1133692-7E93-534F-BA95-85ADD8A249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35699" y="2354843"/>
                <a:ext cx="3422163" cy="19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6FA2A6-5C69-0B48-A1F5-965D7827488D}"/>
                  </a:ext>
                </a:extLst>
              </p14:cNvPr>
              <p14:cNvContentPartPr/>
              <p14:nvPr/>
            </p14:nvContentPartPr>
            <p14:xfrm>
              <a:off x="5451141" y="2994563"/>
              <a:ext cx="120600" cy="222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6FA2A6-5C69-0B48-A1F5-965D782748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5661" y="2979083"/>
                <a:ext cx="1512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758B4549-6A73-D14E-AD60-E0DF278ADA43}"/>
                  </a:ext>
                </a:extLst>
              </p14:cNvPr>
              <p14:cNvContentPartPr/>
              <p14:nvPr/>
            </p14:nvContentPartPr>
            <p14:xfrm>
              <a:off x="5661741" y="2997803"/>
              <a:ext cx="189720" cy="25740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758B4549-6A73-D14E-AD60-E0DF278ADA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46232" y="2982323"/>
                <a:ext cx="220378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503E32D8-DC3C-2046-B3F7-A425E1F7B52E}"/>
                  </a:ext>
                </a:extLst>
              </p14:cNvPr>
              <p14:cNvContentPartPr/>
              <p14:nvPr/>
            </p14:nvContentPartPr>
            <p14:xfrm>
              <a:off x="5858301" y="2997803"/>
              <a:ext cx="446400" cy="32544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503E32D8-DC3C-2046-B3F7-A425E1F7B5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42821" y="2982323"/>
                <a:ext cx="4770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5">
                <a:extLst>
                  <a:ext uri="{FF2B5EF4-FFF2-40B4-BE49-F238E27FC236}">
                    <a16:creationId xmlns:a16="http://schemas.microsoft.com/office/drawing/2014/main" id="{CFA1A21E-AE5F-4E40-9386-B6EAD3373FDF}"/>
                  </a:ext>
                </a:extLst>
              </p14:cNvPr>
              <p14:cNvContentPartPr/>
              <p14:nvPr/>
            </p14:nvContentPartPr>
            <p14:xfrm>
              <a:off x="5661021" y="2324963"/>
              <a:ext cx="1073880" cy="272520"/>
            </p14:xfrm>
          </p:contentPart>
        </mc:Choice>
        <mc:Fallback xmlns="">
          <p:pic>
            <p:nvPicPr>
              <p:cNvPr id="21" name="Ink 25">
                <a:extLst>
                  <a:ext uri="{FF2B5EF4-FFF2-40B4-BE49-F238E27FC236}">
                    <a16:creationId xmlns:a16="http://schemas.microsoft.com/office/drawing/2014/main" id="{CFA1A21E-AE5F-4E40-9386-B6EAD3373F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45536" y="2309483"/>
                <a:ext cx="110449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00C4FCB6-01B4-2D40-B2FD-DDD111EB96A7}"/>
                  </a:ext>
                </a:extLst>
              </p14:cNvPr>
              <p14:cNvContentPartPr/>
              <p14:nvPr/>
            </p14:nvContentPartPr>
            <p14:xfrm>
              <a:off x="6932900" y="2521523"/>
              <a:ext cx="437760" cy="24984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00C4FCB6-01B4-2D40-B2FD-DDD111EB96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17433" y="2506043"/>
                <a:ext cx="468335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6">
                <a:extLst>
                  <a:ext uri="{FF2B5EF4-FFF2-40B4-BE49-F238E27FC236}">
                    <a16:creationId xmlns:a16="http://schemas.microsoft.com/office/drawing/2014/main" id="{31EFD0C9-3035-3D45-BB38-F8911F543D0F}"/>
                  </a:ext>
                </a:extLst>
              </p14:cNvPr>
              <p14:cNvContentPartPr/>
              <p14:nvPr/>
            </p14:nvContentPartPr>
            <p14:xfrm>
              <a:off x="7431500" y="2499923"/>
              <a:ext cx="302040" cy="232920"/>
            </p14:xfrm>
          </p:contentPart>
        </mc:Choice>
        <mc:Fallback xmlns="">
          <p:pic>
            <p:nvPicPr>
              <p:cNvPr id="44" name="Ink 46">
                <a:extLst>
                  <a:ext uri="{FF2B5EF4-FFF2-40B4-BE49-F238E27FC236}">
                    <a16:creationId xmlns:a16="http://schemas.microsoft.com/office/drawing/2014/main" id="{31EFD0C9-3035-3D45-BB38-F8911F543D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16020" y="2484467"/>
                <a:ext cx="332640" cy="26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60EE643-4572-0D45-A68B-BE648B7E9614}"/>
                  </a:ext>
                </a:extLst>
              </p14:cNvPr>
              <p14:cNvContentPartPr/>
              <p14:nvPr/>
            </p14:nvContentPartPr>
            <p14:xfrm>
              <a:off x="4528101" y="4154483"/>
              <a:ext cx="83520" cy="234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60EE643-4572-0D45-A68B-BE648B7E96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12621" y="4139003"/>
                <a:ext cx="114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8CD5B980-C303-294E-9A1C-0B8683CF5954}"/>
                  </a:ext>
                </a:extLst>
              </p14:cNvPr>
              <p14:cNvContentPartPr/>
              <p14:nvPr/>
            </p14:nvContentPartPr>
            <p14:xfrm>
              <a:off x="4732221" y="4146923"/>
              <a:ext cx="242280" cy="2926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8CD5B980-C303-294E-9A1C-0B8683CF59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16741" y="4131443"/>
                <a:ext cx="2728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3CBA22DC-D91D-744F-A247-20E72B1A3854}"/>
                  </a:ext>
                </a:extLst>
              </p14:cNvPr>
              <p14:cNvContentPartPr/>
              <p14:nvPr/>
            </p14:nvContentPartPr>
            <p14:xfrm>
              <a:off x="5073141" y="4146923"/>
              <a:ext cx="294120" cy="285840"/>
            </p14:xfrm>
          </p:contentPart>
        </mc:Choice>
        <mc:Fallback xmlns=""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3CBA22DC-D91D-744F-A247-20E72B1A38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57680" y="4131443"/>
                <a:ext cx="324683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5801288E-F833-364D-B8C1-AAB30759D027}"/>
                  </a:ext>
                </a:extLst>
              </p14:cNvPr>
              <p14:cNvContentPartPr/>
              <p14:nvPr/>
            </p14:nvContentPartPr>
            <p14:xfrm>
              <a:off x="4974861" y="2953523"/>
              <a:ext cx="2260080" cy="76320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5801288E-F833-364D-B8C1-AAB30759D0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59381" y="2938043"/>
                <a:ext cx="22906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" name="Ink 27">
                <a:extLst>
                  <a:ext uri="{FF2B5EF4-FFF2-40B4-BE49-F238E27FC236}">
                    <a16:creationId xmlns:a16="http://schemas.microsoft.com/office/drawing/2014/main" id="{05E5FBA9-D456-6845-AFE4-1DC53CCEE9BA}"/>
                  </a:ext>
                </a:extLst>
              </p14:cNvPr>
              <p14:cNvContentPartPr/>
              <p14:nvPr/>
            </p14:nvContentPartPr>
            <p14:xfrm>
              <a:off x="5155581" y="2135963"/>
              <a:ext cx="3991680" cy="1883160"/>
            </p14:xfrm>
          </p:contentPart>
        </mc:Choice>
        <mc:Fallback xmlns="">
          <p:pic>
            <p:nvPicPr>
              <p:cNvPr id="26" name="Ink 27">
                <a:extLst>
                  <a:ext uri="{FF2B5EF4-FFF2-40B4-BE49-F238E27FC236}">
                    <a16:creationId xmlns:a16="http://schemas.microsoft.com/office/drawing/2014/main" id="{05E5FBA9-D456-6845-AFE4-1DC53CCEE9B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40101" y="2120840"/>
                <a:ext cx="4022280" cy="1913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7" name="Ink 49">
                <a:extLst>
                  <a:ext uri="{FF2B5EF4-FFF2-40B4-BE49-F238E27FC236}">
                    <a16:creationId xmlns:a16="http://schemas.microsoft.com/office/drawing/2014/main" id="{7BAFBE22-B423-C042-8A1A-5B34BCD0ABEC}"/>
                  </a:ext>
                </a:extLst>
              </p14:cNvPr>
              <p14:cNvContentPartPr/>
              <p14:nvPr/>
            </p14:nvContentPartPr>
            <p14:xfrm>
              <a:off x="9399621" y="2211563"/>
              <a:ext cx="503280" cy="302760"/>
            </p14:xfrm>
          </p:contentPart>
        </mc:Choice>
        <mc:Fallback xmlns="">
          <p:pic>
            <p:nvPicPr>
              <p:cNvPr id="47" name="Ink 49">
                <a:extLst>
                  <a:ext uri="{FF2B5EF4-FFF2-40B4-BE49-F238E27FC236}">
                    <a16:creationId xmlns:a16="http://schemas.microsoft.com/office/drawing/2014/main" id="{7BAFBE22-B423-C042-8A1A-5B34BCD0AB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84512" y="2196443"/>
                <a:ext cx="533498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B5754ADC-073E-DC43-BF29-1D646CD2AB6A}"/>
                  </a:ext>
                </a:extLst>
              </p14:cNvPr>
              <p14:cNvContentPartPr/>
              <p14:nvPr/>
            </p14:nvContentPartPr>
            <p14:xfrm>
              <a:off x="10047261" y="2196443"/>
              <a:ext cx="302040" cy="49176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B5754ADC-073E-DC43-BF29-1D646CD2AB6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32141" y="2181323"/>
                <a:ext cx="3322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8DD9C6-E4A1-6D4B-AF4C-823118F57426}"/>
                  </a:ext>
                </a:extLst>
              </p14:cNvPr>
              <p14:cNvContentPartPr/>
              <p14:nvPr/>
            </p14:nvContentPartPr>
            <p14:xfrm>
              <a:off x="8179221" y="4967723"/>
              <a:ext cx="30600" cy="285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8DD9C6-E4A1-6D4B-AF4C-823118F574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64101" y="4952243"/>
                <a:ext cx="612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1EB3CA60-8A75-A146-8CB6-7A429314D6DC}"/>
                  </a:ext>
                </a:extLst>
              </p14:cNvPr>
              <p14:cNvContentPartPr/>
              <p14:nvPr/>
            </p14:nvContentPartPr>
            <p14:xfrm>
              <a:off x="8557221" y="5024603"/>
              <a:ext cx="45720" cy="18864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1EB3CA60-8A75-A146-8CB6-7A429314D6D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42101" y="5009483"/>
                <a:ext cx="763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k 81">
                <a:extLst>
                  <a:ext uri="{FF2B5EF4-FFF2-40B4-BE49-F238E27FC236}">
                    <a16:creationId xmlns:a16="http://schemas.microsoft.com/office/drawing/2014/main" id="{AC452FFC-ED2C-E843-B387-743278D3D9A7}"/>
                  </a:ext>
                </a:extLst>
              </p14:cNvPr>
              <p14:cNvContentPartPr/>
              <p14:nvPr/>
            </p14:nvContentPartPr>
            <p14:xfrm>
              <a:off x="10054101" y="4895363"/>
              <a:ext cx="400680" cy="779040"/>
            </p14:xfrm>
          </p:contentPart>
        </mc:Choice>
        <mc:Fallback xmlns="">
          <p:pic>
            <p:nvPicPr>
              <p:cNvPr id="79" name="Ink 81">
                <a:extLst>
                  <a:ext uri="{FF2B5EF4-FFF2-40B4-BE49-F238E27FC236}">
                    <a16:creationId xmlns:a16="http://schemas.microsoft.com/office/drawing/2014/main" id="{AC452FFC-ED2C-E843-B387-743278D3D9A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38635" y="4880243"/>
                <a:ext cx="431253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Ink 82">
                <a:extLst>
                  <a:ext uri="{FF2B5EF4-FFF2-40B4-BE49-F238E27FC236}">
                    <a16:creationId xmlns:a16="http://schemas.microsoft.com/office/drawing/2014/main" id="{0E46D6E0-41AD-0344-B3C2-5990410E6D78}"/>
                  </a:ext>
                </a:extLst>
              </p14:cNvPr>
              <p14:cNvContentPartPr/>
              <p14:nvPr/>
            </p14:nvContentPartPr>
            <p14:xfrm>
              <a:off x="9721461" y="5010563"/>
              <a:ext cx="53280" cy="180000"/>
            </p14:xfrm>
          </p:contentPart>
        </mc:Choice>
        <mc:Fallback xmlns="">
          <p:pic>
            <p:nvPicPr>
              <p:cNvPr id="80" name="Ink 82">
                <a:extLst>
                  <a:ext uri="{FF2B5EF4-FFF2-40B4-BE49-F238E27FC236}">
                    <a16:creationId xmlns:a16="http://schemas.microsoft.com/office/drawing/2014/main" id="{0E46D6E0-41AD-0344-B3C2-5990410E6D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05981" y="4995083"/>
                <a:ext cx="83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3">
                <a:extLst>
                  <a:ext uri="{FF2B5EF4-FFF2-40B4-BE49-F238E27FC236}">
                    <a16:creationId xmlns:a16="http://schemas.microsoft.com/office/drawing/2014/main" id="{F16AAE3C-4FB7-3A45-BE72-AF1F73E1D4A9}"/>
                  </a:ext>
                </a:extLst>
              </p14:cNvPr>
              <p14:cNvContentPartPr/>
              <p14:nvPr/>
            </p14:nvContentPartPr>
            <p14:xfrm>
              <a:off x="8814261" y="4880243"/>
              <a:ext cx="695520" cy="506880"/>
            </p14:xfrm>
          </p:contentPart>
        </mc:Choice>
        <mc:Fallback xmlns="">
          <p:pic>
            <p:nvPicPr>
              <p:cNvPr id="81" name="Ink 83">
                <a:extLst>
                  <a:ext uri="{FF2B5EF4-FFF2-40B4-BE49-F238E27FC236}">
                    <a16:creationId xmlns:a16="http://schemas.microsoft.com/office/drawing/2014/main" id="{F16AAE3C-4FB7-3A45-BE72-AF1F73E1D4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99149" y="4865123"/>
                <a:ext cx="726104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557FC89-C068-184C-BC04-EAF5B0AD7D85}"/>
                  </a:ext>
                </a:extLst>
              </p14:cNvPr>
              <p14:cNvContentPartPr/>
              <p14:nvPr/>
            </p14:nvContentPartPr>
            <p14:xfrm>
              <a:off x="9918021" y="2295803"/>
              <a:ext cx="7920" cy="60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557FC89-C068-184C-BC04-EAF5B0AD7D8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02541" y="2280323"/>
                <a:ext cx="385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F32DFA5D-4276-0E43-A094-C6DD6CCCB061}"/>
                  </a:ext>
                </a:extLst>
              </p14:cNvPr>
              <p14:cNvContentPartPr/>
              <p14:nvPr/>
            </p14:nvContentPartPr>
            <p14:xfrm>
              <a:off x="8300181" y="3962963"/>
              <a:ext cx="2170080" cy="58932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F32DFA5D-4276-0E43-A094-C6DD6CCCB0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85061" y="3947843"/>
                <a:ext cx="2200320" cy="6195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C0812-2667-444F-843C-D4E452CDF84E}"/>
              </a:ext>
            </a:extLst>
          </p:cNvPr>
          <p:cNvSpPr txBox="1"/>
          <p:nvPr/>
        </p:nvSpPr>
        <p:spPr>
          <a:xfrm>
            <a:off x="451104" y="377952"/>
            <a:ext cx="32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Time: 25s</a:t>
            </a:r>
          </a:p>
        </p:txBody>
      </p:sp>
    </p:spTree>
    <p:extLst>
      <p:ext uri="{BB962C8B-B14F-4D97-AF65-F5344CB8AC3E}">
        <p14:creationId xmlns:p14="http://schemas.microsoft.com/office/powerpoint/2010/main" val="362866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14:cNvPr>
              <p14:cNvContentPartPr/>
              <p14:nvPr/>
            </p14:nvContentPartPr>
            <p14:xfrm>
              <a:off x="2897100" y="33304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100" y="32224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14:cNvPr>
              <p14:cNvContentPartPr/>
              <p14:nvPr/>
            </p14:nvContentPartPr>
            <p14:xfrm>
              <a:off x="5966620" y="73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620" y="6289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E36337-429B-D642-805B-A5D38AFA3757}"/>
              </a:ext>
            </a:extLst>
          </p:cNvPr>
          <p:cNvSpPr txBox="1"/>
          <p:nvPr/>
        </p:nvSpPr>
        <p:spPr>
          <a:xfrm>
            <a:off x="6273800" y="736920"/>
            <a:ext cx="8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1708-C465-0A49-BFFD-CEDA7DE8B731}"/>
              </a:ext>
            </a:extLst>
          </p:cNvPr>
          <p:cNvSpPr txBox="1"/>
          <p:nvPr/>
        </p:nvSpPr>
        <p:spPr>
          <a:xfrm>
            <a:off x="4251170" y="14295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0BAD-13A9-C049-B3CB-96C546D3147E}"/>
              </a:ext>
            </a:extLst>
          </p:cNvPr>
          <p:cNvSpPr txBox="1"/>
          <p:nvPr/>
        </p:nvSpPr>
        <p:spPr>
          <a:xfrm>
            <a:off x="2133600" y="31457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14:cNvPr>
              <p14:cNvContentPartPr/>
              <p14:nvPr/>
            </p14:nvContentPartPr>
            <p14:xfrm>
              <a:off x="4206580" y="1614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2580" y="1506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14:cNvPr>
              <p14:cNvContentPartPr/>
              <p14:nvPr/>
            </p14:nvContentPartPr>
            <p14:xfrm>
              <a:off x="4846315" y="2994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315" y="28869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7E0BE-4E91-9342-9959-B4F3C2415BFC}"/>
              </a:ext>
            </a:extLst>
          </p:cNvPr>
          <p:cNvSpPr txBox="1"/>
          <p:nvPr/>
        </p:nvSpPr>
        <p:spPr>
          <a:xfrm>
            <a:off x="4907119" y="27998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14:cNvPr>
              <p14:cNvContentPartPr/>
              <p14:nvPr/>
            </p14:nvContentPartPr>
            <p14:xfrm>
              <a:off x="5302560" y="42333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560" y="4125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E4AEA4-C1E6-B445-AC56-BF0FD7EC174D}"/>
              </a:ext>
            </a:extLst>
          </p:cNvPr>
          <p:cNvSpPr txBox="1"/>
          <p:nvPr/>
        </p:nvSpPr>
        <p:spPr>
          <a:xfrm>
            <a:off x="5397638" y="40486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14:cNvPr>
              <p14:cNvContentPartPr/>
              <p14:nvPr/>
            </p14:nvContentPartPr>
            <p14:xfrm>
              <a:off x="2489520" y="4290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20" y="4182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920475-FEAD-0D4C-A83C-10B94D38FBA8}"/>
              </a:ext>
            </a:extLst>
          </p:cNvPr>
          <p:cNvSpPr txBox="1"/>
          <p:nvPr/>
        </p:nvSpPr>
        <p:spPr>
          <a:xfrm>
            <a:off x="1809633" y="41063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14:cNvPr>
              <p14:cNvContentPartPr/>
              <p14:nvPr/>
            </p14:nvContentPartPr>
            <p14:xfrm>
              <a:off x="3514780" y="589624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780" y="5788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7DF31E-E561-5E4E-B589-391841BF43C1}"/>
              </a:ext>
            </a:extLst>
          </p:cNvPr>
          <p:cNvSpPr txBox="1"/>
          <p:nvPr/>
        </p:nvSpPr>
        <p:spPr>
          <a:xfrm>
            <a:off x="3527480" y="57311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14:cNvPr>
              <p14:cNvContentPartPr/>
              <p14:nvPr/>
            </p14:nvContentPartPr>
            <p14:xfrm>
              <a:off x="2484100" y="729520"/>
              <a:ext cx="3440160" cy="505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5100" y="720520"/>
                <a:ext cx="3457800" cy="5072760"/>
              </a:xfrm>
              <a:prstGeom prst="rect">
                <a:avLst/>
              </a:prstGeom>
            </p:spPr>
          </p:pic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3009187A-74C7-D04D-8B8E-F07D2AD00B0A}"/>
              </a:ext>
            </a:extLst>
          </p:cNvPr>
          <p:cNvSpPr txBox="1"/>
          <p:nvPr/>
        </p:nvSpPr>
        <p:spPr>
          <a:xfrm>
            <a:off x="5178576" y="25176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0C5D00-56B9-104D-AD51-58E005210FA0}"/>
              </a:ext>
            </a:extLst>
          </p:cNvPr>
          <p:cNvSpPr txBox="1"/>
          <p:nvPr/>
        </p:nvSpPr>
        <p:spPr>
          <a:xfrm>
            <a:off x="6679840" y="6277665"/>
            <a:ext cx="653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ZAP28, RE16, </a:t>
            </a:r>
            <a:r>
              <a:rPr lang="en-US" dirty="0" err="1"/>
              <a:t>JOSRIDGE</a:t>
            </a:r>
            <a:r>
              <a:rPr lang="en-US" dirty="0"/>
              <a:t>, CS15, J214, CS14, 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14:cNvPr>
              <p14:cNvContentPartPr/>
              <p14:nvPr/>
            </p14:nvContentPartPr>
            <p14:xfrm>
              <a:off x="6065661" y="2999603"/>
              <a:ext cx="30600" cy="36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0181" y="2984123"/>
                <a:ext cx="61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14:cNvPr>
              <p14:cNvContentPartPr/>
              <p14:nvPr/>
            </p14:nvContentPartPr>
            <p14:xfrm>
              <a:off x="7075461" y="707483"/>
              <a:ext cx="983160" cy="24984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5301" y="686963"/>
                <a:ext cx="10238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14:cNvPr>
              <p14:cNvContentPartPr/>
              <p14:nvPr/>
            </p14:nvContentPartPr>
            <p14:xfrm>
              <a:off x="4233261" y="647003"/>
              <a:ext cx="1315800" cy="60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2741" y="626483"/>
                <a:ext cx="1356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14:cNvPr>
              <p14:cNvContentPartPr/>
              <p14:nvPr/>
            </p14:nvContentPartPr>
            <p14:xfrm>
              <a:off x="4210581" y="1093043"/>
              <a:ext cx="242280" cy="21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0061" y="1072523"/>
                <a:ext cx="282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14:cNvPr>
              <p14:cNvContentPartPr/>
              <p14:nvPr/>
            </p14:nvContentPartPr>
            <p14:xfrm>
              <a:off x="5102661" y="1376003"/>
              <a:ext cx="748440" cy="31464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188" y="1360883"/>
                <a:ext cx="779025" cy="3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94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14:cNvPr>
              <p14:cNvContentPartPr/>
              <p14:nvPr/>
            </p14:nvContentPartPr>
            <p14:xfrm>
              <a:off x="2897100" y="33304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100" y="32224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14:cNvPr>
              <p14:cNvContentPartPr/>
              <p14:nvPr/>
            </p14:nvContentPartPr>
            <p14:xfrm>
              <a:off x="5966620" y="73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620" y="6289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E36337-429B-D642-805B-A5D38AFA3757}"/>
              </a:ext>
            </a:extLst>
          </p:cNvPr>
          <p:cNvSpPr txBox="1"/>
          <p:nvPr/>
        </p:nvSpPr>
        <p:spPr>
          <a:xfrm>
            <a:off x="6273800" y="736920"/>
            <a:ext cx="8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1708-C465-0A49-BFFD-CEDA7DE8B731}"/>
              </a:ext>
            </a:extLst>
          </p:cNvPr>
          <p:cNvSpPr txBox="1"/>
          <p:nvPr/>
        </p:nvSpPr>
        <p:spPr>
          <a:xfrm>
            <a:off x="4251170" y="14295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0BAD-13A9-C049-B3CB-96C546D3147E}"/>
              </a:ext>
            </a:extLst>
          </p:cNvPr>
          <p:cNvSpPr txBox="1"/>
          <p:nvPr/>
        </p:nvSpPr>
        <p:spPr>
          <a:xfrm>
            <a:off x="2133600" y="31457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14:cNvPr>
              <p14:cNvContentPartPr/>
              <p14:nvPr/>
            </p14:nvContentPartPr>
            <p14:xfrm>
              <a:off x="4206580" y="1614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2580" y="1506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14:cNvPr>
              <p14:cNvContentPartPr/>
              <p14:nvPr/>
            </p14:nvContentPartPr>
            <p14:xfrm>
              <a:off x="4846315" y="2994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315" y="28869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7E0BE-4E91-9342-9959-B4F3C2415BFC}"/>
              </a:ext>
            </a:extLst>
          </p:cNvPr>
          <p:cNvSpPr txBox="1"/>
          <p:nvPr/>
        </p:nvSpPr>
        <p:spPr>
          <a:xfrm>
            <a:off x="4907119" y="27998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14:cNvPr>
              <p14:cNvContentPartPr/>
              <p14:nvPr/>
            </p14:nvContentPartPr>
            <p14:xfrm>
              <a:off x="5302560" y="42333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560" y="4125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E4AEA4-C1E6-B445-AC56-BF0FD7EC174D}"/>
              </a:ext>
            </a:extLst>
          </p:cNvPr>
          <p:cNvSpPr txBox="1"/>
          <p:nvPr/>
        </p:nvSpPr>
        <p:spPr>
          <a:xfrm>
            <a:off x="5397638" y="40486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14:cNvPr>
              <p14:cNvContentPartPr/>
              <p14:nvPr/>
            </p14:nvContentPartPr>
            <p14:xfrm>
              <a:off x="2489520" y="4290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20" y="4182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920475-FEAD-0D4C-A83C-10B94D38FBA8}"/>
              </a:ext>
            </a:extLst>
          </p:cNvPr>
          <p:cNvSpPr txBox="1"/>
          <p:nvPr/>
        </p:nvSpPr>
        <p:spPr>
          <a:xfrm>
            <a:off x="1809633" y="41063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14:cNvPr>
              <p14:cNvContentPartPr/>
              <p14:nvPr/>
            </p14:nvContentPartPr>
            <p14:xfrm>
              <a:off x="3514780" y="589624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780" y="5788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7DF31E-E561-5E4E-B589-391841BF43C1}"/>
              </a:ext>
            </a:extLst>
          </p:cNvPr>
          <p:cNvSpPr txBox="1"/>
          <p:nvPr/>
        </p:nvSpPr>
        <p:spPr>
          <a:xfrm>
            <a:off x="3527480" y="57311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14:cNvPr>
              <p14:cNvContentPartPr/>
              <p14:nvPr/>
            </p14:nvContentPartPr>
            <p14:xfrm>
              <a:off x="2484100" y="729520"/>
              <a:ext cx="3440160" cy="505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5100" y="720520"/>
                <a:ext cx="3457800" cy="5072760"/>
              </a:xfrm>
              <a:prstGeom prst="rect">
                <a:avLst/>
              </a:prstGeom>
            </p:spPr>
          </p:pic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3009187A-74C7-D04D-8B8E-F07D2AD00B0A}"/>
              </a:ext>
            </a:extLst>
          </p:cNvPr>
          <p:cNvSpPr txBox="1"/>
          <p:nvPr/>
        </p:nvSpPr>
        <p:spPr>
          <a:xfrm>
            <a:off x="5178576" y="25176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0C5D00-56B9-104D-AD51-58E005210FA0}"/>
              </a:ext>
            </a:extLst>
          </p:cNvPr>
          <p:cNvSpPr txBox="1"/>
          <p:nvPr/>
        </p:nvSpPr>
        <p:spPr>
          <a:xfrm>
            <a:off x="6679840" y="6277665"/>
            <a:ext cx="653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ZAP28, RE16, </a:t>
            </a:r>
            <a:r>
              <a:rPr lang="en-US" dirty="0" err="1"/>
              <a:t>JOSRIDGE</a:t>
            </a:r>
            <a:r>
              <a:rPr lang="en-US" dirty="0"/>
              <a:t>, CS15, J214, CS14, 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14:cNvPr>
              <p14:cNvContentPartPr/>
              <p14:nvPr/>
            </p14:nvContentPartPr>
            <p14:xfrm>
              <a:off x="6065661" y="2999603"/>
              <a:ext cx="30600" cy="36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0181" y="2984123"/>
                <a:ext cx="61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14:cNvPr>
              <p14:cNvContentPartPr/>
              <p14:nvPr/>
            </p14:nvContentPartPr>
            <p14:xfrm>
              <a:off x="7075461" y="707483"/>
              <a:ext cx="983160" cy="24984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4941" y="686963"/>
                <a:ext cx="10238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14:cNvPr>
              <p14:cNvContentPartPr/>
              <p14:nvPr/>
            </p14:nvContentPartPr>
            <p14:xfrm>
              <a:off x="4233261" y="647003"/>
              <a:ext cx="1315800" cy="60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2741" y="626483"/>
                <a:ext cx="1356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14:cNvPr>
              <p14:cNvContentPartPr/>
              <p14:nvPr/>
            </p14:nvContentPartPr>
            <p14:xfrm>
              <a:off x="4210581" y="1093043"/>
              <a:ext cx="242280" cy="21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0061" y="1072523"/>
                <a:ext cx="282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14:cNvPr>
              <p14:cNvContentPartPr/>
              <p14:nvPr/>
            </p14:nvContentPartPr>
            <p14:xfrm>
              <a:off x="5102661" y="1376003"/>
              <a:ext cx="748440" cy="31464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188" y="1360523"/>
                <a:ext cx="779025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14:cNvPr>
              <p14:cNvContentPartPr/>
              <p14:nvPr/>
            </p14:nvContentPartPr>
            <p14:xfrm>
              <a:off x="4233261" y="2016083"/>
              <a:ext cx="506880" cy="76284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7781" y="2000610"/>
                <a:ext cx="537480" cy="793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14:cNvPr>
              <p14:cNvContentPartPr/>
              <p14:nvPr/>
            </p14:nvContentPartPr>
            <p14:xfrm>
              <a:off x="6039741" y="2808803"/>
              <a:ext cx="1066320" cy="24228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4621" y="2793683"/>
                <a:ext cx="109692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68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14:cNvPr>
              <p14:cNvContentPartPr/>
              <p14:nvPr/>
            </p14:nvContentPartPr>
            <p14:xfrm>
              <a:off x="2897100" y="33304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100" y="32224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14:cNvPr>
              <p14:cNvContentPartPr/>
              <p14:nvPr/>
            </p14:nvContentPartPr>
            <p14:xfrm>
              <a:off x="5966620" y="73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620" y="6289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E36337-429B-D642-805B-A5D38AFA3757}"/>
              </a:ext>
            </a:extLst>
          </p:cNvPr>
          <p:cNvSpPr txBox="1"/>
          <p:nvPr/>
        </p:nvSpPr>
        <p:spPr>
          <a:xfrm>
            <a:off x="6273800" y="736920"/>
            <a:ext cx="8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1708-C465-0A49-BFFD-CEDA7DE8B731}"/>
              </a:ext>
            </a:extLst>
          </p:cNvPr>
          <p:cNvSpPr txBox="1"/>
          <p:nvPr/>
        </p:nvSpPr>
        <p:spPr>
          <a:xfrm>
            <a:off x="4251170" y="14295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0BAD-13A9-C049-B3CB-96C546D3147E}"/>
              </a:ext>
            </a:extLst>
          </p:cNvPr>
          <p:cNvSpPr txBox="1"/>
          <p:nvPr/>
        </p:nvSpPr>
        <p:spPr>
          <a:xfrm>
            <a:off x="2133600" y="31457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14:cNvPr>
              <p14:cNvContentPartPr/>
              <p14:nvPr/>
            </p14:nvContentPartPr>
            <p14:xfrm>
              <a:off x="4206580" y="1614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2580" y="1506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14:cNvPr>
              <p14:cNvContentPartPr/>
              <p14:nvPr/>
            </p14:nvContentPartPr>
            <p14:xfrm>
              <a:off x="4846315" y="2994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315" y="28869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7E0BE-4E91-9342-9959-B4F3C2415BFC}"/>
              </a:ext>
            </a:extLst>
          </p:cNvPr>
          <p:cNvSpPr txBox="1"/>
          <p:nvPr/>
        </p:nvSpPr>
        <p:spPr>
          <a:xfrm>
            <a:off x="4907119" y="27998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14:cNvPr>
              <p14:cNvContentPartPr/>
              <p14:nvPr/>
            </p14:nvContentPartPr>
            <p14:xfrm>
              <a:off x="5302560" y="42333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560" y="4125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E4AEA4-C1E6-B445-AC56-BF0FD7EC174D}"/>
              </a:ext>
            </a:extLst>
          </p:cNvPr>
          <p:cNvSpPr txBox="1"/>
          <p:nvPr/>
        </p:nvSpPr>
        <p:spPr>
          <a:xfrm>
            <a:off x="5397638" y="40486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14:cNvPr>
              <p14:cNvContentPartPr/>
              <p14:nvPr/>
            </p14:nvContentPartPr>
            <p14:xfrm>
              <a:off x="2489520" y="4290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20" y="4182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920475-FEAD-0D4C-A83C-10B94D38FBA8}"/>
              </a:ext>
            </a:extLst>
          </p:cNvPr>
          <p:cNvSpPr txBox="1"/>
          <p:nvPr/>
        </p:nvSpPr>
        <p:spPr>
          <a:xfrm>
            <a:off x="1809633" y="41063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14:cNvPr>
              <p14:cNvContentPartPr/>
              <p14:nvPr/>
            </p14:nvContentPartPr>
            <p14:xfrm>
              <a:off x="3514780" y="589624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780" y="5788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7DF31E-E561-5E4E-B589-391841BF43C1}"/>
              </a:ext>
            </a:extLst>
          </p:cNvPr>
          <p:cNvSpPr txBox="1"/>
          <p:nvPr/>
        </p:nvSpPr>
        <p:spPr>
          <a:xfrm>
            <a:off x="3527480" y="57311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14:cNvPr>
              <p14:cNvContentPartPr/>
              <p14:nvPr/>
            </p14:nvContentPartPr>
            <p14:xfrm>
              <a:off x="2484100" y="729520"/>
              <a:ext cx="3440160" cy="505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5100" y="720520"/>
                <a:ext cx="3457800" cy="5072760"/>
              </a:xfrm>
              <a:prstGeom prst="rect">
                <a:avLst/>
              </a:prstGeom>
            </p:spPr>
          </p:pic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3009187A-74C7-D04D-8B8E-F07D2AD00B0A}"/>
              </a:ext>
            </a:extLst>
          </p:cNvPr>
          <p:cNvSpPr txBox="1"/>
          <p:nvPr/>
        </p:nvSpPr>
        <p:spPr>
          <a:xfrm>
            <a:off x="5178576" y="25176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0C5D00-56B9-104D-AD51-58E005210FA0}"/>
              </a:ext>
            </a:extLst>
          </p:cNvPr>
          <p:cNvSpPr txBox="1"/>
          <p:nvPr/>
        </p:nvSpPr>
        <p:spPr>
          <a:xfrm>
            <a:off x="6679840" y="6277665"/>
            <a:ext cx="653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ZAP28, RE16, </a:t>
            </a:r>
            <a:r>
              <a:rPr lang="en-US" dirty="0" err="1"/>
              <a:t>JOSRIDGE</a:t>
            </a:r>
            <a:r>
              <a:rPr lang="en-US" dirty="0"/>
              <a:t>, CS15, J214, CS14, 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14:cNvPr>
              <p14:cNvContentPartPr/>
              <p14:nvPr/>
            </p14:nvContentPartPr>
            <p14:xfrm>
              <a:off x="6065661" y="2999603"/>
              <a:ext cx="30600" cy="36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0181" y="2984123"/>
                <a:ext cx="61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14:cNvPr>
              <p14:cNvContentPartPr/>
              <p14:nvPr/>
            </p14:nvContentPartPr>
            <p14:xfrm>
              <a:off x="7075461" y="707483"/>
              <a:ext cx="983160" cy="24984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4941" y="686963"/>
                <a:ext cx="10238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14:cNvPr>
              <p14:cNvContentPartPr/>
              <p14:nvPr/>
            </p14:nvContentPartPr>
            <p14:xfrm>
              <a:off x="4233261" y="647003"/>
              <a:ext cx="1315800" cy="60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2741" y="626483"/>
                <a:ext cx="1356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14:cNvPr>
              <p14:cNvContentPartPr/>
              <p14:nvPr/>
            </p14:nvContentPartPr>
            <p14:xfrm>
              <a:off x="4210581" y="1093043"/>
              <a:ext cx="242280" cy="21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0061" y="1072523"/>
                <a:ext cx="282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14:cNvPr>
              <p14:cNvContentPartPr/>
              <p14:nvPr/>
            </p14:nvContentPartPr>
            <p14:xfrm>
              <a:off x="5102661" y="1376003"/>
              <a:ext cx="748440" cy="31464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188" y="1360523"/>
                <a:ext cx="779025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14:cNvPr>
              <p14:cNvContentPartPr/>
              <p14:nvPr/>
            </p14:nvContentPartPr>
            <p14:xfrm>
              <a:off x="4233261" y="2016083"/>
              <a:ext cx="506880" cy="76284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7781" y="2000610"/>
                <a:ext cx="537480" cy="79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14:cNvPr>
              <p14:cNvContentPartPr/>
              <p14:nvPr/>
            </p14:nvContentPartPr>
            <p14:xfrm>
              <a:off x="6039741" y="2808803"/>
              <a:ext cx="1066320" cy="24228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4261" y="2793323"/>
                <a:ext cx="1096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14:cNvPr>
              <p14:cNvContentPartPr/>
              <p14:nvPr/>
            </p14:nvContentPartPr>
            <p14:xfrm>
              <a:off x="2214741" y="2734283"/>
              <a:ext cx="990720" cy="316800"/>
            </p14:xfrm>
          </p:contentPart>
        </mc:Choice>
        <mc:Fallback xmlns=""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9621" y="2718821"/>
                <a:ext cx="1021320" cy="347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14:cNvPr>
              <p14:cNvContentPartPr/>
              <p14:nvPr/>
            </p14:nvContentPartPr>
            <p14:xfrm>
              <a:off x="3190701" y="3164123"/>
              <a:ext cx="1398240" cy="333360"/>
            </p14:xfrm>
          </p:contentPart>
        </mc:Choice>
        <mc:Fallback xmlns="">
          <p:pic>
            <p:nvPicPr>
              <p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5577" y="3148987"/>
                <a:ext cx="1428848" cy="36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563256F6-364B-7747-862B-AEA816EB4801}"/>
                  </a:ext>
                </a:extLst>
              </p14:cNvPr>
              <p14:cNvContentPartPr/>
              <p14:nvPr/>
            </p14:nvContentPartPr>
            <p14:xfrm>
              <a:off x="9279381" y="571403"/>
              <a:ext cx="1152720" cy="41616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563256F6-364B-7747-862B-AEA816EB48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59221" y="555923"/>
                <a:ext cx="11883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2AC8DE9F-4DD9-6244-8725-946F947E9AAB}"/>
                  </a:ext>
                </a:extLst>
              </p14:cNvPr>
              <p14:cNvContentPartPr/>
              <p14:nvPr/>
            </p14:nvContentPartPr>
            <p14:xfrm>
              <a:off x="10764741" y="541163"/>
              <a:ext cx="491400" cy="27252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2AC8DE9F-4DD9-6244-8725-946F947E9A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49272" y="525683"/>
                <a:ext cx="521978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524AA1A2-66E0-B14A-8B96-F2892F824E7B}"/>
                  </a:ext>
                </a:extLst>
              </p14:cNvPr>
              <p14:cNvContentPartPr/>
              <p14:nvPr/>
            </p14:nvContentPartPr>
            <p14:xfrm>
              <a:off x="11384301" y="578963"/>
              <a:ext cx="370800" cy="29520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524AA1A2-66E0-B14A-8B96-F2892F824E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69181" y="563483"/>
                <a:ext cx="401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A2068416-4355-EC41-AE14-9DFBDA0D129A}"/>
                  </a:ext>
                </a:extLst>
              </p14:cNvPr>
              <p14:cNvContentPartPr/>
              <p14:nvPr/>
            </p14:nvContentPartPr>
            <p14:xfrm>
              <a:off x="10500861" y="609203"/>
              <a:ext cx="226440" cy="20448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A2068416-4355-EC41-AE14-9DFBDA0D12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85741" y="593723"/>
                <a:ext cx="256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5" name="Ink 265">
                <a:extLst>
                  <a:ext uri="{FF2B5EF4-FFF2-40B4-BE49-F238E27FC236}">
                    <a16:creationId xmlns:a16="http://schemas.microsoft.com/office/drawing/2014/main" id="{57016699-C8B0-2D4B-BE09-4CDF50B4A468}"/>
                  </a:ext>
                </a:extLst>
              </p14:cNvPr>
              <p14:cNvContentPartPr/>
              <p14:nvPr/>
            </p14:nvContentPartPr>
            <p14:xfrm>
              <a:off x="9146901" y="1187723"/>
              <a:ext cx="1451880" cy="340920"/>
            </p14:xfrm>
          </p:contentPart>
        </mc:Choice>
        <mc:Fallback xmlns="">
          <p:pic>
            <p:nvPicPr>
              <p:cNvPr id="265" name="Ink 265">
                <a:extLst>
                  <a:ext uri="{FF2B5EF4-FFF2-40B4-BE49-F238E27FC236}">
                    <a16:creationId xmlns:a16="http://schemas.microsoft.com/office/drawing/2014/main" id="{57016699-C8B0-2D4B-BE09-4CDF50B4A4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31421" y="1172587"/>
                <a:ext cx="1482120" cy="371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826AACC3-643C-424F-8EE2-0C93BEE2ED11}"/>
                  </a:ext>
                </a:extLst>
              </p14:cNvPr>
              <p14:cNvContentPartPr/>
              <p14:nvPr/>
            </p14:nvContentPartPr>
            <p14:xfrm>
              <a:off x="11180181" y="1297163"/>
              <a:ext cx="15480" cy="15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826AACC3-643C-424F-8EE2-0C93BEE2ED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65061" y="1281683"/>
                <a:ext cx="46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DADF0E4A-13BB-A24E-803F-AF61737C446F}"/>
                  </a:ext>
                </a:extLst>
              </p14:cNvPr>
              <p14:cNvContentPartPr/>
              <p14:nvPr/>
            </p14:nvContentPartPr>
            <p14:xfrm>
              <a:off x="11168661" y="1433243"/>
              <a:ext cx="19800" cy="230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DADF0E4A-13BB-A24E-803F-AF61737C44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53181" y="1417763"/>
                <a:ext cx="50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4" name="Ink 274">
                <a:extLst>
                  <a:ext uri="{FF2B5EF4-FFF2-40B4-BE49-F238E27FC236}">
                    <a16:creationId xmlns:a16="http://schemas.microsoft.com/office/drawing/2014/main" id="{7CEEDB14-A503-DF48-860D-3167105E8351}"/>
                  </a:ext>
                </a:extLst>
              </p14:cNvPr>
              <p14:cNvContentPartPr/>
              <p14:nvPr/>
            </p14:nvContentPartPr>
            <p14:xfrm>
              <a:off x="10802541" y="1202123"/>
              <a:ext cx="242280" cy="239040"/>
            </p14:xfrm>
          </p:contentPart>
        </mc:Choice>
        <mc:Fallback xmlns="">
          <p:pic>
            <p:nvPicPr>
              <p:cNvPr id="274" name="Ink 274">
                <a:extLst>
                  <a:ext uri="{FF2B5EF4-FFF2-40B4-BE49-F238E27FC236}">
                    <a16:creationId xmlns:a16="http://schemas.microsoft.com/office/drawing/2014/main" id="{7CEEDB14-A503-DF48-860D-3167105E83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87061" y="1187003"/>
                <a:ext cx="2728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445B4DA3-E437-BD48-9166-A7596D4741EA}"/>
                  </a:ext>
                </a:extLst>
              </p14:cNvPr>
              <p14:cNvContentPartPr/>
              <p14:nvPr/>
            </p14:nvContentPartPr>
            <p14:xfrm>
              <a:off x="11399421" y="1206443"/>
              <a:ext cx="348480" cy="272520"/>
            </p14:xfrm>
          </p:contentPart>
        </mc:Choice>
        <mc:Fallback xmlns=""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445B4DA3-E437-BD48-9166-A7596D4741E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84285" y="1190963"/>
                <a:ext cx="379112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6" name="Ink 287">
                <a:extLst>
                  <a:ext uri="{FF2B5EF4-FFF2-40B4-BE49-F238E27FC236}">
                    <a16:creationId xmlns:a16="http://schemas.microsoft.com/office/drawing/2014/main" id="{558522BE-504C-DD4E-AA88-33F3989903DF}"/>
                  </a:ext>
                </a:extLst>
              </p14:cNvPr>
              <p14:cNvContentPartPr/>
              <p14:nvPr/>
            </p14:nvContentPartPr>
            <p14:xfrm>
              <a:off x="10152381" y="1886843"/>
              <a:ext cx="535320" cy="189360"/>
            </p14:xfrm>
          </p:contentPart>
        </mc:Choice>
        <mc:Fallback xmlns="">
          <p:pic>
            <p:nvPicPr>
              <p:cNvPr id="286" name="Ink 287">
                <a:extLst>
                  <a:ext uri="{FF2B5EF4-FFF2-40B4-BE49-F238E27FC236}">
                    <a16:creationId xmlns:a16="http://schemas.microsoft.com/office/drawing/2014/main" id="{558522BE-504C-DD4E-AA88-33F3989903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36901" y="1871363"/>
                <a:ext cx="565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7" name="Ink 288">
                <a:extLst>
                  <a:ext uri="{FF2B5EF4-FFF2-40B4-BE49-F238E27FC236}">
                    <a16:creationId xmlns:a16="http://schemas.microsoft.com/office/drawing/2014/main" id="{7F8D1555-D92A-4341-9CCB-A3ED408A52EE}"/>
                  </a:ext>
                </a:extLst>
              </p14:cNvPr>
              <p14:cNvContentPartPr/>
              <p14:nvPr/>
            </p14:nvContentPartPr>
            <p14:xfrm>
              <a:off x="9154461" y="1879283"/>
              <a:ext cx="771120" cy="370800"/>
            </p14:xfrm>
          </p:contentPart>
        </mc:Choice>
        <mc:Fallback xmlns="">
          <p:pic>
            <p:nvPicPr>
              <p:cNvPr id="287" name="Ink 288">
                <a:extLst>
                  <a:ext uri="{FF2B5EF4-FFF2-40B4-BE49-F238E27FC236}">
                    <a16:creationId xmlns:a16="http://schemas.microsoft.com/office/drawing/2014/main" id="{7F8D1555-D92A-4341-9CCB-A3ED408A52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38988" y="1863803"/>
                <a:ext cx="801706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3" name="Ink 293">
                <a:extLst>
                  <a:ext uri="{FF2B5EF4-FFF2-40B4-BE49-F238E27FC236}">
                    <a16:creationId xmlns:a16="http://schemas.microsoft.com/office/drawing/2014/main" id="{3FA256F2-1EB2-734E-8A9D-14C841B655E2}"/>
                  </a:ext>
                </a:extLst>
              </p14:cNvPr>
              <p14:cNvContentPartPr/>
              <p14:nvPr/>
            </p14:nvContentPartPr>
            <p14:xfrm>
              <a:off x="10893981" y="1842203"/>
              <a:ext cx="256320" cy="339840"/>
            </p14:xfrm>
          </p:contentPart>
        </mc:Choice>
        <mc:Fallback xmlns="">
          <p:pic>
            <p:nvPicPr>
              <p:cNvPr id="293" name="Ink 293">
                <a:extLst>
                  <a:ext uri="{FF2B5EF4-FFF2-40B4-BE49-F238E27FC236}">
                    <a16:creationId xmlns:a16="http://schemas.microsoft.com/office/drawing/2014/main" id="{3FA256F2-1EB2-734E-8A9D-14C841B655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78882" y="1827083"/>
                <a:ext cx="286518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8" name="Ink 298">
                <a:extLst>
                  <a:ext uri="{FF2B5EF4-FFF2-40B4-BE49-F238E27FC236}">
                    <a16:creationId xmlns:a16="http://schemas.microsoft.com/office/drawing/2014/main" id="{640A5C8B-186B-BE4D-9984-405EE1A7C44E}"/>
                  </a:ext>
                </a:extLst>
              </p14:cNvPr>
              <p14:cNvContentPartPr/>
              <p14:nvPr/>
            </p14:nvContentPartPr>
            <p14:xfrm>
              <a:off x="11355141" y="1932923"/>
              <a:ext cx="407520" cy="286920"/>
            </p14:xfrm>
          </p:contentPart>
        </mc:Choice>
        <mc:Fallback xmlns="">
          <p:pic>
            <p:nvPicPr>
              <p:cNvPr id="298" name="Ink 298">
                <a:extLst>
                  <a:ext uri="{FF2B5EF4-FFF2-40B4-BE49-F238E27FC236}">
                    <a16:creationId xmlns:a16="http://schemas.microsoft.com/office/drawing/2014/main" id="{640A5C8B-186B-BE4D-9984-405EE1A7C44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339675" y="1917803"/>
                <a:ext cx="437733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4" name="Ink 315">
                <a:extLst>
                  <a:ext uri="{FF2B5EF4-FFF2-40B4-BE49-F238E27FC236}">
                    <a16:creationId xmlns:a16="http://schemas.microsoft.com/office/drawing/2014/main" id="{063FEE1B-611F-CB43-B61A-DB3FAB27C228}"/>
                  </a:ext>
                </a:extLst>
              </p14:cNvPr>
              <p14:cNvContentPartPr/>
              <p14:nvPr/>
            </p14:nvContentPartPr>
            <p14:xfrm>
              <a:off x="9358581" y="4048643"/>
              <a:ext cx="1988640" cy="714240"/>
            </p14:xfrm>
          </p:contentPart>
        </mc:Choice>
        <mc:Fallback xmlns="">
          <p:pic>
            <p:nvPicPr>
              <p:cNvPr id="314" name="Ink 315">
                <a:extLst>
                  <a:ext uri="{FF2B5EF4-FFF2-40B4-BE49-F238E27FC236}">
                    <a16:creationId xmlns:a16="http://schemas.microsoft.com/office/drawing/2014/main" id="{063FEE1B-611F-CB43-B61A-DB3FAB27C22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43101" y="4033523"/>
                <a:ext cx="201888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5" name="Ink 316">
                <a:extLst>
                  <a:ext uri="{FF2B5EF4-FFF2-40B4-BE49-F238E27FC236}">
                    <a16:creationId xmlns:a16="http://schemas.microsoft.com/office/drawing/2014/main" id="{D029677E-5257-0E42-9872-7564D7BA3DBC}"/>
                  </a:ext>
                </a:extLst>
              </p14:cNvPr>
              <p14:cNvContentPartPr/>
              <p14:nvPr/>
            </p14:nvContentPartPr>
            <p14:xfrm>
              <a:off x="6949461" y="4049363"/>
              <a:ext cx="1691280" cy="762480"/>
            </p14:xfrm>
          </p:contentPart>
        </mc:Choice>
        <mc:Fallback xmlns="">
          <p:pic>
            <p:nvPicPr>
              <p:cNvPr id="315" name="Ink 316">
                <a:extLst>
                  <a:ext uri="{FF2B5EF4-FFF2-40B4-BE49-F238E27FC236}">
                    <a16:creationId xmlns:a16="http://schemas.microsoft.com/office/drawing/2014/main" id="{D029677E-5257-0E42-9872-7564D7BA3DB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34341" y="4034236"/>
                <a:ext cx="1721520" cy="793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96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14:cNvPr>
              <p14:cNvContentPartPr/>
              <p14:nvPr/>
            </p14:nvContentPartPr>
            <p14:xfrm>
              <a:off x="2897100" y="33304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100" y="32224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14:cNvPr>
              <p14:cNvContentPartPr/>
              <p14:nvPr/>
            </p14:nvContentPartPr>
            <p14:xfrm>
              <a:off x="5966620" y="73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620" y="6289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E36337-429B-D642-805B-A5D38AFA3757}"/>
              </a:ext>
            </a:extLst>
          </p:cNvPr>
          <p:cNvSpPr txBox="1"/>
          <p:nvPr/>
        </p:nvSpPr>
        <p:spPr>
          <a:xfrm>
            <a:off x="6273800" y="736920"/>
            <a:ext cx="8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1708-C465-0A49-BFFD-CEDA7DE8B731}"/>
              </a:ext>
            </a:extLst>
          </p:cNvPr>
          <p:cNvSpPr txBox="1"/>
          <p:nvPr/>
        </p:nvSpPr>
        <p:spPr>
          <a:xfrm>
            <a:off x="4251170" y="14295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0BAD-13A9-C049-B3CB-96C546D3147E}"/>
              </a:ext>
            </a:extLst>
          </p:cNvPr>
          <p:cNvSpPr txBox="1"/>
          <p:nvPr/>
        </p:nvSpPr>
        <p:spPr>
          <a:xfrm>
            <a:off x="2133600" y="31457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14:cNvPr>
              <p14:cNvContentPartPr/>
              <p14:nvPr/>
            </p14:nvContentPartPr>
            <p14:xfrm>
              <a:off x="4206580" y="1614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2580" y="1506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14:cNvPr>
              <p14:cNvContentPartPr/>
              <p14:nvPr/>
            </p14:nvContentPartPr>
            <p14:xfrm>
              <a:off x="4846315" y="2994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315" y="28869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7E0BE-4E91-9342-9959-B4F3C2415BFC}"/>
              </a:ext>
            </a:extLst>
          </p:cNvPr>
          <p:cNvSpPr txBox="1"/>
          <p:nvPr/>
        </p:nvSpPr>
        <p:spPr>
          <a:xfrm>
            <a:off x="4907119" y="27998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14:cNvPr>
              <p14:cNvContentPartPr/>
              <p14:nvPr/>
            </p14:nvContentPartPr>
            <p14:xfrm>
              <a:off x="5302560" y="42333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560" y="4125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E4AEA4-C1E6-B445-AC56-BF0FD7EC174D}"/>
              </a:ext>
            </a:extLst>
          </p:cNvPr>
          <p:cNvSpPr txBox="1"/>
          <p:nvPr/>
        </p:nvSpPr>
        <p:spPr>
          <a:xfrm>
            <a:off x="5397638" y="40486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14:cNvPr>
              <p14:cNvContentPartPr/>
              <p14:nvPr/>
            </p14:nvContentPartPr>
            <p14:xfrm>
              <a:off x="2489520" y="4290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20" y="4182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920475-FEAD-0D4C-A83C-10B94D38FBA8}"/>
              </a:ext>
            </a:extLst>
          </p:cNvPr>
          <p:cNvSpPr txBox="1"/>
          <p:nvPr/>
        </p:nvSpPr>
        <p:spPr>
          <a:xfrm>
            <a:off x="1809633" y="41063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14:cNvPr>
              <p14:cNvContentPartPr/>
              <p14:nvPr/>
            </p14:nvContentPartPr>
            <p14:xfrm>
              <a:off x="3514780" y="589624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780" y="5788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7DF31E-E561-5E4E-B589-391841BF43C1}"/>
              </a:ext>
            </a:extLst>
          </p:cNvPr>
          <p:cNvSpPr txBox="1"/>
          <p:nvPr/>
        </p:nvSpPr>
        <p:spPr>
          <a:xfrm>
            <a:off x="3527480" y="57311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14:cNvPr>
              <p14:cNvContentPartPr/>
              <p14:nvPr/>
            </p14:nvContentPartPr>
            <p14:xfrm>
              <a:off x="2484100" y="729520"/>
              <a:ext cx="3440160" cy="505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5100" y="720520"/>
                <a:ext cx="3457800" cy="5072760"/>
              </a:xfrm>
              <a:prstGeom prst="rect">
                <a:avLst/>
              </a:prstGeom>
            </p:spPr>
          </p:pic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3009187A-74C7-D04D-8B8E-F07D2AD00B0A}"/>
              </a:ext>
            </a:extLst>
          </p:cNvPr>
          <p:cNvSpPr txBox="1"/>
          <p:nvPr/>
        </p:nvSpPr>
        <p:spPr>
          <a:xfrm>
            <a:off x="5178576" y="25176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0C5D00-56B9-104D-AD51-58E005210FA0}"/>
              </a:ext>
            </a:extLst>
          </p:cNvPr>
          <p:cNvSpPr txBox="1"/>
          <p:nvPr/>
        </p:nvSpPr>
        <p:spPr>
          <a:xfrm>
            <a:off x="6679840" y="6277665"/>
            <a:ext cx="653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ZAP28, RE16, </a:t>
            </a:r>
            <a:r>
              <a:rPr lang="en-US" dirty="0" err="1"/>
              <a:t>JOSRIDGE</a:t>
            </a:r>
            <a:r>
              <a:rPr lang="en-US" dirty="0"/>
              <a:t>, CS15, J214, CS14, 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14:cNvPr>
              <p14:cNvContentPartPr/>
              <p14:nvPr/>
            </p14:nvContentPartPr>
            <p14:xfrm>
              <a:off x="6065661" y="2999603"/>
              <a:ext cx="30600" cy="36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0181" y="2984123"/>
                <a:ext cx="61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14:cNvPr>
              <p14:cNvContentPartPr/>
              <p14:nvPr/>
            </p14:nvContentPartPr>
            <p14:xfrm>
              <a:off x="7075461" y="707483"/>
              <a:ext cx="983160" cy="24984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4941" y="686963"/>
                <a:ext cx="10238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14:cNvPr>
              <p14:cNvContentPartPr/>
              <p14:nvPr/>
            </p14:nvContentPartPr>
            <p14:xfrm>
              <a:off x="4233261" y="647003"/>
              <a:ext cx="1315800" cy="60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2741" y="626483"/>
                <a:ext cx="1356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14:cNvPr>
              <p14:cNvContentPartPr/>
              <p14:nvPr/>
            </p14:nvContentPartPr>
            <p14:xfrm>
              <a:off x="4210581" y="1093043"/>
              <a:ext cx="242280" cy="21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0061" y="1072523"/>
                <a:ext cx="282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14:cNvPr>
              <p14:cNvContentPartPr/>
              <p14:nvPr/>
            </p14:nvContentPartPr>
            <p14:xfrm>
              <a:off x="5102661" y="1376003"/>
              <a:ext cx="748440" cy="31464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188" y="1360523"/>
                <a:ext cx="779025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14:cNvPr>
              <p14:cNvContentPartPr/>
              <p14:nvPr/>
            </p14:nvContentPartPr>
            <p14:xfrm>
              <a:off x="4233261" y="2016083"/>
              <a:ext cx="506880" cy="76284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7781" y="2000610"/>
                <a:ext cx="537480" cy="79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14:cNvPr>
              <p14:cNvContentPartPr/>
              <p14:nvPr/>
            </p14:nvContentPartPr>
            <p14:xfrm>
              <a:off x="6039741" y="2808803"/>
              <a:ext cx="1066320" cy="24228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4261" y="2793323"/>
                <a:ext cx="1096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14:cNvPr>
              <p14:cNvContentPartPr/>
              <p14:nvPr/>
            </p14:nvContentPartPr>
            <p14:xfrm>
              <a:off x="2214741" y="2734283"/>
              <a:ext cx="990720" cy="316800"/>
            </p14:xfrm>
          </p:contentPart>
        </mc:Choice>
        <mc:Fallback xmlns=""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9255" y="2718821"/>
                <a:ext cx="1021331" cy="347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14:cNvPr>
              <p14:cNvContentPartPr/>
              <p14:nvPr/>
            </p14:nvContentPartPr>
            <p14:xfrm>
              <a:off x="3190701" y="3164123"/>
              <a:ext cx="1398240" cy="333360"/>
            </p14:xfrm>
          </p:contentPart>
        </mc:Choice>
        <mc:Fallback xmlns="">
          <p:pic>
            <p:nvPicPr>
              <p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5217" y="3148626"/>
                <a:ext cx="1428848" cy="36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F3147AFD-56EE-7D4A-B5C9-AE6A6E208CC5}"/>
                  </a:ext>
                </a:extLst>
              </p14:cNvPr>
              <p14:cNvContentPartPr/>
              <p14:nvPr/>
            </p14:nvContentPartPr>
            <p14:xfrm>
              <a:off x="3265581" y="3647963"/>
              <a:ext cx="1958400" cy="40140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F3147AFD-56EE-7D4A-B5C9-AE6A6E208C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50461" y="3632829"/>
                <a:ext cx="1988640" cy="43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C0749D83-6878-3D41-A634-B06A38F0B863}"/>
                  </a:ext>
                </a:extLst>
              </p14:cNvPr>
              <p14:cNvContentPartPr/>
              <p14:nvPr/>
            </p14:nvContentPartPr>
            <p14:xfrm>
              <a:off x="6047301" y="4101563"/>
              <a:ext cx="1013400" cy="3740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C0749D83-6878-3D41-A634-B06A38F0B8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7141" y="4086443"/>
                <a:ext cx="10490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35B50749-21BE-4142-8086-E16FEBE74584}"/>
                  </a:ext>
                </a:extLst>
              </p14:cNvPr>
              <p14:cNvContentPartPr/>
              <p14:nvPr/>
            </p14:nvContentPartPr>
            <p14:xfrm>
              <a:off x="8927661" y="688763"/>
              <a:ext cx="1981080" cy="4946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35B50749-21BE-4142-8086-E16FEBE745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12541" y="673632"/>
                <a:ext cx="2011320" cy="525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E65EB939-3D54-E14C-AE86-FB4D22CB45FE}"/>
                  </a:ext>
                </a:extLst>
              </p14:cNvPr>
              <p14:cNvContentPartPr/>
              <p14:nvPr/>
            </p14:nvContentPartPr>
            <p14:xfrm>
              <a:off x="11076141" y="760403"/>
              <a:ext cx="905760" cy="31032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E65EB939-3D54-E14C-AE86-FB4D22CB45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61021" y="744923"/>
                <a:ext cx="9363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9" name="Ink 259">
                <a:extLst>
                  <a:ext uri="{FF2B5EF4-FFF2-40B4-BE49-F238E27FC236}">
                    <a16:creationId xmlns:a16="http://schemas.microsoft.com/office/drawing/2014/main" id="{D127CBDD-8563-CB43-80E6-02E2FF79BD35}"/>
                  </a:ext>
                </a:extLst>
              </p14:cNvPr>
              <p14:cNvContentPartPr/>
              <p14:nvPr/>
            </p14:nvContentPartPr>
            <p14:xfrm>
              <a:off x="9010821" y="1396883"/>
              <a:ext cx="1678680" cy="346680"/>
            </p14:xfrm>
          </p:contentPart>
        </mc:Choice>
        <mc:Fallback xmlns="">
          <p:pic>
            <p:nvPicPr>
              <p:cNvPr id="259" name="Ink 259">
                <a:extLst>
                  <a:ext uri="{FF2B5EF4-FFF2-40B4-BE49-F238E27FC236}">
                    <a16:creationId xmlns:a16="http://schemas.microsoft.com/office/drawing/2014/main" id="{D127CBDD-8563-CB43-80E6-02E2FF79BD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90301" y="1381747"/>
                <a:ext cx="1714320" cy="378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6" name="Ink 267">
                <a:extLst>
                  <a:ext uri="{FF2B5EF4-FFF2-40B4-BE49-F238E27FC236}">
                    <a16:creationId xmlns:a16="http://schemas.microsoft.com/office/drawing/2014/main" id="{7BC0E8A2-8B7F-D44E-841E-6E7370B1AF22}"/>
                  </a:ext>
                </a:extLst>
              </p14:cNvPr>
              <p14:cNvContentPartPr/>
              <p14:nvPr/>
            </p14:nvContentPartPr>
            <p14:xfrm>
              <a:off x="10855461" y="1410563"/>
              <a:ext cx="506520" cy="310320"/>
            </p14:xfrm>
          </p:contentPart>
        </mc:Choice>
        <mc:Fallback xmlns="">
          <p:pic>
            <p:nvPicPr>
              <p:cNvPr id="266" name="Ink 267">
                <a:extLst>
                  <a:ext uri="{FF2B5EF4-FFF2-40B4-BE49-F238E27FC236}">
                    <a16:creationId xmlns:a16="http://schemas.microsoft.com/office/drawing/2014/main" id="{7BC0E8A2-8B7F-D44E-841E-6E7370B1AF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39992" y="1395083"/>
                <a:ext cx="537098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3" name="Ink 273">
                <a:extLst>
                  <a:ext uri="{FF2B5EF4-FFF2-40B4-BE49-F238E27FC236}">
                    <a16:creationId xmlns:a16="http://schemas.microsoft.com/office/drawing/2014/main" id="{CFDB8873-3CF2-E148-A8CC-A45E22A3D925}"/>
                  </a:ext>
                </a:extLst>
              </p14:cNvPr>
              <p14:cNvContentPartPr/>
              <p14:nvPr/>
            </p14:nvContentPartPr>
            <p14:xfrm>
              <a:off x="11490141" y="1410563"/>
              <a:ext cx="265320" cy="242280"/>
            </p14:xfrm>
          </p:contentPart>
        </mc:Choice>
        <mc:Fallback xmlns="">
          <p:pic>
            <p:nvPicPr>
              <p:cNvPr id="273" name="Ink 273">
                <a:extLst>
                  <a:ext uri="{FF2B5EF4-FFF2-40B4-BE49-F238E27FC236}">
                    <a16:creationId xmlns:a16="http://schemas.microsoft.com/office/drawing/2014/main" id="{CFDB8873-3CF2-E148-A8CC-A45E22A3D9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75000" y="1395083"/>
                <a:ext cx="295962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D9EE7AB2-A22D-404B-9633-2BE00C9D420A}"/>
                  </a:ext>
                </a:extLst>
              </p14:cNvPr>
              <p14:cNvContentPartPr/>
              <p14:nvPr/>
            </p14:nvContentPartPr>
            <p14:xfrm>
              <a:off x="8980581" y="2075843"/>
              <a:ext cx="1421640" cy="325440"/>
            </p14:xfrm>
          </p:contentPart>
        </mc:Choice>
        <mc:Fallback xmlns=""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D9EE7AB2-A22D-404B-9633-2BE00C9D42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60061" y="2055323"/>
                <a:ext cx="14572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6" name="Ink 286">
                <a:extLst>
                  <a:ext uri="{FF2B5EF4-FFF2-40B4-BE49-F238E27FC236}">
                    <a16:creationId xmlns:a16="http://schemas.microsoft.com/office/drawing/2014/main" id="{8761DC57-28B2-8641-B009-CEC6BF68A1E7}"/>
                  </a:ext>
                </a:extLst>
              </p14:cNvPr>
              <p14:cNvContentPartPr/>
              <p14:nvPr/>
            </p14:nvContentPartPr>
            <p14:xfrm>
              <a:off x="10584021" y="2068283"/>
              <a:ext cx="483480" cy="367560"/>
            </p14:xfrm>
          </p:contentPart>
        </mc:Choice>
        <mc:Fallback xmlns="">
          <p:pic>
            <p:nvPicPr>
              <p:cNvPr id="286" name="Ink 286">
                <a:extLst>
                  <a:ext uri="{FF2B5EF4-FFF2-40B4-BE49-F238E27FC236}">
                    <a16:creationId xmlns:a16="http://schemas.microsoft.com/office/drawing/2014/main" id="{8761DC57-28B2-8641-B009-CEC6BF68A1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68901" y="2052803"/>
                <a:ext cx="5137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1" name="Ink 291">
                <a:extLst>
                  <a:ext uri="{FF2B5EF4-FFF2-40B4-BE49-F238E27FC236}">
                    <a16:creationId xmlns:a16="http://schemas.microsoft.com/office/drawing/2014/main" id="{8A4CEEF6-0057-A546-9261-FA35F2EF4A65}"/>
                  </a:ext>
                </a:extLst>
              </p14:cNvPr>
              <p14:cNvContentPartPr/>
              <p14:nvPr/>
            </p14:nvContentPartPr>
            <p14:xfrm>
              <a:off x="11255781" y="2046323"/>
              <a:ext cx="393480" cy="347400"/>
            </p14:xfrm>
          </p:contentPart>
        </mc:Choice>
        <mc:Fallback xmlns="">
          <p:pic>
            <p:nvPicPr>
              <p:cNvPr id="291" name="Ink 291">
                <a:extLst>
                  <a:ext uri="{FF2B5EF4-FFF2-40B4-BE49-F238E27FC236}">
                    <a16:creationId xmlns:a16="http://schemas.microsoft.com/office/drawing/2014/main" id="{8A4CEEF6-0057-A546-9261-FA35F2EF4A6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40661" y="2030843"/>
                <a:ext cx="4240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0" name="Ink 300">
                <a:extLst>
                  <a:ext uri="{FF2B5EF4-FFF2-40B4-BE49-F238E27FC236}">
                    <a16:creationId xmlns:a16="http://schemas.microsoft.com/office/drawing/2014/main" id="{AA577499-0AC1-BA4E-8204-B3F0EA9DEBC6}"/>
                  </a:ext>
                </a:extLst>
              </p14:cNvPr>
              <p14:cNvContentPartPr/>
              <p14:nvPr/>
            </p14:nvContentPartPr>
            <p14:xfrm>
              <a:off x="8912541" y="2733203"/>
              <a:ext cx="1617480" cy="287640"/>
            </p14:xfrm>
          </p:contentPart>
        </mc:Choice>
        <mc:Fallback xmlns="">
          <p:pic>
            <p:nvPicPr>
              <p:cNvPr id="300" name="Ink 300">
                <a:extLst>
                  <a:ext uri="{FF2B5EF4-FFF2-40B4-BE49-F238E27FC236}">
                    <a16:creationId xmlns:a16="http://schemas.microsoft.com/office/drawing/2014/main" id="{AA577499-0AC1-BA4E-8204-B3F0EA9DEB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97418" y="2718083"/>
                <a:ext cx="1648087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4" name="Ink 304">
                <a:extLst>
                  <a:ext uri="{FF2B5EF4-FFF2-40B4-BE49-F238E27FC236}">
                    <a16:creationId xmlns:a16="http://schemas.microsoft.com/office/drawing/2014/main" id="{253C2362-BDA2-E349-95A8-AEA9AB8F6AA4}"/>
                  </a:ext>
                </a:extLst>
              </p14:cNvPr>
              <p14:cNvContentPartPr/>
              <p14:nvPr/>
            </p14:nvContentPartPr>
            <p14:xfrm>
              <a:off x="10734501" y="2801243"/>
              <a:ext cx="280080" cy="290880"/>
            </p14:xfrm>
          </p:contentPart>
        </mc:Choice>
        <mc:Fallback xmlns="">
          <p:pic>
            <p:nvPicPr>
              <p:cNvPr id="304" name="Ink 304">
                <a:extLst>
                  <a:ext uri="{FF2B5EF4-FFF2-40B4-BE49-F238E27FC236}">
                    <a16:creationId xmlns:a16="http://schemas.microsoft.com/office/drawing/2014/main" id="{253C2362-BDA2-E349-95A8-AEA9AB8F6A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19021" y="2786123"/>
                <a:ext cx="310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DEA07CE-916C-1545-AEF5-9A1DCD599F16}"/>
                  </a:ext>
                </a:extLst>
              </p14:cNvPr>
              <p14:cNvContentPartPr/>
              <p14:nvPr/>
            </p14:nvContentPartPr>
            <p14:xfrm>
              <a:off x="11180181" y="2839043"/>
              <a:ext cx="30600" cy="79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DEA07CE-916C-1545-AEF5-9A1DCD599F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5061" y="2823923"/>
                <a:ext cx="61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36EC373-1A41-5A46-ADBA-83AC9939CB88}"/>
                  </a:ext>
                </a:extLst>
              </p14:cNvPr>
              <p14:cNvContentPartPr/>
              <p14:nvPr/>
            </p14:nvContentPartPr>
            <p14:xfrm>
              <a:off x="11157501" y="3005363"/>
              <a:ext cx="15480" cy="79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36EC373-1A41-5A46-ADBA-83AC9939CB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42381" y="2990243"/>
                <a:ext cx="46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0" name="Ink 310">
                <a:extLst>
                  <a:ext uri="{FF2B5EF4-FFF2-40B4-BE49-F238E27FC236}">
                    <a16:creationId xmlns:a16="http://schemas.microsoft.com/office/drawing/2014/main" id="{2A37D616-8B49-6C4C-B3B5-F3E246A9421B}"/>
                  </a:ext>
                </a:extLst>
              </p14:cNvPr>
              <p14:cNvContentPartPr/>
              <p14:nvPr/>
            </p14:nvContentPartPr>
            <p14:xfrm>
              <a:off x="11332461" y="2710523"/>
              <a:ext cx="294120" cy="325440"/>
            </p14:xfrm>
          </p:contentPart>
        </mc:Choice>
        <mc:Fallback xmlns="">
          <p:pic>
            <p:nvPicPr>
              <p:cNvPr id="310" name="Ink 310">
                <a:extLst>
                  <a:ext uri="{FF2B5EF4-FFF2-40B4-BE49-F238E27FC236}">
                    <a16:creationId xmlns:a16="http://schemas.microsoft.com/office/drawing/2014/main" id="{2A37D616-8B49-6C4C-B3B5-F3E246A942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317000" y="2695403"/>
                <a:ext cx="324323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B3BF9CBA-9BFC-7C48-96F8-69A4C2B22504}"/>
                  </a:ext>
                </a:extLst>
              </p14:cNvPr>
              <p14:cNvContentPartPr/>
              <p14:nvPr/>
            </p14:nvContentPartPr>
            <p14:xfrm>
              <a:off x="8292621" y="4464443"/>
              <a:ext cx="461520" cy="5371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B3BF9CBA-9BFC-7C48-96F8-69A4C2B225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77501" y="4449323"/>
                <a:ext cx="49212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5453357-5B7F-FC43-80BA-467F5C99500A}"/>
                  </a:ext>
                </a:extLst>
              </p14:cNvPr>
              <p14:cNvContentPartPr/>
              <p14:nvPr/>
            </p14:nvContentPartPr>
            <p14:xfrm>
              <a:off x="8663061" y="4352843"/>
              <a:ext cx="603360" cy="5428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5453357-5B7F-FC43-80BA-467F5C9950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47941" y="4337363"/>
                <a:ext cx="6339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9112AB7E-0160-0A4C-A267-CAB99275A74F}"/>
                  </a:ext>
                </a:extLst>
              </p14:cNvPr>
              <p14:cNvContentPartPr/>
              <p14:nvPr/>
            </p14:nvContentPartPr>
            <p14:xfrm>
              <a:off x="9230061" y="4647683"/>
              <a:ext cx="249120" cy="3538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9112AB7E-0160-0A4C-A267-CAB99275A7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14581" y="4632203"/>
                <a:ext cx="2793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63E70DCA-8989-EB46-9BEE-F0A15CDCE3B9}"/>
                  </a:ext>
                </a:extLst>
              </p14:cNvPr>
              <p14:cNvContentPartPr/>
              <p14:nvPr/>
            </p14:nvContentPartPr>
            <p14:xfrm>
              <a:off x="9948261" y="4729043"/>
              <a:ext cx="401040" cy="30708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63E70DCA-8989-EB46-9BEE-F0A15CDCE3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32781" y="4713923"/>
                <a:ext cx="43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C6B51EF3-45FD-1A4E-BBC1-34D433FEFC30}"/>
                  </a:ext>
                </a:extLst>
              </p14:cNvPr>
              <p14:cNvContentPartPr/>
              <p14:nvPr/>
            </p14:nvContentPartPr>
            <p14:xfrm>
              <a:off x="10439661" y="4766843"/>
              <a:ext cx="227160" cy="2044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C6B51EF3-45FD-1A4E-BBC1-34D433FEFC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24181" y="4751723"/>
                <a:ext cx="2577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FEB19223-748E-FE4F-98E1-0B0218C8B09E}"/>
                  </a:ext>
                </a:extLst>
              </p14:cNvPr>
              <p14:cNvContentPartPr/>
              <p14:nvPr/>
            </p14:nvContentPartPr>
            <p14:xfrm>
              <a:off x="10704261" y="4638323"/>
              <a:ext cx="385920" cy="12132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FEB19223-748E-FE4F-98E1-0B0218C8B09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688781" y="4623203"/>
                <a:ext cx="416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780FCBE5-5F5B-4B49-B2A0-417B90C44CA2}"/>
                  </a:ext>
                </a:extLst>
              </p14:cNvPr>
              <p14:cNvContentPartPr/>
              <p14:nvPr/>
            </p14:nvContentPartPr>
            <p14:xfrm>
              <a:off x="10878141" y="4577843"/>
              <a:ext cx="106200" cy="3405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780FCBE5-5F5B-4B49-B2A0-417B90C44C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62661" y="4562723"/>
                <a:ext cx="1368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23751FA-BF58-E140-96C0-0D7152FDBE44}"/>
                  </a:ext>
                </a:extLst>
              </p14:cNvPr>
              <p14:cNvContentPartPr/>
              <p14:nvPr/>
            </p14:nvContentPartPr>
            <p14:xfrm>
              <a:off x="11021781" y="4744163"/>
              <a:ext cx="348120" cy="2422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23751FA-BF58-E140-96C0-0D7152FDBE4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06301" y="4729043"/>
                <a:ext cx="3787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2F15BA59-5A22-6E4E-8E93-3CC5FB8D1A6B}"/>
                  </a:ext>
                </a:extLst>
              </p14:cNvPr>
              <p14:cNvContentPartPr/>
              <p14:nvPr/>
            </p14:nvContentPartPr>
            <p14:xfrm>
              <a:off x="11423181" y="4487123"/>
              <a:ext cx="294480" cy="6732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2F15BA59-5A22-6E4E-8E93-3CC5FB8D1A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07701" y="4472003"/>
                <a:ext cx="324720" cy="7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02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14:cNvPr>
              <p14:cNvContentPartPr/>
              <p14:nvPr/>
            </p14:nvContentPartPr>
            <p14:xfrm>
              <a:off x="2897100" y="33304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100" y="32224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14:cNvPr>
              <p14:cNvContentPartPr/>
              <p14:nvPr/>
            </p14:nvContentPartPr>
            <p14:xfrm>
              <a:off x="5966620" y="73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620" y="6289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E36337-429B-D642-805B-A5D38AFA3757}"/>
              </a:ext>
            </a:extLst>
          </p:cNvPr>
          <p:cNvSpPr txBox="1"/>
          <p:nvPr/>
        </p:nvSpPr>
        <p:spPr>
          <a:xfrm>
            <a:off x="6273800" y="736920"/>
            <a:ext cx="8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1708-C465-0A49-BFFD-CEDA7DE8B731}"/>
              </a:ext>
            </a:extLst>
          </p:cNvPr>
          <p:cNvSpPr txBox="1"/>
          <p:nvPr/>
        </p:nvSpPr>
        <p:spPr>
          <a:xfrm>
            <a:off x="4251170" y="14295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0BAD-13A9-C049-B3CB-96C546D3147E}"/>
              </a:ext>
            </a:extLst>
          </p:cNvPr>
          <p:cNvSpPr txBox="1"/>
          <p:nvPr/>
        </p:nvSpPr>
        <p:spPr>
          <a:xfrm>
            <a:off x="2133600" y="31457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14:cNvPr>
              <p14:cNvContentPartPr/>
              <p14:nvPr/>
            </p14:nvContentPartPr>
            <p14:xfrm>
              <a:off x="4206580" y="1614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2580" y="1506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14:cNvPr>
              <p14:cNvContentPartPr/>
              <p14:nvPr/>
            </p14:nvContentPartPr>
            <p14:xfrm>
              <a:off x="4846315" y="2994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315" y="28869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7E0BE-4E91-9342-9959-B4F3C2415BFC}"/>
              </a:ext>
            </a:extLst>
          </p:cNvPr>
          <p:cNvSpPr txBox="1"/>
          <p:nvPr/>
        </p:nvSpPr>
        <p:spPr>
          <a:xfrm>
            <a:off x="4907119" y="27998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14:cNvPr>
              <p14:cNvContentPartPr/>
              <p14:nvPr/>
            </p14:nvContentPartPr>
            <p14:xfrm>
              <a:off x="5302560" y="42333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560" y="4125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E4AEA4-C1E6-B445-AC56-BF0FD7EC174D}"/>
              </a:ext>
            </a:extLst>
          </p:cNvPr>
          <p:cNvSpPr txBox="1"/>
          <p:nvPr/>
        </p:nvSpPr>
        <p:spPr>
          <a:xfrm>
            <a:off x="5397638" y="40486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14:cNvPr>
              <p14:cNvContentPartPr/>
              <p14:nvPr/>
            </p14:nvContentPartPr>
            <p14:xfrm>
              <a:off x="2489520" y="4290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20" y="4182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920475-FEAD-0D4C-A83C-10B94D38FBA8}"/>
              </a:ext>
            </a:extLst>
          </p:cNvPr>
          <p:cNvSpPr txBox="1"/>
          <p:nvPr/>
        </p:nvSpPr>
        <p:spPr>
          <a:xfrm>
            <a:off x="1809633" y="41063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14:cNvPr>
              <p14:cNvContentPartPr/>
              <p14:nvPr/>
            </p14:nvContentPartPr>
            <p14:xfrm>
              <a:off x="3514780" y="589624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780" y="5788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7DF31E-E561-5E4E-B589-391841BF43C1}"/>
              </a:ext>
            </a:extLst>
          </p:cNvPr>
          <p:cNvSpPr txBox="1"/>
          <p:nvPr/>
        </p:nvSpPr>
        <p:spPr>
          <a:xfrm>
            <a:off x="3527480" y="57311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14:cNvPr>
              <p14:cNvContentPartPr/>
              <p14:nvPr/>
            </p14:nvContentPartPr>
            <p14:xfrm>
              <a:off x="2484100" y="729520"/>
              <a:ext cx="3440160" cy="505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5100" y="720520"/>
                <a:ext cx="3457800" cy="5072760"/>
              </a:xfrm>
              <a:prstGeom prst="rect">
                <a:avLst/>
              </a:prstGeom>
            </p:spPr>
          </p:pic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3009187A-74C7-D04D-8B8E-F07D2AD00B0A}"/>
              </a:ext>
            </a:extLst>
          </p:cNvPr>
          <p:cNvSpPr txBox="1"/>
          <p:nvPr/>
        </p:nvSpPr>
        <p:spPr>
          <a:xfrm>
            <a:off x="5178576" y="25176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0C5D00-56B9-104D-AD51-58E005210FA0}"/>
              </a:ext>
            </a:extLst>
          </p:cNvPr>
          <p:cNvSpPr txBox="1"/>
          <p:nvPr/>
        </p:nvSpPr>
        <p:spPr>
          <a:xfrm>
            <a:off x="6679840" y="6277665"/>
            <a:ext cx="653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ZAP28, RE16, </a:t>
            </a:r>
            <a:r>
              <a:rPr lang="en-US" dirty="0" err="1"/>
              <a:t>JOSRIDGE</a:t>
            </a:r>
            <a:r>
              <a:rPr lang="en-US" dirty="0"/>
              <a:t>, CS15, J214, CS14, 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14:cNvPr>
              <p14:cNvContentPartPr/>
              <p14:nvPr/>
            </p14:nvContentPartPr>
            <p14:xfrm>
              <a:off x="6065661" y="2999603"/>
              <a:ext cx="30600" cy="36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0181" y="2984123"/>
                <a:ext cx="61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14:cNvPr>
              <p14:cNvContentPartPr/>
              <p14:nvPr/>
            </p14:nvContentPartPr>
            <p14:xfrm>
              <a:off x="7075461" y="707483"/>
              <a:ext cx="983160" cy="24984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4941" y="686963"/>
                <a:ext cx="10238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14:cNvPr>
              <p14:cNvContentPartPr/>
              <p14:nvPr/>
            </p14:nvContentPartPr>
            <p14:xfrm>
              <a:off x="4233261" y="647003"/>
              <a:ext cx="1315800" cy="60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2741" y="626483"/>
                <a:ext cx="1356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14:cNvPr>
              <p14:cNvContentPartPr/>
              <p14:nvPr/>
            </p14:nvContentPartPr>
            <p14:xfrm>
              <a:off x="4210581" y="1093043"/>
              <a:ext cx="242280" cy="21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0061" y="1072523"/>
                <a:ext cx="282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14:cNvPr>
              <p14:cNvContentPartPr/>
              <p14:nvPr/>
            </p14:nvContentPartPr>
            <p14:xfrm>
              <a:off x="5102661" y="1376003"/>
              <a:ext cx="748440" cy="31464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188" y="1360523"/>
                <a:ext cx="779025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14:cNvPr>
              <p14:cNvContentPartPr/>
              <p14:nvPr/>
            </p14:nvContentPartPr>
            <p14:xfrm>
              <a:off x="4233261" y="2016083"/>
              <a:ext cx="506880" cy="76284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7781" y="2000610"/>
                <a:ext cx="537480" cy="79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14:cNvPr>
              <p14:cNvContentPartPr/>
              <p14:nvPr/>
            </p14:nvContentPartPr>
            <p14:xfrm>
              <a:off x="6039741" y="2808803"/>
              <a:ext cx="1066320" cy="24228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4261" y="2793323"/>
                <a:ext cx="1096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14:cNvPr>
              <p14:cNvContentPartPr/>
              <p14:nvPr/>
            </p14:nvContentPartPr>
            <p14:xfrm>
              <a:off x="2214741" y="2734283"/>
              <a:ext cx="990720" cy="316800"/>
            </p14:xfrm>
          </p:contentPart>
        </mc:Choice>
        <mc:Fallback xmlns=""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9255" y="2718821"/>
                <a:ext cx="1021331" cy="347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14:cNvPr>
              <p14:cNvContentPartPr/>
              <p14:nvPr/>
            </p14:nvContentPartPr>
            <p14:xfrm>
              <a:off x="3190701" y="3164123"/>
              <a:ext cx="1398240" cy="333360"/>
            </p14:xfrm>
          </p:contentPart>
        </mc:Choice>
        <mc:Fallback xmlns="">
          <p:pic>
            <p:nvPicPr>
              <p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5217" y="3148626"/>
                <a:ext cx="1428848" cy="36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F3147AFD-56EE-7D4A-B5C9-AE6A6E208CC5}"/>
                  </a:ext>
                </a:extLst>
              </p14:cNvPr>
              <p14:cNvContentPartPr/>
              <p14:nvPr/>
            </p14:nvContentPartPr>
            <p14:xfrm>
              <a:off x="3265581" y="3647963"/>
              <a:ext cx="1958400" cy="40140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F3147AFD-56EE-7D4A-B5C9-AE6A6E208C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50101" y="3632469"/>
                <a:ext cx="1989000" cy="43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C0749D83-6878-3D41-A634-B06A38F0B863}"/>
                  </a:ext>
                </a:extLst>
              </p14:cNvPr>
              <p14:cNvContentPartPr/>
              <p14:nvPr/>
            </p14:nvContentPartPr>
            <p14:xfrm>
              <a:off x="6047301" y="4101563"/>
              <a:ext cx="1013400" cy="3740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C0749D83-6878-3D41-A634-B06A38F0B8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6781" y="4086083"/>
                <a:ext cx="10490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69F41781-706E-6B47-9895-C9DD28B66DDD}"/>
                  </a:ext>
                </a:extLst>
              </p14:cNvPr>
              <p14:cNvContentPartPr/>
              <p14:nvPr/>
            </p14:nvContentPartPr>
            <p14:xfrm>
              <a:off x="2804421" y="4222523"/>
              <a:ext cx="2184120" cy="3708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69F41781-706E-6B47-9895-C9DD28B66DD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83901" y="4202003"/>
                <a:ext cx="22251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2209D488-5419-EC4C-B0DF-354A6B6A8059}"/>
                  </a:ext>
                </a:extLst>
              </p14:cNvPr>
              <p14:cNvContentPartPr/>
              <p14:nvPr/>
            </p14:nvContentPartPr>
            <p14:xfrm>
              <a:off x="3008541" y="4567043"/>
              <a:ext cx="794160" cy="30600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2209D488-5419-EC4C-B0DF-354A6B6A80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93421" y="4551563"/>
                <a:ext cx="8247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84121ED5-592E-5342-A0F4-4EADCAD06361}"/>
                  </a:ext>
                </a:extLst>
              </p14:cNvPr>
              <p14:cNvContentPartPr/>
              <p14:nvPr/>
            </p14:nvContentPartPr>
            <p14:xfrm>
              <a:off x="8852781" y="670403"/>
              <a:ext cx="1201320" cy="45972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84121ED5-592E-5342-A0F4-4EADCAD063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37661" y="655283"/>
                <a:ext cx="12319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04DC5F4B-81AE-9048-9BC6-19F73BCE935A}"/>
                  </a:ext>
                </a:extLst>
              </p14:cNvPr>
              <p14:cNvContentPartPr/>
              <p14:nvPr/>
            </p14:nvContentPartPr>
            <p14:xfrm>
              <a:off x="10137261" y="722603"/>
              <a:ext cx="635400" cy="24228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04DC5F4B-81AE-9048-9BC6-19F73BCE93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21781" y="707123"/>
                <a:ext cx="6660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255">
                <a:extLst>
                  <a:ext uri="{FF2B5EF4-FFF2-40B4-BE49-F238E27FC236}">
                    <a16:creationId xmlns:a16="http://schemas.microsoft.com/office/drawing/2014/main" id="{92B379B6-A91A-1440-BCEA-AD9E0C0FAEF2}"/>
                  </a:ext>
                </a:extLst>
              </p14:cNvPr>
              <p14:cNvContentPartPr/>
              <p14:nvPr/>
            </p14:nvContentPartPr>
            <p14:xfrm>
              <a:off x="11452341" y="677243"/>
              <a:ext cx="333000" cy="279360"/>
            </p14:xfrm>
          </p:contentPart>
        </mc:Choice>
        <mc:Fallback xmlns="">
          <p:pic>
            <p:nvPicPr>
              <p:cNvPr id="62" name="Ink 255">
                <a:extLst>
                  <a:ext uri="{FF2B5EF4-FFF2-40B4-BE49-F238E27FC236}">
                    <a16:creationId xmlns:a16="http://schemas.microsoft.com/office/drawing/2014/main" id="{92B379B6-A91A-1440-BCEA-AD9E0C0FAEF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37221" y="661763"/>
                <a:ext cx="3636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3" name="Ink 256">
                <a:extLst>
                  <a:ext uri="{FF2B5EF4-FFF2-40B4-BE49-F238E27FC236}">
                    <a16:creationId xmlns:a16="http://schemas.microsoft.com/office/drawing/2014/main" id="{547FA32C-C22E-8E4C-B889-55CFF3612D00}"/>
                  </a:ext>
                </a:extLst>
              </p14:cNvPr>
              <p14:cNvContentPartPr/>
              <p14:nvPr/>
            </p14:nvContentPartPr>
            <p14:xfrm>
              <a:off x="10900821" y="699923"/>
              <a:ext cx="415800" cy="295200"/>
            </p14:xfrm>
          </p:contentPart>
        </mc:Choice>
        <mc:Fallback xmlns="">
          <p:pic>
            <p:nvPicPr>
              <p:cNvPr id="63" name="Ink 256">
                <a:extLst>
                  <a:ext uri="{FF2B5EF4-FFF2-40B4-BE49-F238E27FC236}">
                    <a16:creationId xmlns:a16="http://schemas.microsoft.com/office/drawing/2014/main" id="{547FA32C-C22E-8E4C-B889-55CFF3612D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85354" y="684443"/>
                <a:ext cx="446374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5" name="Ink 267">
                <a:extLst>
                  <a:ext uri="{FF2B5EF4-FFF2-40B4-BE49-F238E27FC236}">
                    <a16:creationId xmlns:a16="http://schemas.microsoft.com/office/drawing/2014/main" id="{C1DA5185-376C-4141-9E2B-90F737BFB355}"/>
                  </a:ext>
                </a:extLst>
              </p14:cNvPr>
              <p14:cNvContentPartPr/>
              <p14:nvPr/>
            </p14:nvContentPartPr>
            <p14:xfrm>
              <a:off x="9948261" y="1342523"/>
              <a:ext cx="665640" cy="189360"/>
            </p14:xfrm>
          </p:contentPart>
        </mc:Choice>
        <mc:Fallback xmlns="">
          <p:pic>
            <p:nvPicPr>
              <p:cNvPr id="265" name="Ink 267">
                <a:extLst>
                  <a:ext uri="{FF2B5EF4-FFF2-40B4-BE49-F238E27FC236}">
                    <a16:creationId xmlns:a16="http://schemas.microsoft.com/office/drawing/2014/main" id="{C1DA5185-376C-4141-9E2B-90F737BFB3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32781" y="1327043"/>
                <a:ext cx="6962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6" name="Ink 268">
                <a:extLst>
                  <a:ext uri="{FF2B5EF4-FFF2-40B4-BE49-F238E27FC236}">
                    <a16:creationId xmlns:a16="http://schemas.microsoft.com/office/drawing/2014/main" id="{87E62F55-50D7-3C48-913A-0A8E0EC1C042}"/>
                  </a:ext>
                </a:extLst>
              </p14:cNvPr>
              <p14:cNvContentPartPr/>
              <p14:nvPr/>
            </p14:nvContentPartPr>
            <p14:xfrm>
              <a:off x="8829381" y="1286003"/>
              <a:ext cx="847080" cy="348480"/>
            </p14:xfrm>
          </p:contentPart>
        </mc:Choice>
        <mc:Fallback xmlns="">
          <p:pic>
            <p:nvPicPr>
              <p:cNvPr id="266" name="Ink 268">
                <a:extLst>
                  <a:ext uri="{FF2B5EF4-FFF2-40B4-BE49-F238E27FC236}">
                    <a16:creationId xmlns:a16="http://schemas.microsoft.com/office/drawing/2014/main" id="{87E62F55-50D7-3C48-913A-0A8E0EC1C0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08861" y="1270867"/>
                <a:ext cx="882720" cy="384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F7E328F5-0DF9-A94F-B874-981B67167360}"/>
                  </a:ext>
                </a:extLst>
              </p14:cNvPr>
              <p14:cNvContentPartPr/>
              <p14:nvPr/>
            </p14:nvContentPartPr>
            <p14:xfrm>
              <a:off x="10779861" y="1319843"/>
              <a:ext cx="945000" cy="287640"/>
            </p14:xfrm>
          </p:contentPart>
        </mc:Choice>
        <mc:Fallback xmlns=""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F7E328F5-0DF9-A94F-B874-981B671673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64387" y="1304363"/>
                <a:ext cx="975588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2" name="Ink 293">
                <a:extLst>
                  <a:ext uri="{FF2B5EF4-FFF2-40B4-BE49-F238E27FC236}">
                    <a16:creationId xmlns:a16="http://schemas.microsoft.com/office/drawing/2014/main" id="{DB7D8BCC-BE80-3D49-A853-42E1680A0C3A}"/>
                  </a:ext>
                </a:extLst>
              </p14:cNvPr>
              <p14:cNvContentPartPr/>
              <p14:nvPr/>
            </p14:nvContentPartPr>
            <p14:xfrm>
              <a:off x="10507701" y="1895123"/>
              <a:ext cx="952560" cy="392760"/>
            </p14:xfrm>
          </p:contentPart>
        </mc:Choice>
        <mc:Fallback xmlns="">
          <p:pic>
            <p:nvPicPr>
              <p:cNvPr id="292" name="Ink 293">
                <a:extLst>
                  <a:ext uri="{FF2B5EF4-FFF2-40B4-BE49-F238E27FC236}">
                    <a16:creationId xmlns:a16="http://schemas.microsoft.com/office/drawing/2014/main" id="{DB7D8BCC-BE80-3D49-A853-42E1680A0C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92227" y="1880003"/>
                <a:ext cx="983148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3" name="Ink 294">
                <a:extLst>
                  <a:ext uri="{FF2B5EF4-FFF2-40B4-BE49-F238E27FC236}">
                    <a16:creationId xmlns:a16="http://schemas.microsoft.com/office/drawing/2014/main" id="{5B41F468-BC42-B049-83D2-234B8732BC8D}"/>
                  </a:ext>
                </a:extLst>
              </p14:cNvPr>
              <p14:cNvContentPartPr/>
              <p14:nvPr/>
            </p14:nvContentPartPr>
            <p14:xfrm>
              <a:off x="8693301" y="1970003"/>
              <a:ext cx="1489680" cy="333000"/>
            </p14:xfrm>
          </p:contentPart>
        </mc:Choice>
        <mc:Fallback xmlns="">
          <p:pic>
            <p:nvPicPr>
              <p:cNvPr id="293" name="Ink 294">
                <a:extLst>
                  <a:ext uri="{FF2B5EF4-FFF2-40B4-BE49-F238E27FC236}">
                    <a16:creationId xmlns:a16="http://schemas.microsoft.com/office/drawing/2014/main" id="{5B41F468-BC42-B049-83D2-234B8732BC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78181" y="1954523"/>
                <a:ext cx="15199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8877FFED-BA3B-3940-822D-32523A2603EA}"/>
                  </a:ext>
                </a:extLst>
              </p14:cNvPr>
              <p14:cNvContentPartPr/>
              <p14:nvPr/>
            </p14:nvContentPartPr>
            <p14:xfrm>
              <a:off x="8694021" y="2650043"/>
              <a:ext cx="1723320" cy="3027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8877FFED-BA3B-3940-822D-32523A2603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78898" y="2634923"/>
                <a:ext cx="1753926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8" name="Ink 308">
                <a:extLst>
                  <a:ext uri="{FF2B5EF4-FFF2-40B4-BE49-F238E27FC236}">
                    <a16:creationId xmlns:a16="http://schemas.microsoft.com/office/drawing/2014/main" id="{00D0B22C-4A30-FB49-AED0-15F0D57F3E1E}"/>
                  </a:ext>
                </a:extLst>
              </p14:cNvPr>
              <p14:cNvContentPartPr/>
              <p14:nvPr/>
            </p14:nvContentPartPr>
            <p14:xfrm>
              <a:off x="10575741" y="2619803"/>
              <a:ext cx="385920" cy="302760"/>
            </p14:xfrm>
          </p:contentPart>
        </mc:Choice>
        <mc:Fallback xmlns="">
          <p:pic>
            <p:nvPicPr>
              <p:cNvPr id="308" name="Ink 308">
                <a:extLst>
                  <a:ext uri="{FF2B5EF4-FFF2-40B4-BE49-F238E27FC236}">
                    <a16:creationId xmlns:a16="http://schemas.microsoft.com/office/drawing/2014/main" id="{00D0B22C-4A30-FB49-AED0-15F0D57F3E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60261" y="2604683"/>
                <a:ext cx="4165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3" name="Ink 313">
                <a:extLst>
                  <a:ext uri="{FF2B5EF4-FFF2-40B4-BE49-F238E27FC236}">
                    <a16:creationId xmlns:a16="http://schemas.microsoft.com/office/drawing/2014/main" id="{E89DF7BB-CA3B-2144-8F15-03FF93187D9A}"/>
                  </a:ext>
                </a:extLst>
              </p14:cNvPr>
              <p14:cNvContentPartPr/>
              <p14:nvPr/>
            </p14:nvContentPartPr>
            <p14:xfrm>
              <a:off x="11149941" y="2582003"/>
              <a:ext cx="499320" cy="286920"/>
            </p14:xfrm>
          </p:contentPart>
        </mc:Choice>
        <mc:Fallback xmlns="">
          <p:pic>
            <p:nvPicPr>
              <p:cNvPr id="313" name="Ink 313">
                <a:extLst>
                  <a:ext uri="{FF2B5EF4-FFF2-40B4-BE49-F238E27FC236}">
                    <a16:creationId xmlns:a16="http://schemas.microsoft.com/office/drawing/2014/main" id="{E89DF7BB-CA3B-2144-8F15-03FF93187D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34821" y="2566883"/>
                <a:ext cx="5299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2" name="Ink 323">
                <a:extLst>
                  <a:ext uri="{FF2B5EF4-FFF2-40B4-BE49-F238E27FC236}">
                    <a16:creationId xmlns:a16="http://schemas.microsoft.com/office/drawing/2014/main" id="{9B97CD7C-3C69-E648-A5AE-87FF0D245FB5}"/>
                  </a:ext>
                </a:extLst>
              </p14:cNvPr>
              <p14:cNvContentPartPr/>
              <p14:nvPr/>
            </p14:nvContentPartPr>
            <p14:xfrm>
              <a:off x="10025301" y="3322883"/>
              <a:ext cx="475200" cy="196920"/>
            </p14:xfrm>
          </p:contentPart>
        </mc:Choice>
        <mc:Fallback xmlns="">
          <p:pic>
            <p:nvPicPr>
              <p:cNvPr id="322" name="Ink 323">
                <a:extLst>
                  <a:ext uri="{FF2B5EF4-FFF2-40B4-BE49-F238E27FC236}">
                    <a16:creationId xmlns:a16="http://schemas.microsoft.com/office/drawing/2014/main" id="{9B97CD7C-3C69-E648-A5AE-87FF0D245FB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10170" y="3307763"/>
                <a:ext cx="505823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23" name="Ink 324">
                <a:extLst>
                  <a:ext uri="{FF2B5EF4-FFF2-40B4-BE49-F238E27FC236}">
                    <a16:creationId xmlns:a16="http://schemas.microsoft.com/office/drawing/2014/main" id="{C9B4D087-39D4-9D44-A7F7-E0CE8485BD26}"/>
                  </a:ext>
                </a:extLst>
              </p14:cNvPr>
              <p14:cNvContentPartPr/>
              <p14:nvPr/>
            </p14:nvContentPartPr>
            <p14:xfrm>
              <a:off x="8679981" y="3307763"/>
              <a:ext cx="1072080" cy="370800"/>
            </p14:xfrm>
          </p:contentPart>
        </mc:Choice>
        <mc:Fallback xmlns="">
          <p:pic>
            <p:nvPicPr>
              <p:cNvPr id="323" name="Ink 324">
                <a:extLst>
                  <a:ext uri="{FF2B5EF4-FFF2-40B4-BE49-F238E27FC236}">
                    <a16:creationId xmlns:a16="http://schemas.microsoft.com/office/drawing/2014/main" id="{C9B4D087-39D4-9D44-A7F7-E0CE8485BD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64501" y="3292643"/>
                <a:ext cx="11026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30" name="Ink 330">
                <a:extLst>
                  <a:ext uri="{FF2B5EF4-FFF2-40B4-BE49-F238E27FC236}">
                    <a16:creationId xmlns:a16="http://schemas.microsoft.com/office/drawing/2014/main" id="{310D1FC6-4A6A-8047-9B9F-DDE0FC7A61C6}"/>
                  </a:ext>
                </a:extLst>
              </p14:cNvPr>
              <p14:cNvContentPartPr/>
              <p14:nvPr/>
            </p14:nvContentPartPr>
            <p14:xfrm>
              <a:off x="10696701" y="3322883"/>
              <a:ext cx="461160" cy="295200"/>
            </p14:xfrm>
          </p:contentPart>
        </mc:Choice>
        <mc:Fallback xmlns="">
          <p:pic>
            <p:nvPicPr>
              <p:cNvPr id="330" name="Ink 330">
                <a:extLst>
                  <a:ext uri="{FF2B5EF4-FFF2-40B4-BE49-F238E27FC236}">
                    <a16:creationId xmlns:a16="http://schemas.microsoft.com/office/drawing/2014/main" id="{310D1FC6-4A6A-8047-9B9F-DDE0FC7A61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681233" y="3307763"/>
                <a:ext cx="491736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34" name="Ink 334">
                <a:extLst>
                  <a:ext uri="{FF2B5EF4-FFF2-40B4-BE49-F238E27FC236}">
                    <a16:creationId xmlns:a16="http://schemas.microsoft.com/office/drawing/2014/main" id="{73A2AB45-A141-0B4E-914D-468024A88848}"/>
                  </a:ext>
                </a:extLst>
              </p14:cNvPr>
              <p14:cNvContentPartPr/>
              <p14:nvPr/>
            </p14:nvContentPartPr>
            <p14:xfrm>
              <a:off x="11331381" y="3269963"/>
              <a:ext cx="324720" cy="352440"/>
            </p14:xfrm>
          </p:contentPart>
        </mc:Choice>
        <mc:Fallback xmlns="">
          <p:pic>
            <p:nvPicPr>
              <p:cNvPr id="334" name="Ink 334">
                <a:extLst>
                  <a:ext uri="{FF2B5EF4-FFF2-40B4-BE49-F238E27FC236}">
                    <a16:creationId xmlns:a16="http://schemas.microsoft.com/office/drawing/2014/main" id="{73A2AB45-A141-0B4E-914D-468024A8884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316261" y="3254843"/>
                <a:ext cx="3549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38" name="Ink 338">
                <a:extLst>
                  <a:ext uri="{FF2B5EF4-FFF2-40B4-BE49-F238E27FC236}">
                    <a16:creationId xmlns:a16="http://schemas.microsoft.com/office/drawing/2014/main" id="{C88AED98-6121-8D4F-94F6-C76E35FBE53B}"/>
                  </a:ext>
                </a:extLst>
              </p14:cNvPr>
              <p14:cNvContentPartPr/>
              <p14:nvPr/>
            </p14:nvContentPartPr>
            <p14:xfrm>
              <a:off x="8278221" y="4669283"/>
              <a:ext cx="302040" cy="751320"/>
            </p14:xfrm>
          </p:contentPart>
        </mc:Choice>
        <mc:Fallback xmlns="">
          <p:pic>
            <p:nvPicPr>
              <p:cNvPr id="338" name="Ink 338">
                <a:extLst>
                  <a:ext uri="{FF2B5EF4-FFF2-40B4-BE49-F238E27FC236}">
                    <a16:creationId xmlns:a16="http://schemas.microsoft.com/office/drawing/2014/main" id="{C88AED98-6121-8D4F-94F6-C76E35FBE53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63101" y="4654163"/>
                <a:ext cx="33228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45" name="Ink 345">
                <a:extLst>
                  <a:ext uri="{FF2B5EF4-FFF2-40B4-BE49-F238E27FC236}">
                    <a16:creationId xmlns:a16="http://schemas.microsoft.com/office/drawing/2014/main" id="{3DDE13FC-A0E7-6C4B-98BC-7D97DDBAB1B6}"/>
                  </a:ext>
                </a:extLst>
              </p14:cNvPr>
              <p14:cNvContentPartPr/>
              <p14:nvPr/>
            </p14:nvContentPartPr>
            <p14:xfrm>
              <a:off x="8708421" y="4744163"/>
              <a:ext cx="711000" cy="502560"/>
            </p14:xfrm>
          </p:contentPart>
        </mc:Choice>
        <mc:Fallback xmlns="">
          <p:pic>
            <p:nvPicPr>
              <p:cNvPr id="345" name="Ink 345">
                <a:extLst>
                  <a:ext uri="{FF2B5EF4-FFF2-40B4-BE49-F238E27FC236}">
                    <a16:creationId xmlns:a16="http://schemas.microsoft.com/office/drawing/2014/main" id="{3DDE13FC-A0E7-6C4B-98BC-7D97DDBAB1B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93301" y="4729043"/>
                <a:ext cx="74160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52" name="Ink 352">
                <a:extLst>
                  <a:ext uri="{FF2B5EF4-FFF2-40B4-BE49-F238E27FC236}">
                    <a16:creationId xmlns:a16="http://schemas.microsoft.com/office/drawing/2014/main" id="{B62E5BB6-0981-2C41-97A1-CEE32AD72407}"/>
                  </a:ext>
                </a:extLst>
              </p14:cNvPr>
              <p14:cNvContentPartPr/>
              <p14:nvPr/>
            </p14:nvContentPartPr>
            <p14:xfrm>
              <a:off x="10341381" y="4751723"/>
              <a:ext cx="1383480" cy="461520"/>
            </p14:xfrm>
          </p:contentPart>
        </mc:Choice>
        <mc:Fallback xmlns="">
          <p:pic>
            <p:nvPicPr>
              <p:cNvPr id="352" name="Ink 352">
                <a:extLst>
                  <a:ext uri="{FF2B5EF4-FFF2-40B4-BE49-F238E27FC236}">
                    <a16:creationId xmlns:a16="http://schemas.microsoft.com/office/drawing/2014/main" id="{B62E5BB6-0981-2C41-97A1-CEE32AD724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25905" y="4736603"/>
                <a:ext cx="1413712" cy="4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19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14:cNvPr>
              <p14:cNvContentPartPr/>
              <p14:nvPr/>
            </p14:nvContentPartPr>
            <p14:xfrm>
              <a:off x="2897100" y="33304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100" y="32224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14:cNvPr>
              <p14:cNvContentPartPr/>
              <p14:nvPr/>
            </p14:nvContentPartPr>
            <p14:xfrm>
              <a:off x="5966620" y="73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620" y="6289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E36337-429B-D642-805B-A5D38AFA3757}"/>
              </a:ext>
            </a:extLst>
          </p:cNvPr>
          <p:cNvSpPr txBox="1"/>
          <p:nvPr/>
        </p:nvSpPr>
        <p:spPr>
          <a:xfrm>
            <a:off x="6273800" y="736920"/>
            <a:ext cx="8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1708-C465-0A49-BFFD-CEDA7DE8B731}"/>
              </a:ext>
            </a:extLst>
          </p:cNvPr>
          <p:cNvSpPr txBox="1"/>
          <p:nvPr/>
        </p:nvSpPr>
        <p:spPr>
          <a:xfrm>
            <a:off x="4251170" y="14295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0BAD-13A9-C049-B3CB-96C546D3147E}"/>
              </a:ext>
            </a:extLst>
          </p:cNvPr>
          <p:cNvSpPr txBox="1"/>
          <p:nvPr/>
        </p:nvSpPr>
        <p:spPr>
          <a:xfrm>
            <a:off x="2133600" y="31457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14:cNvPr>
              <p14:cNvContentPartPr/>
              <p14:nvPr/>
            </p14:nvContentPartPr>
            <p14:xfrm>
              <a:off x="4206580" y="1614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2580" y="1506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14:cNvPr>
              <p14:cNvContentPartPr/>
              <p14:nvPr/>
            </p14:nvContentPartPr>
            <p14:xfrm>
              <a:off x="4846315" y="2994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315" y="28869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7E0BE-4E91-9342-9959-B4F3C2415BFC}"/>
              </a:ext>
            </a:extLst>
          </p:cNvPr>
          <p:cNvSpPr txBox="1"/>
          <p:nvPr/>
        </p:nvSpPr>
        <p:spPr>
          <a:xfrm>
            <a:off x="4907119" y="27998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14:cNvPr>
              <p14:cNvContentPartPr/>
              <p14:nvPr/>
            </p14:nvContentPartPr>
            <p14:xfrm>
              <a:off x="5302560" y="42333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560" y="4125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E4AEA4-C1E6-B445-AC56-BF0FD7EC174D}"/>
              </a:ext>
            </a:extLst>
          </p:cNvPr>
          <p:cNvSpPr txBox="1"/>
          <p:nvPr/>
        </p:nvSpPr>
        <p:spPr>
          <a:xfrm>
            <a:off x="5397638" y="40486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14:cNvPr>
              <p14:cNvContentPartPr/>
              <p14:nvPr/>
            </p14:nvContentPartPr>
            <p14:xfrm>
              <a:off x="2489520" y="4290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20" y="4182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920475-FEAD-0D4C-A83C-10B94D38FBA8}"/>
              </a:ext>
            </a:extLst>
          </p:cNvPr>
          <p:cNvSpPr txBox="1"/>
          <p:nvPr/>
        </p:nvSpPr>
        <p:spPr>
          <a:xfrm>
            <a:off x="1809633" y="41063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14:cNvPr>
              <p14:cNvContentPartPr/>
              <p14:nvPr/>
            </p14:nvContentPartPr>
            <p14:xfrm>
              <a:off x="3514780" y="589624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780" y="5788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7DF31E-E561-5E4E-B589-391841BF43C1}"/>
              </a:ext>
            </a:extLst>
          </p:cNvPr>
          <p:cNvSpPr txBox="1"/>
          <p:nvPr/>
        </p:nvSpPr>
        <p:spPr>
          <a:xfrm>
            <a:off x="3527480" y="57311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14:cNvPr>
              <p14:cNvContentPartPr/>
              <p14:nvPr/>
            </p14:nvContentPartPr>
            <p14:xfrm>
              <a:off x="2484100" y="729520"/>
              <a:ext cx="3440160" cy="505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5100" y="720520"/>
                <a:ext cx="3457800" cy="5072760"/>
              </a:xfrm>
              <a:prstGeom prst="rect">
                <a:avLst/>
              </a:prstGeom>
            </p:spPr>
          </p:pic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3009187A-74C7-D04D-8B8E-F07D2AD00B0A}"/>
              </a:ext>
            </a:extLst>
          </p:cNvPr>
          <p:cNvSpPr txBox="1"/>
          <p:nvPr/>
        </p:nvSpPr>
        <p:spPr>
          <a:xfrm>
            <a:off x="5178576" y="25176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0C5D00-56B9-104D-AD51-58E005210FA0}"/>
              </a:ext>
            </a:extLst>
          </p:cNvPr>
          <p:cNvSpPr txBox="1"/>
          <p:nvPr/>
        </p:nvSpPr>
        <p:spPr>
          <a:xfrm>
            <a:off x="6679840" y="6277665"/>
            <a:ext cx="653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ZAP28, RE16, </a:t>
            </a:r>
            <a:r>
              <a:rPr lang="en-US" dirty="0" err="1"/>
              <a:t>JOSRIDGE</a:t>
            </a:r>
            <a:r>
              <a:rPr lang="en-US" dirty="0"/>
              <a:t>, CS15, J214, CS14, 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14:cNvPr>
              <p14:cNvContentPartPr/>
              <p14:nvPr/>
            </p14:nvContentPartPr>
            <p14:xfrm>
              <a:off x="6065661" y="2999603"/>
              <a:ext cx="30600" cy="36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0181" y="2984123"/>
                <a:ext cx="61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14:cNvPr>
              <p14:cNvContentPartPr/>
              <p14:nvPr/>
            </p14:nvContentPartPr>
            <p14:xfrm>
              <a:off x="7075461" y="707483"/>
              <a:ext cx="983160" cy="24984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4941" y="686963"/>
                <a:ext cx="10238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14:cNvPr>
              <p14:cNvContentPartPr/>
              <p14:nvPr/>
            </p14:nvContentPartPr>
            <p14:xfrm>
              <a:off x="4233261" y="647003"/>
              <a:ext cx="1315800" cy="60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2741" y="626483"/>
                <a:ext cx="1356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14:cNvPr>
              <p14:cNvContentPartPr/>
              <p14:nvPr/>
            </p14:nvContentPartPr>
            <p14:xfrm>
              <a:off x="4210581" y="1093043"/>
              <a:ext cx="242280" cy="21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0061" y="1072523"/>
                <a:ext cx="282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14:cNvPr>
              <p14:cNvContentPartPr/>
              <p14:nvPr/>
            </p14:nvContentPartPr>
            <p14:xfrm>
              <a:off x="5102661" y="1376003"/>
              <a:ext cx="748440" cy="31464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188" y="1360523"/>
                <a:ext cx="779025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14:cNvPr>
              <p14:cNvContentPartPr/>
              <p14:nvPr/>
            </p14:nvContentPartPr>
            <p14:xfrm>
              <a:off x="4233261" y="2016083"/>
              <a:ext cx="506880" cy="76284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7781" y="2000610"/>
                <a:ext cx="537480" cy="79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14:cNvPr>
              <p14:cNvContentPartPr/>
              <p14:nvPr/>
            </p14:nvContentPartPr>
            <p14:xfrm>
              <a:off x="6039741" y="2808803"/>
              <a:ext cx="1066320" cy="24228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4261" y="2793323"/>
                <a:ext cx="1096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14:cNvPr>
              <p14:cNvContentPartPr/>
              <p14:nvPr/>
            </p14:nvContentPartPr>
            <p14:xfrm>
              <a:off x="2214741" y="2734283"/>
              <a:ext cx="990720" cy="316800"/>
            </p14:xfrm>
          </p:contentPart>
        </mc:Choice>
        <mc:Fallback xmlns=""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9255" y="2718821"/>
                <a:ext cx="1021331" cy="347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14:cNvPr>
              <p14:cNvContentPartPr/>
              <p14:nvPr/>
            </p14:nvContentPartPr>
            <p14:xfrm>
              <a:off x="3190701" y="3164123"/>
              <a:ext cx="1398240" cy="333360"/>
            </p14:xfrm>
          </p:contentPart>
        </mc:Choice>
        <mc:Fallback xmlns="">
          <p:pic>
            <p:nvPicPr>
              <p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5217" y="3148626"/>
                <a:ext cx="1428848" cy="36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F3147AFD-56EE-7D4A-B5C9-AE6A6E208CC5}"/>
                  </a:ext>
                </a:extLst>
              </p14:cNvPr>
              <p14:cNvContentPartPr/>
              <p14:nvPr/>
            </p14:nvContentPartPr>
            <p14:xfrm>
              <a:off x="3265581" y="3647963"/>
              <a:ext cx="1958400" cy="40140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F3147AFD-56EE-7D4A-B5C9-AE6A6E208C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50101" y="3632469"/>
                <a:ext cx="1989000" cy="43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C0749D83-6878-3D41-A634-B06A38F0B863}"/>
                  </a:ext>
                </a:extLst>
              </p14:cNvPr>
              <p14:cNvContentPartPr/>
              <p14:nvPr/>
            </p14:nvContentPartPr>
            <p14:xfrm>
              <a:off x="6047301" y="4101563"/>
              <a:ext cx="1013400" cy="3740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C0749D83-6878-3D41-A634-B06A38F0B8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6781" y="4086083"/>
                <a:ext cx="10490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69F41781-706E-6B47-9895-C9DD28B66DDD}"/>
                  </a:ext>
                </a:extLst>
              </p14:cNvPr>
              <p14:cNvContentPartPr/>
              <p14:nvPr/>
            </p14:nvContentPartPr>
            <p14:xfrm>
              <a:off x="2804421" y="4222523"/>
              <a:ext cx="2184120" cy="3708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69F41781-706E-6B47-9895-C9DD28B66DD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83904" y="4202003"/>
                <a:ext cx="2224793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2209D488-5419-EC4C-B0DF-354A6B6A8059}"/>
                  </a:ext>
                </a:extLst>
              </p14:cNvPr>
              <p14:cNvContentPartPr/>
              <p14:nvPr/>
            </p14:nvContentPartPr>
            <p14:xfrm>
              <a:off x="3008541" y="4567043"/>
              <a:ext cx="794160" cy="30600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2209D488-5419-EC4C-B0DF-354A6B6A80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93061" y="4551581"/>
                <a:ext cx="824760" cy="336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" name="Ink 6">
                <a:extLst>
                  <a:ext uri="{FF2B5EF4-FFF2-40B4-BE49-F238E27FC236}">
                    <a16:creationId xmlns:a16="http://schemas.microsoft.com/office/drawing/2014/main" id="{46AC5D88-F7B1-E046-B8E1-734CF68F8839}"/>
                  </a:ext>
                </a:extLst>
              </p14:cNvPr>
              <p14:cNvContentPartPr/>
              <p14:nvPr/>
            </p14:nvContentPartPr>
            <p14:xfrm>
              <a:off x="1965261" y="3527003"/>
              <a:ext cx="408600" cy="537480"/>
            </p14:xfrm>
          </p:contentPart>
        </mc:Choice>
        <mc:Fallback xmlns="">
          <p:pic>
            <p:nvPicPr>
              <p:cNvPr id="5" name="Ink 6">
                <a:extLst>
                  <a:ext uri="{FF2B5EF4-FFF2-40B4-BE49-F238E27FC236}">
                    <a16:creationId xmlns:a16="http://schemas.microsoft.com/office/drawing/2014/main" id="{46AC5D88-F7B1-E046-B8E1-734CF68F88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50141" y="3511873"/>
                <a:ext cx="439200" cy="56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F13B607B-34ED-844B-8B2B-61A4CB8B9C1E}"/>
                  </a:ext>
                </a:extLst>
              </p14:cNvPr>
              <p14:cNvContentPartPr/>
              <p14:nvPr/>
            </p14:nvContentPartPr>
            <p14:xfrm>
              <a:off x="2055981" y="2038763"/>
              <a:ext cx="990720" cy="4723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F13B607B-34ED-844B-8B2B-61A4CB8B9C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40861" y="2023283"/>
                <a:ext cx="1021320" cy="5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34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14:cNvPr>
              <p14:cNvContentPartPr/>
              <p14:nvPr/>
            </p14:nvContentPartPr>
            <p14:xfrm>
              <a:off x="2897100" y="333045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DF300F-3D7A-E040-9DB5-A9F881A66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100" y="32224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14:cNvPr>
              <p14:cNvContentPartPr/>
              <p14:nvPr/>
            </p14:nvContentPartPr>
            <p14:xfrm>
              <a:off x="5966620" y="7369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1DBAD-289F-2B40-81C9-70C61B836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620" y="6289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E36337-429B-D642-805B-A5D38AFA3757}"/>
              </a:ext>
            </a:extLst>
          </p:cNvPr>
          <p:cNvSpPr txBox="1"/>
          <p:nvPr/>
        </p:nvSpPr>
        <p:spPr>
          <a:xfrm>
            <a:off x="6273800" y="736920"/>
            <a:ext cx="8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71708-C465-0A49-BFFD-CEDA7DE8B731}"/>
              </a:ext>
            </a:extLst>
          </p:cNvPr>
          <p:cNvSpPr txBox="1"/>
          <p:nvPr/>
        </p:nvSpPr>
        <p:spPr>
          <a:xfrm>
            <a:off x="4251170" y="14295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0BAD-13A9-C049-B3CB-96C546D3147E}"/>
              </a:ext>
            </a:extLst>
          </p:cNvPr>
          <p:cNvSpPr txBox="1"/>
          <p:nvPr/>
        </p:nvSpPr>
        <p:spPr>
          <a:xfrm>
            <a:off x="2133600" y="314578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14:cNvPr>
              <p14:cNvContentPartPr/>
              <p14:nvPr/>
            </p14:nvContentPartPr>
            <p14:xfrm>
              <a:off x="4206580" y="1614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43A528-E18F-9346-BAF2-D9479A57B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2580" y="1506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14:cNvPr>
              <p14:cNvContentPartPr/>
              <p14:nvPr/>
            </p14:nvContentPartPr>
            <p14:xfrm>
              <a:off x="4846315" y="2994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047421-C47C-CA4D-93CA-6899FDF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315" y="28869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97E0BE-4E91-9342-9959-B4F3C2415BFC}"/>
              </a:ext>
            </a:extLst>
          </p:cNvPr>
          <p:cNvSpPr txBox="1"/>
          <p:nvPr/>
        </p:nvSpPr>
        <p:spPr>
          <a:xfrm>
            <a:off x="4907119" y="27998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JOSRIDGE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14:cNvPr>
              <p14:cNvContentPartPr/>
              <p14:nvPr/>
            </p14:nvContentPartPr>
            <p14:xfrm>
              <a:off x="5302560" y="42333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ABE0AA-DFAB-764F-9357-3282D5CF23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560" y="4125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E4AEA4-C1E6-B445-AC56-BF0FD7EC174D}"/>
              </a:ext>
            </a:extLst>
          </p:cNvPr>
          <p:cNvSpPr txBox="1"/>
          <p:nvPr/>
        </p:nvSpPr>
        <p:spPr>
          <a:xfrm>
            <a:off x="5397638" y="40486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14:cNvPr>
              <p14:cNvContentPartPr/>
              <p14:nvPr/>
            </p14:nvContentPartPr>
            <p14:xfrm>
              <a:off x="2489520" y="42902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005B5A-CB16-4A49-A8CE-9962A920F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520" y="4182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E920475-FEAD-0D4C-A83C-10B94D38FBA8}"/>
              </a:ext>
            </a:extLst>
          </p:cNvPr>
          <p:cNvSpPr txBox="1"/>
          <p:nvPr/>
        </p:nvSpPr>
        <p:spPr>
          <a:xfrm>
            <a:off x="1809633" y="41063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14:cNvPr>
              <p14:cNvContentPartPr/>
              <p14:nvPr/>
            </p14:nvContentPartPr>
            <p14:xfrm>
              <a:off x="3514780" y="589624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3E2AD4-7358-7A4A-BC5D-29596B6B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780" y="578824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7DF31E-E561-5E4E-B589-391841BF43C1}"/>
              </a:ext>
            </a:extLst>
          </p:cNvPr>
          <p:cNvSpPr txBox="1"/>
          <p:nvPr/>
        </p:nvSpPr>
        <p:spPr>
          <a:xfrm>
            <a:off x="3527480" y="5731140"/>
            <a:ext cx="8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14:cNvPr>
              <p14:cNvContentPartPr/>
              <p14:nvPr/>
            </p14:nvContentPartPr>
            <p14:xfrm>
              <a:off x="2484100" y="729520"/>
              <a:ext cx="3440160" cy="505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830685-BEEF-F840-BB9A-D3B35140B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5100" y="720520"/>
                <a:ext cx="3457800" cy="5072760"/>
              </a:xfrm>
              <a:prstGeom prst="rect">
                <a:avLst/>
              </a:prstGeom>
            </p:spPr>
          </p:pic>
        </mc:Fallback>
      </mc:AlternateContent>
      <p:sp>
        <p:nvSpPr>
          <p:cNvPr id="267" name="TextBox 266">
            <a:extLst>
              <a:ext uri="{FF2B5EF4-FFF2-40B4-BE49-F238E27FC236}">
                <a16:creationId xmlns:a16="http://schemas.microsoft.com/office/drawing/2014/main" id="{3009187A-74C7-D04D-8B8E-F07D2AD00B0A}"/>
              </a:ext>
            </a:extLst>
          </p:cNvPr>
          <p:cNvSpPr txBox="1"/>
          <p:nvPr/>
        </p:nvSpPr>
        <p:spPr>
          <a:xfrm>
            <a:off x="5178576" y="25176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0C5D00-56B9-104D-AD51-58E005210FA0}"/>
              </a:ext>
            </a:extLst>
          </p:cNvPr>
          <p:cNvSpPr txBox="1"/>
          <p:nvPr/>
        </p:nvSpPr>
        <p:spPr>
          <a:xfrm>
            <a:off x="6679840" y="6277665"/>
            <a:ext cx="653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ZAP28, RE16, </a:t>
            </a:r>
            <a:r>
              <a:rPr lang="en-US" dirty="0" err="1"/>
              <a:t>JOSRIDGE</a:t>
            </a:r>
            <a:r>
              <a:rPr lang="en-US" dirty="0"/>
              <a:t>, CS15, J214, CS14, VOLPK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14:cNvPr>
              <p14:cNvContentPartPr/>
              <p14:nvPr/>
            </p14:nvContentPartPr>
            <p14:xfrm>
              <a:off x="6065661" y="2999603"/>
              <a:ext cx="30600" cy="36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86D9F9-7679-CC47-92BE-816C362E97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0181" y="2984123"/>
                <a:ext cx="61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14:cNvPr>
              <p14:cNvContentPartPr/>
              <p14:nvPr/>
            </p14:nvContentPartPr>
            <p14:xfrm>
              <a:off x="7075461" y="707483"/>
              <a:ext cx="983160" cy="24984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3819E58F-E0F4-F544-B1CF-19B5483DF4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4941" y="686963"/>
                <a:ext cx="10238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14:cNvPr>
              <p14:cNvContentPartPr/>
              <p14:nvPr/>
            </p14:nvContentPartPr>
            <p14:xfrm>
              <a:off x="4233261" y="647003"/>
              <a:ext cx="1315800" cy="60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51E4F1-15E8-BC45-9A48-6431F786BC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2741" y="626483"/>
                <a:ext cx="1356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14:cNvPr>
              <p14:cNvContentPartPr/>
              <p14:nvPr/>
            </p14:nvContentPartPr>
            <p14:xfrm>
              <a:off x="4210581" y="1093043"/>
              <a:ext cx="242280" cy="21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1324E7-5199-4E49-A68D-CDA17EA563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0061" y="1072523"/>
                <a:ext cx="282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14:cNvPr>
              <p14:cNvContentPartPr/>
              <p14:nvPr/>
            </p14:nvContentPartPr>
            <p14:xfrm>
              <a:off x="5102661" y="1376003"/>
              <a:ext cx="748440" cy="31464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9D303A68-9522-D447-8341-887F086BC0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188" y="1360523"/>
                <a:ext cx="779025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14:cNvPr>
              <p14:cNvContentPartPr/>
              <p14:nvPr/>
            </p14:nvContentPartPr>
            <p14:xfrm>
              <a:off x="4233261" y="2016083"/>
              <a:ext cx="506880" cy="76284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6A940909-4289-8243-85D5-85BD958F37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7781" y="2000610"/>
                <a:ext cx="537480" cy="79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14:cNvPr>
              <p14:cNvContentPartPr/>
              <p14:nvPr/>
            </p14:nvContentPartPr>
            <p14:xfrm>
              <a:off x="6039741" y="2808803"/>
              <a:ext cx="1066320" cy="24228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1482957D-3FD4-BE48-8FF6-14497F45B3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4261" y="2793323"/>
                <a:ext cx="1096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14:cNvPr>
              <p14:cNvContentPartPr/>
              <p14:nvPr/>
            </p14:nvContentPartPr>
            <p14:xfrm>
              <a:off x="2214741" y="2734283"/>
              <a:ext cx="990720" cy="316800"/>
            </p14:xfrm>
          </p:contentPart>
        </mc:Choice>
        <mc:Fallback xmlns=""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220B08BF-70FA-F845-9B33-4D77130D43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9255" y="2718821"/>
                <a:ext cx="1021331" cy="347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14:cNvPr>
              <p14:cNvContentPartPr/>
              <p14:nvPr/>
            </p14:nvContentPartPr>
            <p14:xfrm>
              <a:off x="3190701" y="3164123"/>
              <a:ext cx="1398240" cy="333360"/>
            </p14:xfrm>
          </p:contentPart>
        </mc:Choice>
        <mc:Fallback xmlns="">
          <p:pic>
            <p:nvPicPr>
              <p:cNvPr id="29" name="Ink 30">
                <a:extLst>
                  <a:ext uri="{FF2B5EF4-FFF2-40B4-BE49-F238E27FC236}">
                    <a16:creationId xmlns:a16="http://schemas.microsoft.com/office/drawing/2014/main" id="{922A8C66-7847-C94F-9D74-355250BC57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5217" y="3148626"/>
                <a:ext cx="1428848" cy="36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F3147AFD-56EE-7D4A-B5C9-AE6A6E208CC5}"/>
                  </a:ext>
                </a:extLst>
              </p14:cNvPr>
              <p14:cNvContentPartPr/>
              <p14:nvPr/>
            </p14:nvContentPartPr>
            <p14:xfrm>
              <a:off x="3265581" y="3647963"/>
              <a:ext cx="1958400" cy="40140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F3147AFD-56EE-7D4A-B5C9-AE6A6E208C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50101" y="3632469"/>
                <a:ext cx="1989000" cy="43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C0749D83-6878-3D41-A634-B06A38F0B863}"/>
                  </a:ext>
                </a:extLst>
              </p14:cNvPr>
              <p14:cNvContentPartPr/>
              <p14:nvPr/>
            </p14:nvContentPartPr>
            <p14:xfrm>
              <a:off x="6047301" y="4101563"/>
              <a:ext cx="1013400" cy="3740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C0749D83-6878-3D41-A634-B06A38F0B8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6781" y="4086083"/>
                <a:ext cx="10490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69F41781-706E-6B47-9895-C9DD28B66DDD}"/>
                  </a:ext>
                </a:extLst>
              </p14:cNvPr>
              <p14:cNvContentPartPr/>
              <p14:nvPr/>
            </p14:nvContentPartPr>
            <p14:xfrm>
              <a:off x="2804421" y="4222523"/>
              <a:ext cx="2184120" cy="3708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69F41781-706E-6B47-9895-C9DD28B66DD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83904" y="4202003"/>
                <a:ext cx="2224793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2209D488-5419-EC4C-B0DF-354A6B6A8059}"/>
                  </a:ext>
                </a:extLst>
              </p14:cNvPr>
              <p14:cNvContentPartPr/>
              <p14:nvPr/>
            </p14:nvContentPartPr>
            <p14:xfrm>
              <a:off x="3008541" y="4567043"/>
              <a:ext cx="794160" cy="30600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2209D488-5419-EC4C-B0DF-354A6B6A80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93061" y="4551581"/>
                <a:ext cx="824760" cy="336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" name="Ink 6">
                <a:extLst>
                  <a:ext uri="{FF2B5EF4-FFF2-40B4-BE49-F238E27FC236}">
                    <a16:creationId xmlns:a16="http://schemas.microsoft.com/office/drawing/2014/main" id="{46AC5D88-F7B1-E046-B8E1-734CF68F8839}"/>
                  </a:ext>
                </a:extLst>
              </p14:cNvPr>
              <p14:cNvContentPartPr/>
              <p14:nvPr/>
            </p14:nvContentPartPr>
            <p14:xfrm>
              <a:off x="1965261" y="3527003"/>
              <a:ext cx="408600" cy="537480"/>
            </p14:xfrm>
          </p:contentPart>
        </mc:Choice>
        <mc:Fallback xmlns="">
          <p:pic>
            <p:nvPicPr>
              <p:cNvPr id="5" name="Ink 6">
                <a:extLst>
                  <a:ext uri="{FF2B5EF4-FFF2-40B4-BE49-F238E27FC236}">
                    <a16:creationId xmlns:a16="http://schemas.microsoft.com/office/drawing/2014/main" id="{46AC5D88-F7B1-E046-B8E1-734CF68F88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9781" y="3511513"/>
                <a:ext cx="439200" cy="56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F13B607B-34ED-844B-8B2B-61A4CB8B9C1E}"/>
                  </a:ext>
                </a:extLst>
              </p14:cNvPr>
              <p14:cNvContentPartPr/>
              <p14:nvPr/>
            </p14:nvContentPartPr>
            <p14:xfrm>
              <a:off x="2055981" y="2038763"/>
              <a:ext cx="990720" cy="4723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F13B607B-34ED-844B-8B2B-61A4CB8B9C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40495" y="2023295"/>
                <a:ext cx="1021331" cy="502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" name="Ink 24">
                <a:extLst>
                  <a:ext uri="{FF2B5EF4-FFF2-40B4-BE49-F238E27FC236}">
                    <a16:creationId xmlns:a16="http://schemas.microsoft.com/office/drawing/2014/main" id="{4CCBF1F1-8088-F845-B19A-B88CCBD42B7F}"/>
                  </a:ext>
                </a:extLst>
              </p14:cNvPr>
              <p14:cNvContentPartPr/>
              <p14:nvPr/>
            </p14:nvContentPartPr>
            <p14:xfrm>
              <a:off x="1686261" y="3406043"/>
              <a:ext cx="1435320" cy="2581560"/>
            </p14:xfrm>
          </p:contentPart>
        </mc:Choice>
        <mc:Fallback xmlns="">
          <p:pic>
            <p:nvPicPr>
              <p:cNvPr id="7" name="Ink 24">
                <a:extLst>
                  <a:ext uri="{FF2B5EF4-FFF2-40B4-BE49-F238E27FC236}">
                    <a16:creationId xmlns:a16="http://schemas.microsoft.com/office/drawing/2014/main" id="{4CCBF1F1-8088-F845-B19A-B88CCBD42B7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71137" y="3390923"/>
                <a:ext cx="1465928" cy="26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5A8498C5-10E6-A844-B4CE-909654A7B033}"/>
                  </a:ext>
                </a:extLst>
              </p14:cNvPr>
              <p14:cNvContentPartPr/>
              <p14:nvPr/>
            </p14:nvContentPartPr>
            <p14:xfrm>
              <a:off x="4407141" y="5811923"/>
              <a:ext cx="1089000" cy="24048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5A8498C5-10E6-A844-B4CE-909654A7B0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91661" y="5796443"/>
                <a:ext cx="11196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D0FABEC-E862-A74F-97C5-33071A91E0D0}"/>
                  </a:ext>
                </a:extLst>
              </p14:cNvPr>
              <p14:cNvContentPartPr/>
              <p14:nvPr/>
            </p14:nvContentPartPr>
            <p14:xfrm>
              <a:off x="8761341" y="4173923"/>
              <a:ext cx="75960" cy="253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D0FABEC-E862-A74F-97C5-33071A91E0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46221" y="4158443"/>
                <a:ext cx="1065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60C3133-E5CC-DE41-AA99-FF3C9487BE45}"/>
                  </a:ext>
                </a:extLst>
              </p14:cNvPr>
              <p14:cNvContentPartPr/>
              <p14:nvPr/>
            </p14:nvContentPartPr>
            <p14:xfrm>
              <a:off x="9222501" y="4124963"/>
              <a:ext cx="53280" cy="4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60C3133-E5CC-DE41-AA99-FF3C9487BE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07021" y="4109843"/>
                <a:ext cx="838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B546FBE-C8EF-274A-8213-84C8446CE9F4}"/>
                  </a:ext>
                </a:extLst>
              </p14:cNvPr>
              <p14:cNvContentPartPr/>
              <p14:nvPr/>
            </p14:nvContentPartPr>
            <p14:xfrm>
              <a:off x="9245181" y="4283003"/>
              <a:ext cx="53280" cy="45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B546FBE-C8EF-274A-8213-84C8446CE9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29701" y="4267883"/>
                <a:ext cx="838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0090FE1-5FCE-DE4A-994F-7DD5927E24DC}"/>
                  </a:ext>
                </a:extLst>
              </p14:cNvPr>
              <p14:cNvContentPartPr/>
              <p14:nvPr/>
            </p14:nvContentPartPr>
            <p14:xfrm>
              <a:off x="10628661" y="4041083"/>
              <a:ext cx="15480" cy="30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0090FE1-5FCE-DE4A-994F-7DD5927E24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13181" y="4025963"/>
                <a:ext cx="460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CED7965-FA87-7443-B518-619CA574697B}"/>
                  </a:ext>
                </a:extLst>
              </p14:cNvPr>
              <p14:cNvContentPartPr/>
              <p14:nvPr/>
            </p14:nvContentPartPr>
            <p14:xfrm>
              <a:off x="10616781" y="4214963"/>
              <a:ext cx="19800" cy="15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CED7965-FA87-7443-B518-619CA57469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01661" y="4199843"/>
                <a:ext cx="500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257">
                <a:extLst>
                  <a:ext uri="{FF2B5EF4-FFF2-40B4-BE49-F238E27FC236}">
                    <a16:creationId xmlns:a16="http://schemas.microsoft.com/office/drawing/2014/main" id="{F33DEF37-40F5-D44B-A270-C0953C8A8F12}"/>
                  </a:ext>
                </a:extLst>
              </p14:cNvPr>
              <p14:cNvContentPartPr/>
              <p14:nvPr/>
            </p14:nvContentPartPr>
            <p14:xfrm>
              <a:off x="10953741" y="4041083"/>
              <a:ext cx="513360" cy="242280"/>
            </p14:xfrm>
          </p:contentPart>
        </mc:Choice>
        <mc:Fallback xmlns="">
          <p:pic>
            <p:nvPicPr>
              <p:cNvPr id="63" name="Ink 257">
                <a:extLst>
                  <a:ext uri="{FF2B5EF4-FFF2-40B4-BE49-F238E27FC236}">
                    <a16:creationId xmlns:a16="http://schemas.microsoft.com/office/drawing/2014/main" id="{F33DEF37-40F5-D44B-A270-C0953C8A8F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38272" y="4025963"/>
                <a:ext cx="543579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56" name="Ink 258">
                <a:extLst>
                  <a:ext uri="{FF2B5EF4-FFF2-40B4-BE49-F238E27FC236}">
                    <a16:creationId xmlns:a16="http://schemas.microsoft.com/office/drawing/2014/main" id="{73557113-C2D8-1A4C-96C3-F313AFFF9F83}"/>
                  </a:ext>
                </a:extLst>
              </p14:cNvPr>
              <p14:cNvContentPartPr/>
              <p14:nvPr/>
            </p14:nvContentPartPr>
            <p14:xfrm>
              <a:off x="9562701" y="4025963"/>
              <a:ext cx="771480" cy="378360"/>
            </p14:xfrm>
          </p:contentPart>
        </mc:Choice>
        <mc:Fallback xmlns="">
          <p:pic>
            <p:nvPicPr>
              <p:cNvPr id="256" name="Ink 258">
                <a:extLst>
                  <a:ext uri="{FF2B5EF4-FFF2-40B4-BE49-F238E27FC236}">
                    <a16:creationId xmlns:a16="http://schemas.microsoft.com/office/drawing/2014/main" id="{73557113-C2D8-1A4C-96C3-F313AFFF9F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47221" y="4010843"/>
                <a:ext cx="802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7" name="Ink 259">
                <a:extLst>
                  <a:ext uri="{FF2B5EF4-FFF2-40B4-BE49-F238E27FC236}">
                    <a16:creationId xmlns:a16="http://schemas.microsoft.com/office/drawing/2014/main" id="{DD708DDF-B71A-154D-8195-F34A29C72683}"/>
                  </a:ext>
                </a:extLst>
              </p14:cNvPr>
              <p14:cNvContentPartPr/>
              <p14:nvPr/>
            </p14:nvContentPartPr>
            <p14:xfrm>
              <a:off x="8800941" y="2997803"/>
              <a:ext cx="2107800" cy="499680"/>
            </p14:xfrm>
          </p:contentPart>
        </mc:Choice>
        <mc:Fallback xmlns="">
          <p:pic>
            <p:nvPicPr>
              <p:cNvPr id="257" name="Ink 259">
                <a:extLst>
                  <a:ext uri="{FF2B5EF4-FFF2-40B4-BE49-F238E27FC236}">
                    <a16:creationId xmlns:a16="http://schemas.microsoft.com/office/drawing/2014/main" id="{DD708DDF-B71A-154D-8195-F34A29C7268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85461" y="2982672"/>
                <a:ext cx="2138400" cy="53030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7CF83C5-0CDD-DD4D-A4AC-5BCCDD04F2E7}"/>
              </a:ext>
            </a:extLst>
          </p:cNvPr>
          <p:cNvSpPr txBox="1"/>
          <p:nvPr/>
        </p:nvSpPr>
        <p:spPr>
          <a:xfrm>
            <a:off x="268224" y="219456"/>
            <a:ext cx="2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Time: 26s</a:t>
            </a:r>
          </a:p>
        </p:txBody>
      </p:sp>
    </p:spTree>
    <p:extLst>
      <p:ext uri="{BB962C8B-B14F-4D97-AF65-F5344CB8AC3E}">
        <p14:creationId xmlns:p14="http://schemas.microsoft.com/office/powerpoint/2010/main" val="1171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14:cNvPr>
              <p14:cNvContentPartPr/>
              <p14:nvPr/>
            </p14:nvContentPartPr>
            <p14:xfrm>
              <a:off x="880860" y="5889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13BBB-2A9D-D940-8346-60C9E7A0B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60" y="578193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D33F2D-A166-C14E-BAE8-6C6CE7115506}"/>
              </a:ext>
            </a:extLst>
          </p:cNvPr>
          <p:cNvSpPr txBox="1"/>
          <p:nvPr/>
        </p:nvSpPr>
        <p:spPr>
          <a:xfrm>
            <a:off x="889000" y="56990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14:cNvPr>
              <p14:cNvContentPartPr/>
              <p14:nvPr/>
            </p14:nvContentPartPr>
            <p14:xfrm>
              <a:off x="1775460" y="51472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046201-99B5-7947-B768-6132655CB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60" y="503925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5F4E34-B301-5F4F-B4D8-EE9D55CFED22}"/>
              </a:ext>
            </a:extLst>
          </p:cNvPr>
          <p:cNvSpPr txBox="1"/>
          <p:nvPr/>
        </p:nvSpPr>
        <p:spPr>
          <a:xfrm>
            <a:off x="1765300" y="49567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14:cNvPr>
              <p14:cNvContentPartPr/>
              <p14:nvPr/>
            </p14:nvContentPartPr>
            <p14:xfrm>
              <a:off x="2864100" y="4355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962A-77AB-1143-86B4-CFD8781C6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00" y="424761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21D709-FC7B-B544-B23E-849602885890}"/>
              </a:ext>
            </a:extLst>
          </p:cNvPr>
          <p:cNvSpPr txBox="1"/>
          <p:nvPr/>
        </p:nvSpPr>
        <p:spPr>
          <a:xfrm>
            <a:off x="2870200" y="417745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14:cNvPr>
              <p14:cNvContentPartPr/>
              <p14:nvPr/>
            </p14:nvContentPartPr>
            <p14:xfrm>
              <a:off x="3992700" y="34221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49AF4E-7088-274F-B9DE-510155A9E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9060" y="33144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B09A4B-2EA5-AA4E-9921-7193CBE73005}"/>
              </a:ext>
            </a:extLst>
          </p:cNvPr>
          <p:cNvSpPr txBox="1"/>
          <p:nvPr/>
        </p:nvSpPr>
        <p:spPr>
          <a:xfrm>
            <a:off x="3987800" y="32443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14:cNvPr>
              <p14:cNvContentPartPr/>
              <p14:nvPr/>
            </p14:nvContentPartPr>
            <p14:xfrm>
              <a:off x="5111580" y="279393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DCAFA0-68AC-254C-9260-45E5AE8CA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940" y="2686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D82A65-132D-7540-86E0-6EB78629021E}"/>
              </a:ext>
            </a:extLst>
          </p:cNvPr>
          <p:cNvSpPr txBox="1"/>
          <p:nvPr/>
        </p:nvSpPr>
        <p:spPr>
          <a:xfrm>
            <a:off x="5111580" y="260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14:cNvPr>
              <p14:cNvContentPartPr/>
              <p14:nvPr/>
            </p14:nvContentPartPr>
            <p14:xfrm>
              <a:off x="6792780" y="223629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E3FB03-CFCF-B244-BC7F-8ECCE8371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780" y="2128294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E890C3B-FE2E-6442-B32D-C8B3258B528A}"/>
              </a:ext>
            </a:extLst>
          </p:cNvPr>
          <p:cNvSpPr txBox="1"/>
          <p:nvPr/>
        </p:nvSpPr>
        <p:spPr>
          <a:xfrm>
            <a:off x="6792780" y="20516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14:cNvPr>
              <p14:cNvContentPartPr/>
              <p14:nvPr/>
            </p14:nvContentPartPr>
            <p14:xfrm>
              <a:off x="8886120" y="18214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B6D218-4AB7-D142-B211-D98105D90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120" y="1713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E68D3F2-5A4C-E84D-B23E-6D835A1ECE0B}"/>
              </a:ext>
            </a:extLst>
          </p:cNvPr>
          <p:cNvSpPr txBox="1"/>
          <p:nvPr/>
        </p:nvSpPr>
        <p:spPr>
          <a:xfrm>
            <a:off x="8886120" y="163673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DOR68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14:cNvPr>
              <p14:cNvContentPartPr/>
              <p14:nvPr/>
            </p14:nvContentPartPr>
            <p14:xfrm>
              <a:off x="879940" y="1772440"/>
              <a:ext cx="7970400" cy="404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1FF1B8-C777-EF4E-9758-F364DFB97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300" y="1763440"/>
                <a:ext cx="7988040" cy="40658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5690-4844-8B4F-800A-279DFEFF4539}"/>
              </a:ext>
            </a:extLst>
          </p:cNvPr>
          <p:cNvSpPr txBox="1"/>
          <p:nvPr/>
        </p:nvSpPr>
        <p:spPr>
          <a:xfrm>
            <a:off x="7099915" y="6357862"/>
            <a:ext cx="54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B-15, DOR64, DOR65, DOR66, CS1, B-14, DOR68</a:t>
            </a:r>
          </a:p>
        </p:txBody>
      </p:sp>
    </p:spTree>
    <p:extLst>
      <p:ext uri="{BB962C8B-B14F-4D97-AF65-F5344CB8AC3E}">
        <p14:creationId xmlns:p14="http://schemas.microsoft.com/office/powerpoint/2010/main" val="114671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348</Words>
  <Application>Microsoft Macintosh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qit</dc:creator>
  <cp:lastModifiedBy>qit</cp:lastModifiedBy>
  <cp:revision>6</cp:revision>
  <dcterms:created xsi:type="dcterms:W3CDTF">2019-10-25T21:15:06Z</dcterms:created>
  <dcterms:modified xsi:type="dcterms:W3CDTF">2019-10-28T07:49:10Z</dcterms:modified>
</cp:coreProperties>
</file>