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76F2-15BF-D842-A4EE-0B99C9F0B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9FFAE-DDDE-244C-8737-366941EB1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42FF2-84CA-3049-9FC9-18513424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B3D-AB15-2343-B595-90348D5D92B2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BADB4-AAC4-874C-A9DD-BA0FD927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16C8-ADC2-7E44-B9BB-2CFC598A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061-94C2-754E-88E9-83E564952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7DCD-08D7-1E4D-9E47-68473C6E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3A132-5552-4549-972C-78A65AAE0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D3C8-CB19-6642-A9B9-6E45E4AE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B3D-AB15-2343-B595-90348D5D92B2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E92F-D0FB-1F47-A48E-B1C0846F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63AF-053D-C044-BF44-EA4F31A8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061-94C2-754E-88E9-83E564952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E91A1-82B5-DD44-B643-C2F250FA6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269AE-ED64-1747-8789-B908C0952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BCDB-F609-A64C-98DB-02B61232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B3D-AB15-2343-B595-90348D5D92B2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6930-2A3A-CF41-A7CC-DFFB6E12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E994-91F9-2242-9161-4056E3E3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061-94C2-754E-88E9-83E564952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4F47-86E3-9848-8FA8-3E9AD2AC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36E3-9631-0841-B653-8D825B0A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F1BF-017B-584A-9727-14938B7A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B3D-AB15-2343-B595-90348D5D92B2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C75E7-C049-7048-917F-661847C0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CD0E-4249-2946-83AB-AEAA2DC9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061-94C2-754E-88E9-83E564952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2472-39EF-7844-B26D-39D9DB27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91C2-6747-2848-8EE5-F4CE18DC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CFA1-751F-7A4C-BCD4-54120A9F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B3D-AB15-2343-B595-90348D5D92B2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6FE4-60CD-1F45-96FC-5ED99F3A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F8FD-4584-A842-A748-E52296DD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061-94C2-754E-88E9-83E564952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62D-D325-1046-9F7B-BAD39354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F918-E4C7-A24D-A411-8DD960691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80A1D-545F-EA4B-8422-30D9046F9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92717-2734-334D-823F-EA015A67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B3D-AB15-2343-B595-90348D5D92B2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4BB9E-D74F-5D40-9B3C-2F2B900D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3EC5E-C626-2D41-8264-6CF8126C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061-94C2-754E-88E9-83E564952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EFAE-8884-004C-919D-96AB96E2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73EE5-00EB-DD4C-B695-1934F901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8499B-C029-AD41-8F86-6B20B082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99BCD-9008-DD43-8221-4E980A951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AB71E-7958-1649-B20E-08508ACFD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A9337-181C-0248-98AC-A5868E03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B3D-AB15-2343-B595-90348D5D92B2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91EC8-E74A-EA4F-A5B1-D941B1A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CDFBC-6E7A-CC49-AC2E-73BEB506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061-94C2-754E-88E9-83E564952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C9E4-5A89-6F4B-B6FD-7BE1780C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055F-8219-CF42-B88B-BF625693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B3D-AB15-2343-B595-90348D5D92B2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5D563-CD8A-0342-8F17-404FFB60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F3328-B604-A246-A4DC-A916D6C8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061-94C2-754E-88E9-83E564952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76120-FF3E-2841-BCC5-A3BD5567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B3D-AB15-2343-B595-90348D5D92B2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E92A6-0725-3043-90B7-97F890CD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ACFDB-F9F6-174B-B869-FE0FC10D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061-94C2-754E-88E9-83E564952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3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FB8B-8FE2-CD4B-A810-CF1AF165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1E70-CC6E-1F4C-956F-0FDAE945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A4206-E801-164E-8AE1-3F1B6A1E2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D89DE-D0AC-0548-BDF3-3B668756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B3D-AB15-2343-B595-90348D5D92B2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918B5-3E8F-6B48-80D6-4FF7F995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D30A0-2762-3142-A947-86CBA113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061-94C2-754E-88E9-83E564952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3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DF19-B9CB-A340-9979-7FC06119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9D7F6-FC75-AC4F-A875-AE0E453D5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89060-5C1F-5E40-BE22-D5FB786D2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03E35-126C-2148-BEA3-64654D70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B3D-AB15-2343-B595-90348D5D92B2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1E4FA-4044-A745-8C4F-342E2731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F8C0A-2710-FC42-8945-AE558737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061-94C2-754E-88E9-83E564952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F4355-2A08-3B48-B31B-ADA097C5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6C760-2A41-EB48-9443-AEBDA0C9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E555-953E-D645-97C4-735DC1F85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BB3D-AB15-2343-B595-90348D5D92B2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A596-75AC-B04E-A850-C2B2BD17E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E064-976B-F842-85AD-CCDB15E7B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061-94C2-754E-88E9-83E564952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BB714026-4DEC-D544-90EA-AF0BEB785101}"/>
              </a:ext>
            </a:extLst>
          </p:cNvPr>
          <p:cNvGrpSpPr/>
          <p:nvPr/>
        </p:nvGrpSpPr>
        <p:grpSpPr>
          <a:xfrm>
            <a:off x="2928933" y="257895"/>
            <a:ext cx="4898403" cy="6128619"/>
            <a:chOff x="2928933" y="257895"/>
            <a:chExt cx="4898403" cy="61286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EFCEF9C-7F3C-6D4F-AD0F-7E7594CCBB64}"/>
                </a:ext>
              </a:extLst>
            </p:cNvPr>
            <p:cNvGrpSpPr/>
            <p:nvPr/>
          </p:nvGrpSpPr>
          <p:grpSpPr>
            <a:xfrm>
              <a:off x="2928933" y="257895"/>
              <a:ext cx="4898403" cy="6128619"/>
              <a:chOff x="2928933" y="257895"/>
              <a:chExt cx="4898403" cy="6128619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32127F49-E0F8-8C41-98FC-89A5ABCA1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258" y="470372"/>
                <a:ext cx="427182" cy="427182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3EA5168-8C17-6446-B5C3-38A007486EA0}"/>
                  </a:ext>
                </a:extLst>
              </p:cNvPr>
              <p:cNvSpPr/>
              <p:nvPr/>
            </p:nvSpPr>
            <p:spPr>
              <a:xfrm>
                <a:off x="3526971" y="3325096"/>
                <a:ext cx="1033154" cy="25056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712FAB-2545-B448-A67B-F5359DA4C8C9}"/>
                  </a:ext>
                </a:extLst>
              </p:cNvPr>
              <p:cNvSpPr/>
              <p:nvPr/>
            </p:nvSpPr>
            <p:spPr>
              <a:xfrm>
                <a:off x="5211287" y="3325096"/>
                <a:ext cx="1033154" cy="25056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E8B1E0-9AFB-3E49-92CF-E04FF8862F94}"/>
                  </a:ext>
                </a:extLst>
              </p:cNvPr>
              <p:cNvSpPr/>
              <p:nvPr/>
            </p:nvSpPr>
            <p:spPr>
              <a:xfrm>
                <a:off x="2928933" y="2035602"/>
                <a:ext cx="4898403" cy="43509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188DBC-548F-5747-BB2E-8C3BFAB7352F}"/>
                  </a:ext>
                </a:extLst>
              </p:cNvPr>
              <p:cNvSpPr txBox="1"/>
              <p:nvPr/>
            </p:nvSpPr>
            <p:spPr>
              <a:xfrm>
                <a:off x="2962909" y="2088842"/>
                <a:ext cx="187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Region (us-east-1)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86FE50-1E10-4845-9F6B-30412DAAE0B5}"/>
                  </a:ext>
                </a:extLst>
              </p:cNvPr>
              <p:cNvSpPr txBox="1"/>
              <p:nvPr/>
            </p:nvSpPr>
            <p:spPr>
              <a:xfrm>
                <a:off x="3945747" y="5461457"/>
                <a:ext cx="626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AZ-A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D82291-4899-2844-B882-0F579FB67BFE}"/>
                  </a:ext>
                </a:extLst>
              </p:cNvPr>
              <p:cNvSpPr txBox="1"/>
              <p:nvPr/>
            </p:nvSpPr>
            <p:spPr>
              <a:xfrm>
                <a:off x="5671100" y="5461457"/>
                <a:ext cx="626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AZ-B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31CF40-7930-B648-A071-8B2FCAAB55A5}"/>
                  </a:ext>
                </a:extLst>
              </p:cNvPr>
              <p:cNvSpPr/>
              <p:nvPr/>
            </p:nvSpPr>
            <p:spPr>
              <a:xfrm>
                <a:off x="5280744" y="3432996"/>
                <a:ext cx="894239" cy="994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AC6156F-5CB1-C748-987C-3B1253C4B148}"/>
                  </a:ext>
                </a:extLst>
              </p:cNvPr>
              <p:cNvSpPr/>
              <p:nvPr/>
            </p:nvSpPr>
            <p:spPr>
              <a:xfrm>
                <a:off x="5280744" y="4498456"/>
                <a:ext cx="894239" cy="994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60F3C4A-4470-BF49-95C4-0AA5A02234E2}"/>
                  </a:ext>
                </a:extLst>
              </p:cNvPr>
              <p:cNvSpPr/>
              <p:nvPr/>
            </p:nvSpPr>
            <p:spPr>
              <a:xfrm>
                <a:off x="3604328" y="3428228"/>
                <a:ext cx="894239" cy="994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737938E-9624-9948-A89E-70AE2FCF5EF6}"/>
                  </a:ext>
                </a:extLst>
              </p:cNvPr>
              <p:cNvSpPr/>
              <p:nvPr/>
            </p:nvSpPr>
            <p:spPr>
              <a:xfrm>
                <a:off x="3604328" y="4493688"/>
                <a:ext cx="894239" cy="994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E5E6EE-9E2A-1E45-8486-BF281D1D3201}"/>
                  </a:ext>
                </a:extLst>
              </p:cNvPr>
              <p:cNvSpPr/>
              <p:nvPr/>
            </p:nvSpPr>
            <p:spPr>
              <a:xfrm>
                <a:off x="3219781" y="3090558"/>
                <a:ext cx="3338181" cy="31673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9E4791-6618-AE4F-A688-3EE2B09FC526}"/>
                  </a:ext>
                </a:extLst>
              </p:cNvPr>
              <p:cNvSpPr txBox="1"/>
              <p:nvPr/>
            </p:nvSpPr>
            <p:spPr>
              <a:xfrm>
                <a:off x="5984419" y="5883296"/>
                <a:ext cx="626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VPC</a:t>
                </a:r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15817157-8CB8-B447-8E08-BAFFFF8DF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72386" y="257895"/>
                <a:ext cx="427182" cy="427182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78195070-B44B-A149-BD15-694861B4E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4646225" y="727822"/>
                <a:ext cx="439624" cy="427182"/>
              </a:xfrm>
              <a:prstGeom prst="rect">
                <a:avLst/>
              </a:prstGeom>
            </p:spPr>
          </p:pic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4D080A72-9C63-3146-B79D-C8054D3C8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31087" y="1466578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49E69043-E1F7-AD4B-8CC7-EAEC3281B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637230" y="2638002"/>
                <a:ext cx="469900" cy="469900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71A9EDB-4D0D-924B-87AD-9DE7E188F87F}"/>
                  </a:ext>
                </a:extLst>
              </p:cNvPr>
              <p:cNvSpPr/>
              <p:nvPr/>
            </p:nvSpPr>
            <p:spPr>
              <a:xfrm>
                <a:off x="4559322" y="3031913"/>
                <a:ext cx="592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IGW</a:t>
                </a:r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4F80C20C-A545-A14C-917B-9F42E13FA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662750" y="3475987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15CEF26A-101E-1E4A-AB83-554BF8EC3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682522" y="3476378"/>
                <a:ext cx="711200" cy="711200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96BA0071-DE39-984F-B606-A92E8E58F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385146" y="3510668"/>
                <a:ext cx="711200" cy="7112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093822B-5059-2B44-B028-E06CC5EF4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695847" y="4592687"/>
                <a:ext cx="711200" cy="71120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11BF1BDD-BF13-3A42-B534-ED8408807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371562" y="4566955"/>
                <a:ext cx="711200" cy="711200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A696649-7B9B-BA47-B0A5-4441581C6B9B}"/>
                  </a:ext>
                </a:extLst>
              </p:cNvPr>
              <p:cNvSpPr/>
              <p:nvPr/>
            </p:nvSpPr>
            <p:spPr>
              <a:xfrm>
                <a:off x="4604850" y="3916145"/>
                <a:ext cx="540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ALB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C03656E-9658-394C-8BA4-828430BF8FC3}"/>
                  </a:ext>
                </a:extLst>
              </p:cNvPr>
              <p:cNvSpPr/>
              <p:nvPr/>
            </p:nvSpPr>
            <p:spPr>
              <a:xfrm>
                <a:off x="3760324" y="4124356"/>
                <a:ext cx="534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EC2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E327316-9D54-1549-8459-C1DA00F3C43A}"/>
                  </a:ext>
                </a:extLst>
              </p:cNvPr>
              <p:cNvSpPr/>
              <p:nvPr/>
            </p:nvSpPr>
            <p:spPr>
              <a:xfrm>
                <a:off x="5459845" y="4138676"/>
                <a:ext cx="534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EC2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82DB25-9B61-1848-8DB1-028BD425321B}"/>
                  </a:ext>
                </a:extLst>
              </p:cNvPr>
              <p:cNvSpPr/>
              <p:nvPr/>
            </p:nvSpPr>
            <p:spPr>
              <a:xfrm>
                <a:off x="3632226" y="5211956"/>
                <a:ext cx="824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RDS-M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2A85806-51B7-A347-880C-30C2D3F11319}"/>
                  </a:ext>
                </a:extLst>
              </p:cNvPr>
              <p:cNvSpPr/>
              <p:nvPr/>
            </p:nvSpPr>
            <p:spPr>
              <a:xfrm>
                <a:off x="5352840" y="5205827"/>
                <a:ext cx="7334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RDS-S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C188D3C-46FD-7B47-9468-875272D714D6}"/>
                  </a:ext>
                </a:extLst>
              </p:cNvPr>
              <p:cNvCxnSpPr>
                <a:cxnSpLocks/>
                <a:stCxn id="21" idx="0"/>
                <a:endCxn id="20" idx="2"/>
              </p:cNvCxnSpPr>
              <p:nvPr/>
            </p:nvCxnSpPr>
            <p:spPr>
              <a:xfrm flipV="1">
                <a:off x="4866037" y="1155004"/>
                <a:ext cx="0" cy="311574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D08B5CA-583E-1149-8ADD-34B59CA52ECD}"/>
                  </a:ext>
                </a:extLst>
              </p:cNvPr>
              <p:cNvCxnSpPr>
                <a:cxnSpLocks/>
                <a:stCxn id="22" idx="0"/>
                <a:endCxn id="21" idx="2"/>
              </p:cNvCxnSpPr>
              <p:nvPr/>
            </p:nvCxnSpPr>
            <p:spPr>
              <a:xfrm flipH="1" flipV="1">
                <a:off x="4866037" y="1936478"/>
                <a:ext cx="6143" cy="701524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1DBDBA0-BA41-7544-927B-45E35141AF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3094" y="3295010"/>
                <a:ext cx="0" cy="180977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68CBA-79D5-BC4E-A759-8D566208F7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8302" y="3765978"/>
                <a:ext cx="182610" cy="1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63C6305-C5BB-1F40-8D51-659086D2D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19465" y="3765977"/>
                <a:ext cx="199542" cy="1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1BE4A55-76E8-0F48-98C4-A1AD0B55E9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5534" y="4422724"/>
                <a:ext cx="0" cy="184665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C393696-487A-974E-97B4-9E0D405EC5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5222" y="4221868"/>
                <a:ext cx="949924" cy="590289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A6442D9B-BC8D-4B4D-84FD-84AA90774961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flipH="1">
                <a:off x="4425769" y="4995704"/>
                <a:ext cx="854975" cy="6880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5677E8A0-F3E2-C940-8745-AEC704A4F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36363" y="3403791"/>
              <a:ext cx="711200" cy="711200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9034F1E-7D08-E845-8C5A-4E41EF05B927}"/>
                </a:ext>
              </a:extLst>
            </p:cNvPr>
            <p:cNvSpPr/>
            <p:nvPr/>
          </p:nvSpPr>
          <p:spPr>
            <a:xfrm>
              <a:off x="7039060" y="4145724"/>
              <a:ext cx="407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71C30B8-E5A5-404B-9C16-1FC365E68755}"/>
                </a:ext>
              </a:extLst>
            </p:cNvPr>
            <p:cNvCxnSpPr>
              <a:cxnSpLocks/>
              <a:stCxn id="70" idx="1"/>
            </p:cNvCxnSpPr>
            <p:nvPr/>
          </p:nvCxnSpPr>
          <p:spPr>
            <a:xfrm flipH="1">
              <a:off x="6323078" y="3759391"/>
              <a:ext cx="61328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67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16265</TotalTime>
  <Words>14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2019-09-03T11:20:38Z</dcterms:created>
  <dcterms:modified xsi:type="dcterms:W3CDTF">2019-09-17T13:28:18Z</dcterms:modified>
</cp:coreProperties>
</file>