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0"/>
  </p:normalViewPr>
  <p:slideViewPr>
    <p:cSldViewPr snapToGrid="0" snapToObjects="1">
      <p:cViewPr>
        <p:scale>
          <a:sx n="113" d="100"/>
          <a:sy n="113" d="100"/>
        </p:scale>
        <p:origin x="106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716469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513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7134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206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721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7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963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533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046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069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530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3707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87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812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221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1524800" y="67260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" name="Shape 10"/>
          <p:cNvSpPr/>
          <p:nvPr/>
        </p:nvSpPr>
        <p:spPr>
          <a:xfrm rot="10800000">
            <a:off x="6537562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1" name="Shape 11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000"/>
            </a:lvl1pPr>
            <a:lvl2pPr algn="ctr">
              <a:spcBef>
                <a:spcPts val="0"/>
              </a:spcBef>
              <a:buSzPct val="100000"/>
              <a:defRPr sz="4000"/>
            </a:lvl2pPr>
            <a:lvl3pPr algn="ctr">
              <a:spcBef>
                <a:spcPts val="0"/>
              </a:spcBef>
              <a:buSzPct val="100000"/>
              <a:defRPr sz="4000"/>
            </a:lvl3pPr>
            <a:lvl4pPr algn="ctr">
              <a:spcBef>
                <a:spcPts val="0"/>
              </a:spcBef>
              <a:buSzPct val="100000"/>
              <a:defRPr sz="4000"/>
            </a:lvl4pPr>
            <a:lvl5pPr algn="ctr">
              <a:spcBef>
                <a:spcPts val="0"/>
              </a:spcBef>
              <a:buSzPct val="100000"/>
              <a:defRPr sz="4000"/>
            </a:lvl5pPr>
            <a:lvl6pPr algn="ctr">
              <a:spcBef>
                <a:spcPts val="0"/>
              </a:spcBef>
              <a:buSzPct val="100000"/>
              <a:defRPr sz="4000"/>
            </a:lvl6pPr>
            <a:lvl7pPr algn="ctr">
              <a:spcBef>
                <a:spcPts val="0"/>
              </a:spcBef>
              <a:buSzPct val="100000"/>
              <a:defRPr sz="4000"/>
            </a:lvl7pPr>
            <a:lvl8pPr algn="ctr">
              <a:spcBef>
                <a:spcPts val="0"/>
              </a:spcBef>
              <a:buSzPct val="100000"/>
              <a:defRPr sz="4000"/>
            </a:lvl8pPr>
            <a:lvl9pPr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150" y="5076825"/>
            <a:ext cx="9143699" cy="66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899" cy="307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899" cy="307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7999" cy="268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3"/>
            <a:ext cx="540899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3800"/>
            </a:lvl1pPr>
            <a:lvl2pPr algn="ctr">
              <a:spcBef>
                <a:spcPts val="0"/>
              </a:spcBef>
              <a:buSzPct val="100000"/>
              <a:defRPr sz="3800"/>
            </a:lvl2pPr>
            <a:lvl3pPr algn="ctr">
              <a:spcBef>
                <a:spcPts val="0"/>
              </a:spcBef>
              <a:buSzPct val="100000"/>
              <a:defRPr sz="3800"/>
            </a:lvl3pPr>
            <a:lvl4pPr algn="ctr">
              <a:spcBef>
                <a:spcPts val="0"/>
              </a:spcBef>
              <a:buSzPct val="100000"/>
              <a:defRPr sz="3800"/>
            </a:lvl4pPr>
            <a:lvl5pPr algn="ctr">
              <a:spcBef>
                <a:spcPts val="0"/>
              </a:spcBef>
              <a:buSzPct val="100000"/>
              <a:defRPr sz="3800"/>
            </a:lvl5pPr>
            <a:lvl6pPr algn="ctr">
              <a:spcBef>
                <a:spcPts val="0"/>
              </a:spcBef>
              <a:buSzPct val="100000"/>
              <a:defRPr sz="3800"/>
            </a:lvl6pPr>
            <a:lvl7pPr algn="ctr">
              <a:spcBef>
                <a:spcPts val="0"/>
              </a:spcBef>
              <a:buSzPct val="100000"/>
              <a:defRPr sz="3800"/>
            </a:lvl7pPr>
            <a:lvl8pPr algn="ctr">
              <a:spcBef>
                <a:spcPts val="0"/>
              </a:spcBef>
              <a:buSzPct val="100000"/>
              <a:defRPr sz="3800"/>
            </a:lvl8pPr>
            <a:lvl9pPr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jpg"/><Relationship Id="rId5" Type="http://schemas.openxmlformats.org/officeDocument/2006/relationships/image" Target="../media/image14.gi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jpg"/><Relationship Id="rId5" Type="http://schemas.openxmlformats.org/officeDocument/2006/relationships/image" Target="../media/image17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An Efficient Reconciliation Algorithm for Social Networks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Collin Guieb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CS35L Lab 3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625" y="2646325"/>
            <a:ext cx="2370474" cy="221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813" y="0"/>
            <a:ext cx="747838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EXPERIMENT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575" y="1533800"/>
            <a:ext cx="7018849" cy="336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99" y="1834224"/>
            <a:ext cx="5998799" cy="239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937" y="467300"/>
            <a:ext cx="37909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0725" y="1663625"/>
            <a:ext cx="1690175" cy="169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EXPERIMENT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6287700" cy="598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TABLE 1: Results for Facebook (top) and Enron (bottom).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99" y="1834224"/>
            <a:ext cx="5998799" cy="239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937" y="467300"/>
            <a:ext cx="37909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0725" y="1663625"/>
            <a:ext cx="1690175" cy="16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87900" y="4011549"/>
            <a:ext cx="8368200" cy="557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TABLE 2: Combined results for the French and German Wikipedia pages.  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024" y="2313450"/>
            <a:ext cx="7585950" cy="160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EXPERIMENT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0919" y="354475"/>
            <a:ext cx="2166280" cy="16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8068" y="354473"/>
            <a:ext cx="1285156" cy="160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CONCLUSIONS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Practical Applications: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 dirty="0"/>
              <a:t>better understanding of social dynamics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 dirty="0"/>
              <a:t>improved personalized content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 sz="1400" dirty="0"/>
              <a:t>essentially creating a worldwide phonebook</a:t>
            </a:r>
            <a:r>
              <a:rPr lang="en" dirty="0"/>
              <a:t> </a:t>
            </a:r>
            <a:endParaRPr dirty="0"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Algorithm can be used on other similar </a:t>
            </a:r>
            <a:r>
              <a:rPr lang="en" dirty="0" smtClean="0"/>
              <a:t>databases</a:t>
            </a:r>
            <a:endParaRPr dirty="0"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Privacy Issues?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88799" cy="307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" sz="2400"/>
              <a:t>Introduction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" sz="2400"/>
              <a:t>Model 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" sz="2400"/>
              <a:t>Algorithm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" sz="2400"/>
              <a:t>Experiment</a:t>
            </a:r>
          </a:p>
          <a:p>
            <a:pPr marL="457200" lvl="0" indent="-381000">
              <a:spcBef>
                <a:spcPts val="0"/>
              </a:spcBef>
              <a:buSzPct val="100000"/>
              <a:buChar char="●"/>
            </a:pPr>
            <a:r>
              <a:rPr lang="en" sz="2400"/>
              <a:t>Conclusions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INTRODUCTION: Context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4173300" cy="307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2000"/>
              <a:t>In the 21st century, social life is online</a:t>
            </a:r>
          </a:p>
          <a:p>
            <a:pPr lvl="0" rtl="0">
              <a:spcBef>
                <a:spcPts val="0"/>
              </a:spcBef>
              <a:buNone/>
            </a:pPr>
            <a:endParaRPr sz="2000"/>
          </a:p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2000"/>
              <a:t>Connects people and stimulates interaction via the internet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243479">
            <a:off x="4731221" y="1980940"/>
            <a:ext cx="3917481" cy="1677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5523299" cy="307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  <a:buChar char="●"/>
            </a:pPr>
            <a:r>
              <a:rPr lang="en" sz="2000"/>
              <a:t>Social Network Reconciliation Problem: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Each network represents a subset of your “real” ego-network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We want to identify you across all social media platforms</a:t>
            </a:r>
          </a:p>
          <a:p>
            <a:pPr marL="45720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INTRODUCTION: The Problem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000" y="1489824"/>
            <a:ext cx="2889950" cy="28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073" y="0"/>
            <a:ext cx="549785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INTRODUCTION: </a:t>
            </a:r>
            <a:r>
              <a:rPr lang="en" dirty="0" smtClean="0"/>
              <a:t>Goals</a:t>
            </a:r>
            <a:r>
              <a:rPr lang="en" dirty="0"/>
              <a:t>	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We want to create an algorithm that is: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 dirty="0"/>
              <a:t>simple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 dirty="0"/>
              <a:t>parallelizable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 dirty="0"/>
              <a:t>robust to malicious users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dirty="0"/>
              <a:t> 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990" y="3371161"/>
            <a:ext cx="1057554" cy="136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0482" y="3371161"/>
            <a:ext cx="2063667" cy="1360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5036" y="3371160"/>
            <a:ext cx="2311864" cy="1360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87900" y="1392250"/>
            <a:ext cx="3187199" cy="317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BASIC GRAPH THEORY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Ideally, we want to create a “true” unifying graph   G (V, E).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Start with G1(v1, e1), G2(v2, e2), … Gn(vn, en)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4975" y="1479373"/>
            <a:ext cx="5017450" cy="300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ALGORITHM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Roboto Slab"/>
              <a:buAutoNum type="arabicPeriod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Match users from social network G1(v1,e1) to social network G2(v2,e2) using the User-Matching algorithm.</a:t>
            </a:r>
          </a:p>
          <a:p>
            <a:pPr marL="457200" lvl="0" indent="-228600" rtl="0">
              <a:spcBef>
                <a:spcPts val="0"/>
              </a:spcBef>
              <a:buFont typeface="Roboto Slab"/>
              <a:buAutoNum type="arabicPeriod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Delete duplicates and consolidate edges.</a:t>
            </a:r>
          </a:p>
          <a:p>
            <a:pPr marL="457200" lvl="0" indent="-228600" rtl="0">
              <a:spcBef>
                <a:spcPts val="0"/>
              </a:spcBef>
              <a:buFont typeface="Roboto Slab"/>
              <a:buAutoNum type="arabicPeriod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Repeat process for </a:t>
            </a:r>
            <a:r>
              <a:rPr lang="en" i="1">
                <a:latin typeface="Roboto Slab"/>
                <a:ea typeface="Roboto Slab"/>
                <a:cs typeface="Roboto Slab"/>
                <a:sym typeface="Roboto Slab"/>
              </a:rPr>
              <a:t>n</a:t>
            </a: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 social networks.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485" y="218287"/>
            <a:ext cx="6867025" cy="470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Macintosh PowerPoint</Application>
  <PresentationFormat>On-screen Show (16:9)</PresentationFormat>
  <Paragraphs>45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Roboto Slab</vt:lpstr>
      <vt:lpstr>Roboto</vt:lpstr>
      <vt:lpstr>Arial</vt:lpstr>
      <vt:lpstr>marina</vt:lpstr>
      <vt:lpstr>An Efficient Reconciliation Algorithm for Social Networks</vt:lpstr>
      <vt:lpstr>OUTLINE</vt:lpstr>
      <vt:lpstr>INTRODUCTION: Context</vt:lpstr>
      <vt:lpstr>INTRODUCTION: The Problem</vt:lpstr>
      <vt:lpstr>PowerPoint Presentation</vt:lpstr>
      <vt:lpstr>INTRODUCTION: Goals </vt:lpstr>
      <vt:lpstr>MODEL</vt:lpstr>
      <vt:lpstr>ALGORITHM</vt:lpstr>
      <vt:lpstr>PowerPoint Presentation</vt:lpstr>
      <vt:lpstr>PowerPoint Presentation</vt:lpstr>
      <vt:lpstr>EXPERIMENT</vt:lpstr>
      <vt:lpstr>EXPERIMENT</vt:lpstr>
      <vt:lpstr>EXPERIMENT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Efficient Reconciliation Algorithm for Social Networks</dc:title>
  <cp:lastModifiedBy>Collin Guieb</cp:lastModifiedBy>
  <cp:revision>1</cp:revision>
  <dcterms:modified xsi:type="dcterms:W3CDTF">2015-12-03T22:24:45Z</dcterms:modified>
</cp:coreProperties>
</file>