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>
      <p:cViewPr>
        <p:scale>
          <a:sx n="90" d="100"/>
          <a:sy n="90" d="100"/>
        </p:scale>
        <p:origin x="-85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3FC428-8518-518A-3321-9937A1620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6613D8-7ABC-0A5E-9200-4C2B7831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CAE04-D198-D2B5-1667-F20A1938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34D06B-3D3E-9885-A844-9E7A0450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233469-1968-832B-FCE7-DF29DBCE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3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361E9-4C00-F5E8-F4BA-26C9E19C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AD466E-EADB-8D0C-2FAB-57C6BB2B0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E810D7-BD1D-E512-6443-3230856B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E8796B-8DE2-307B-82CF-DB2DC184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AF66DC-BD7D-7222-EB89-2182E6B2D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223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2B4C59-A19C-B08F-0504-B3FF81081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BD5ACE-B6A9-C430-4C9A-8A0EF8C0E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DC64BF-0597-A4FC-FA2A-C88F7387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45CEB2-80C1-42A0-6D4D-55F87DDA2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5D3D2B-11AF-0C2A-B64E-564425BC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30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99F726-050D-E4DE-A9B8-5C8BD7756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67778A-8DD4-644B-16E6-D230840DD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C64009-6267-A420-7CF6-BAD2B2DD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E7FA79-2E76-512C-E9F9-FE50AF24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64ABDA-3506-7EE6-C438-B5F766C32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70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5B0D58-EECB-8015-C8D4-17F326F1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44D9F-9E6C-5CCF-861E-469D020E6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62A6C4-FB7A-66EB-1989-32DB247F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413F0C-D84B-F22C-87F3-A94C76AB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301D61-4E2B-55CB-EB2C-487AB2CFA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35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C62BE3-9B30-9B00-906C-DB9913E2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6CE0A8-03F1-30C0-A011-2B2EA3CF8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585291-535F-2A7C-4F6C-1144D7E4F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286F75-B348-F46C-A4C0-F051BD36E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6F4510-80DA-ADC1-B03A-29630C7FF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1379D1-1FC6-3536-B5A9-329FE480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5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28D556-39EA-A017-2D73-761066707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8B22E4-9D7E-C4FA-C801-72BBECB1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4DA734-A023-87BB-172A-B78A0FF60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78E7FB-31BA-41C6-1C9D-DE7FF1DB2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D6CF10-DBC8-7231-1673-D807ECD74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B720CA3-52E1-C6B1-DF27-A514E7B1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356625-017E-CBB2-DF2D-07A6A29E0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7F44C08-7EF4-D5F0-95E1-52404EDB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7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46051B-882E-E7A5-598A-E9A9215D2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E3EDB90-23AD-4C78-CDD1-EC95E13F6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8F89BC-09A4-1AD7-AFC8-E594316A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7989DA4-7168-D8BB-7EBF-75BFED66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615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1C7E8D-7CE3-52C0-6811-030C5277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CB7D51-1B53-5F46-DFCC-17A6D166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2B0396-4732-AA34-2A6D-ABDE789A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18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B5193-8112-E765-F240-0144BBEB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DE363B-F609-81CC-89F7-0E4627C44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69F3BE-1833-178B-80B8-B12263547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267724-9A2E-6B65-BC32-57CEA38D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F390266-03F5-52C8-C2F8-7060EA3C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78C7E2-50B1-10C6-1D3B-B4E4967C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26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644A61-AD8D-8A30-0767-A4C61F1C7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E6B751-01C2-79D1-EF3A-325A33703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631AC94-237A-62A5-5E58-3C0C4F7DA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55782C-DD41-4C75-F886-DAC808BA3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C9A94E-8F38-2876-DEAC-70E6213B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FD9B5F-03F9-A85D-B587-567903B7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69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E048096-87E6-BC2A-7F81-A84C997E7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690973-5EA4-7C5E-7012-FE50BF68E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9092BD-BFD0-E3FD-E42F-AEAF01FA1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D0CEA-BDFD-43A0-BA22-80319EF1B449}" type="datetimeFigureOut">
              <a:rPr lang="fr-FR" smtClean="0"/>
              <a:t>09/03/2023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F856C6-4CAF-448E-4932-6C72DF26E3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2D7BBE-0D24-4F87-7782-CDDC2B64A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2D227-A738-4571-B619-27158ADBB8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466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B2FD7D-CB0A-A2B2-EFB6-56326FD6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8" y="233362"/>
            <a:ext cx="9496425" cy="6391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25A8301-35A7-28BE-8060-57013DB49D51}"/>
              </a:ext>
            </a:extLst>
          </p:cNvPr>
          <p:cNvSpPr/>
          <p:nvPr/>
        </p:nvSpPr>
        <p:spPr>
          <a:xfrm>
            <a:off x="6593492" y="4569473"/>
            <a:ext cx="3498361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Installation électrique 1,2,6</a:t>
            </a:r>
          </a:p>
        </p:txBody>
      </p:sp>
    </p:spTree>
    <p:extLst>
      <p:ext uri="{BB962C8B-B14F-4D97-AF65-F5344CB8AC3E}">
        <p14:creationId xmlns:p14="http://schemas.microsoft.com/office/powerpoint/2010/main" val="101175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624B1D-62CD-34CC-740C-3C161C55A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28600"/>
            <a:ext cx="9601200" cy="6400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5519FDA-467F-2E95-343B-D1FBD8618499}"/>
              </a:ext>
            </a:extLst>
          </p:cNvPr>
          <p:cNvSpPr/>
          <p:nvPr/>
        </p:nvSpPr>
        <p:spPr>
          <a:xfrm>
            <a:off x="1408176" y="4803648"/>
            <a:ext cx="1755648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Installation électrique 2,6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EB8FC8-562E-BEAF-5123-A4FE4B9414FC}"/>
              </a:ext>
            </a:extLst>
          </p:cNvPr>
          <p:cNvSpPr/>
          <p:nvPr/>
        </p:nvSpPr>
        <p:spPr>
          <a:xfrm>
            <a:off x="1408176" y="5446776"/>
            <a:ext cx="1755648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Support matériel 2,7</a:t>
            </a:r>
          </a:p>
        </p:txBody>
      </p:sp>
    </p:spTree>
    <p:extLst>
      <p:ext uri="{BB962C8B-B14F-4D97-AF65-F5344CB8AC3E}">
        <p14:creationId xmlns:p14="http://schemas.microsoft.com/office/powerpoint/2010/main" val="112617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F217B8-E061-65F0-A8CB-F1AABC8A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F123CB-9D0E-3485-82E5-9D8BB7B96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6A75F9-096B-27A1-7912-F373CA56D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64" y="0"/>
            <a:ext cx="91620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3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3A9A8-6EC6-E75F-D90E-0EC94ABE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E18DC-ADAA-484C-F394-4AC39E7AA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85390ECC-8358-3A30-D2CA-5DA908A6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597" y="0"/>
            <a:ext cx="9162071" cy="6858000"/>
          </a:xfrm>
          <a:prstGeom prst="rect">
            <a:avLst/>
          </a:prstGeom>
        </p:spPr>
      </p:pic>
      <p:sp>
        <p:nvSpPr>
          <p:cNvPr id="16" name="Ellipse 15">
            <a:extLst>
              <a:ext uri="{FF2B5EF4-FFF2-40B4-BE49-F238E27FC236}">
                <a16:creationId xmlns:a16="http://schemas.microsoft.com/office/drawing/2014/main" id="{148955B0-B3AF-A510-AB75-B934D25433AA}"/>
              </a:ext>
            </a:extLst>
          </p:cNvPr>
          <p:cNvSpPr/>
          <p:nvPr/>
        </p:nvSpPr>
        <p:spPr>
          <a:xfrm>
            <a:off x="3636335" y="5295014"/>
            <a:ext cx="2169042" cy="4359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95740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9</Words>
  <Application>Microsoft Office PowerPoint</Application>
  <PresentationFormat>Grand écran</PresentationFormat>
  <Paragraphs>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Marc-Antoine Rault</dc:creator>
  <cp:lastModifiedBy>Marc Collin</cp:lastModifiedBy>
  <cp:revision>3</cp:revision>
  <dcterms:created xsi:type="dcterms:W3CDTF">2023-02-21T14:02:53Z</dcterms:created>
  <dcterms:modified xsi:type="dcterms:W3CDTF">2023-03-09T22:08:01Z</dcterms:modified>
</cp:coreProperties>
</file>