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1f4b8ba21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1f4b8ba21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f4b8ba2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f4b8ba2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f4b8ba2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f4b8ba2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25e27f8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25e27f8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25e27f8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25e27f8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1f4b8ba21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1f4b8ba2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2606ae10d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2606ae10d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1f4b8ba21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1f4b8ba21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f4b8ba21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f4b8ba21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963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CyberMiner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44725" y="3015825"/>
            <a:ext cx="85206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Matz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Fredrick Horn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 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Conner Carraher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Brown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Danel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website: https://cs4376-team-a.github.io/Project/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28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1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846950" y="12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75" y="625375"/>
            <a:ext cx="5287249" cy="4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23600" y="290825"/>
            <a:ext cx="246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01550" y="933050"/>
            <a:ext cx="2599800" cy="3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Rough layout of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General flow is user/admin </a:t>
            </a:r>
            <a:br>
              <a:rPr lang="en" sz="1600"/>
            </a:br>
            <a:r>
              <a:rPr lang="en" sz="1600"/>
              <a:t>-&gt; uses search engine -&gt; generates query </a:t>
            </a:r>
            <a:br>
              <a:rPr lang="en" sz="1600"/>
            </a:br>
            <a:r>
              <a:rPr lang="en" sz="1600"/>
              <a:t>-&gt; query uses </a:t>
            </a:r>
            <a:r>
              <a:rPr lang="en" sz="1600"/>
              <a:t>keywords to search index table for relevant websites </a:t>
            </a:r>
            <a:br>
              <a:rPr lang="en" sz="1600"/>
            </a:br>
            <a:r>
              <a:rPr lang="en" sz="1600"/>
              <a:t>-&gt; query then generates/opens webpage with list or relevant URLs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**subject to change**</a:t>
            </a:r>
            <a:endParaRPr sz="10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75" y="211325"/>
            <a:ext cx="6167799" cy="46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630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 - User/Admin interaction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430900" y="1331125"/>
            <a:ext cx="42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Two different user types in CyberMiner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Admin is a specialization of 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User: A typical user of the system that will perform basic functions through search engine (submit keywords and go to websites listed)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Admin: Can perform same basic functions same as generic users, also has added permissions/functionality that helps them in maintaining the system</a:t>
            </a:r>
            <a:endParaRPr sz="1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20" y="1501825"/>
            <a:ext cx="4381905" cy="230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14525" y="418250"/>
            <a:ext cx="7951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 - Index and Web Page Interaction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5909150" y="1785825"/>
            <a:ext cx="26139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Query from search engine will generate a web page (or pages) with a list of urls that are relevant to the keywords the user submitted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 will then be able to click on one of the results to then go to that specific site</a:t>
            </a:r>
            <a:endParaRPr sz="14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125" y="1896371"/>
            <a:ext cx="1495900" cy="2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20" y="1213138"/>
            <a:ext cx="499147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32899" y="1816000"/>
            <a:ext cx="24576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Query from the search engine will reference an index from the index database using keywords obtained from the user that exist within the index’s 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index/indices will then be used to obtain the necessary info (namely the url) from the Index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25" y="219725"/>
            <a:ext cx="8706499" cy="474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50" y="444513"/>
            <a:ext cx="5544774" cy="425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426150" y="3962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470725"/>
            <a:ext cx="7528350" cy="43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375800" y="385275"/>
            <a:ext cx="265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71600" y="175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62" y="708288"/>
            <a:ext cx="6583876" cy="4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