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951D-F33F-894E-A53B-43FAF088695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E8485-46BD-A94C-87B9-5BE95C19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54C3-2AA6-4842-A292-CF1B8148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CE4BE-1FC4-8F46-956A-666A7D0FC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AC3F-42B9-9D4D-A820-F00B0E07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F3B5-76FF-8740-99C0-45B0A42F000E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1DAE-6676-784B-9CCD-61E9CD20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FD10-83CF-BB47-8BF1-F03FA6A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E61-4CE2-9642-A1F9-2EAA4794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DC4AC-0D42-8341-B367-C3EB62C7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392-CC13-A742-B2D0-978A6BC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4D94-BB68-054B-B4AA-821443DF9CC0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03A7-C5ED-2C45-B3DA-8B586CC0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0DBB-56D4-B545-B87D-F960ED9E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9A6B9-7CF5-6644-ABD1-2BE10EBC4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87D5-7DC7-F840-9F30-42D7A44D0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2F35-CD04-9F4E-8E5D-CEAE71F7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7B2C-F32A-6A4B-BF3D-30DD4D299FF6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F7A9-E7A1-384A-9F50-AE4B8B5A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F623-2DED-3348-A4B1-FC506E44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6BA0-128F-4648-A143-C620A8C0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5962-4AF9-074B-BF16-DC4AFB09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4E07-F154-3A46-B7AE-484FB9DF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F5FE-D7BD-3A48-9A8D-D7FD9B9CFE6A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DC90-2F04-D74F-B156-B810494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7BF5-A732-2E4E-8248-B43911E6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7E0D-B8B7-FE4E-A329-5DEA4724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99C5-807C-664F-91EF-4D583D45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592C-91EF-714D-ADAC-0FC7F536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4E53-3EC5-CC42-81B5-871E7F3A0B1C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CCAE-E4BE-9643-A7A9-1DC4960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F3D0-3A52-2F4B-9128-26A8FAFB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4EB4-2785-C24E-BCA6-6132EC2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3A61-6FE1-5242-9137-12238831D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7A9E-417F-1A4B-876B-4D2FEEE9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08CA3-D643-E548-BAB6-56284AB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BB4C-EA62-6545-AD8C-67044D9A097D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158-DDB8-9841-A4FE-05E20952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C1DA8-9C00-2D41-87C3-23DB12AB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36B-B76A-694C-BB1B-20AAD272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36EC-CD6E-7D44-A99C-377E172F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44F-C627-9C4D-8833-F1B99DE6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D29EB-5C75-4F4A-BAD3-F44A4B0C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C108-3D94-D044-B944-B9A4A22A3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CDF6-4794-D742-BF67-76F9430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1B4-B656-804A-8E0E-CCA262383597}" type="datetime1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17A11-3EA7-F54B-B316-76DC1C4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E0EA-DBB7-A148-AD9C-874DAFBD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3351-8932-B444-8D19-C43C3662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39934-478C-7F41-A390-1BE370CB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71E1-B80E-5E44-BC93-C43FEDFFC516}" type="datetime1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439C-2F08-714D-B566-1E504A40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3F67-93B2-6743-901B-4527227A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B5E21-7AFC-F14A-8A24-C72A812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833E-CF5F-B046-88D2-EBB4F338F7C0}" type="datetime1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30685-6AD7-8447-A20E-8143D23F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774A6-1395-D14A-8921-FB7F9096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A77-2B6F-9C4C-8DFD-4BEE974B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698F-AD49-9C43-BDC2-C419D177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D1C36-1030-8E41-979E-C6EF3D0B7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39D80-B2A6-9E49-9F8F-DE7F65E9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4075-F9E5-5743-AC42-1A1A8E7CB4A1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99646-84B3-154B-A25F-AA8E8CAF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4BD82-496D-2046-8015-E0CF2D9B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15CA-67C5-8C43-B7A9-44C31288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7AC9-C366-BA4D-B101-B7B9FE56F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8ABFB-DE13-DF45-AC65-6434A27D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F8A1-1E54-634A-BDAD-5197EC29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630C-2B0C-ED42-BEA8-2F743953C8F2}" type="datetime1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B80B-D77D-0C47-B39D-1E1509B5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EE42-36AA-4A46-AC2B-19CBF8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4B743-7C96-644A-A3DE-0B4B20DB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FDCFA-124A-C840-ADB8-F3589EBF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6A98-20DF-0F4B-A112-C62795B08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4AEF-9E06-A144-8256-9E8D1CBD39B8}" type="datetime1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E98C-26C2-F046-9569-205C42411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75A7-39EA-034F-A602-50751A45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4BB9-FE25-EA46-BB34-D0E110C7B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0D53-E82F-C644-B2C2-6ED2C8B5A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DE73D-F93F-0642-854B-4420F29AE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Miller</dc:creator>
  <cp:lastModifiedBy>Drew Miller</cp:lastModifiedBy>
  <cp:revision>1</cp:revision>
  <dcterms:created xsi:type="dcterms:W3CDTF">2021-02-09T19:48:54Z</dcterms:created>
  <dcterms:modified xsi:type="dcterms:W3CDTF">2021-02-10T19:03:46Z</dcterms:modified>
</cp:coreProperties>
</file>