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3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wmf" ContentType="image/x-wmf"/>
  <Override PartName="/ppt/media/image2.png" ContentType="image/png"/>
  <Override PartName="/ppt/media/image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My Daily Tasks</c:v>
                </c:pt>
              </c:strCache>
            </c:strRef>
          </c:tx>
          <c:spPr>
            <a:solidFill>
              <a:srgbClr val="ffcd00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ffcd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1"/>
            <c:spPr>
              <a:solidFill>
                <a:srgbClr val="616669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2"/>
            <c:spPr>
              <a:solidFill>
                <a:srgbClr val="bbbcbc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3"/>
            <c:spPr>
              <a:solidFill>
                <a:srgbClr val="00a9e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4"/>
            <c:spPr>
              <a:solidFill>
                <a:srgbClr val="00af66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5"/>
            <c:spPr>
              <a:solidFill>
                <a:srgbClr val="ff8200"/>
              </a:solidFill>
              <a:ln w="19080">
                <a:solidFill>
                  <a:srgbClr val="ffffff"/>
                </a:solidFill>
                <a:round/>
              </a:ln>
            </c:spPr>
          </c:dPt>
          <c:dPt>
            <c:idx val="6"/>
            <c:spPr>
              <a:solidFill>
                <a:srgbClr val="997b00"/>
              </a:solidFill>
              <a:ln w="19080">
                <a:solidFill>
                  <a:srgbClr val="ffffff"/>
                </a:solidFill>
                <a:round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Roboto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1"/>
              <c:numFmt formatCode="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Roboto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2"/>
              <c:numFmt formatCode="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Roboto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3"/>
              <c:numFmt formatCode="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Roboto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4"/>
              <c:numFmt formatCode="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Roboto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5"/>
              <c:numFmt formatCode="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Roboto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dLbl>
              <c:idx val="6"/>
              <c:numFmt formatCode="0%" sourceLinked="0"/>
              <c:txPr>
                <a:bodyPr wrap="square"/>
                <a:lstStyle/>
                <a:p>
                  <a:pPr>
                    <a:defRPr b="0" sz="1197" spc="-1" strike="noStrike">
                      <a:solidFill>
                        <a:srgbClr val="404040"/>
                      </a:solidFill>
                      <a:latin typeface="Roboto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197" spc="-1" strike="noStrike">
                    <a:solidFill>
                      <a:srgbClr val="404040"/>
                    </a:solidFill>
                    <a:latin typeface="Roboto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7"/>
                <c:pt idx="0">
                  <c:v>Data Cleaning</c:v>
                </c:pt>
                <c:pt idx="1">
                  <c:v>Statistical Analysis</c:v>
                </c:pt>
                <c:pt idx="2">
                  <c:v>Consulting Meetings</c:v>
                </c:pt>
                <c:pt idx="3">
                  <c:v>Emails</c:v>
                </c:pt>
                <c:pt idx="4">
                  <c:v>Manuscript/Abstract/Poster Review</c:v>
                </c:pt>
                <c:pt idx="5">
                  <c:v>Power/Sample Size Determination</c:v>
                </c:pt>
                <c:pt idx="6">
                  <c:v>Training/Research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7"/>
                <c:pt idx="0">
                  <c:v>0.3</c:v>
                </c:pt>
                <c:pt idx="1">
                  <c:v>0.2</c:v>
                </c:pt>
                <c:pt idx="2">
                  <c:v>0.1</c:v>
                </c:pt>
                <c:pt idx="3">
                  <c:v>0.2</c:v>
                </c:pt>
                <c:pt idx="4">
                  <c:v>0.1</c:v>
                </c:pt>
                <c:pt idx="5">
                  <c:v>0.05</c:v>
                </c:pt>
                <c:pt idx="6">
                  <c:v>0.05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197" spc="-1" strike="noStrike">
              <a:solidFill>
                <a:srgbClr val="595959"/>
              </a:solidFill>
              <a:latin typeface="Roboto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635335-3D42-4118-83C8-885F2EBA60F5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1ECD3AC5-4A57-4EAD-9116-53252FE8692B}">
      <dgm:prSet phldrT="[Text]"/>
      <dgm:spPr/>
      <dgm:t>
        <a:bodyPr/>
        <a:lstStyle/>
        <a:p>
          <a:r>
            <a:rPr lang="en-US" dirty="0"/>
            <a:t>Actuarial Science major coming into undergrad</a:t>
          </a:r>
        </a:p>
      </dgm:t>
    </dgm:pt>
    <dgm:pt modelId="{9221991F-2E67-41FC-B591-29F1B30FF637}" type="parTrans" cxnId="{E86633EC-4AF0-4D46-BBBA-0F51B7D9E592}">
      <dgm:prSet/>
      <dgm:spPr/>
      <dgm:t>
        <a:bodyPr/>
        <a:lstStyle/>
        <a:p>
          <a:endParaRPr lang="en-US"/>
        </a:p>
      </dgm:t>
    </dgm:pt>
    <dgm:pt modelId="{52E20394-C940-40CD-B111-6A9C96B5A5FA}" type="sibTrans" cxnId="{E86633EC-4AF0-4D46-BBBA-0F51B7D9E592}">
      <dgm:prSet/>
      <dgm:spPr/>
      <dgm:t>
        <a:bodyPr/>
        <a:lstStyle/>
        <a:p>
          <a:endParaRPr lang="en-US"/>
        </a:p>
      </dgm:t>
    </dgm:pt>
    <dgm:pt modelId="{8791C659-5F5A-4347-BF88-7E70E3DBCFF8}">
      <dgm:prSet phldrT="[Text]"/>
      <dgm:spPr/>
      <dgm:t>
        <a:bodyPr/>
        <a:lstStyle/>
        <a:p>
          <a:r>
            <a:rPr lang="en-US" dirty="0"/>
            <a:t>Failed exam FM 2/2 times, didn’t enjoy actuarial science</a:t>
          </a:r>
        </a:p>
      </dgm:t>
    </dgm:pt>
    <dgm:pt modelId="{3DC791B6-74E4-4A04-9574-BD540C76F89D}" type="parTrans" cxnId="{763A3F29-C6F6-4F5F-8A99-95E3B087D88C}">
      <dgm:prSet/>
      <dgm:spPr/>
      <dgm:t>
        <a:bodyPr/>
        <a:lstStyle/>
        <a:p>
          <a:endParaRPr lang="en-US"/>
        </a:p>
      </dgm:t>
    </dgm:pt>
    <dgm:pt modelId="{DFE57B36-2B47-4390-8AF2-1B064DF9B0F7}" type="sibTrans" cxnId="{763A3F29-C6F6-4F5F-8A99-95E3B087D88C}">
      <dgm:prSet/>
      <dgm:spPr/>
      <dgm:t>
        <a:bodyPr/>
        <a:lstStyle/>
        <a:p>
          <a:endParaRPr lang="en-US"/>
        </a:p>
      </dgm:t>
    </dgm:pt>
    <dgm:pt modelId="{57094246-6F21-408A-8AF3-FD009E6A461C}">
      <dgm:prSet phldrT="[Text]"/>
      <dgm:spPr/>
      <dgm:t>
        <a:bodyPr/>
        <a:lstStyle/>
        <a:p>
          <a:r>
            <a:rPr lang="en-US" dirty="0"/>
            <a:t>Attended IUPUI’s Biostatistics Discovery Day and applied for grad school!</a:t>
          </a:r>
        </a:p>
      </dgm:t>
    </dgm:pt>
    <dgm:pt modelId="{45AE4826-8D05-424B-94DD-9903763A296F}" type="parTrans" cxnId="{C249CA43-47A1-4683-939F-59928E1EA7AC}">
      <dgm:prSet/>
      <dgm:spPr/>
      <dgm:t>
        <a:bodyPr/>
        <a:lstStyle/>
        <a:p>
          <a:endParaRPr lang="en-US"/>
        </a:p>
      </dgm:t>
    </dgm:pt>
    <dgm:pt modelId="{E1FBC807-B4A1-4179-8D0E-A686DA36FE50}" type="sibTrans" cxnId="{C249CA43-47A1-4683-939F-59928E1EA7AC}">
      <dgm:prSet/>
      <dgm:spPr/>
      <dgm:t>
        <a:bodyPr/>
        <a:lstStyle/>
        <a:p>
          <a:endParaRPr lang="en-US"/>
        </a:p>
      </dgm:t>
    </dgm:pt>
    <dgm:pt modelId="{154BD2C6-4FF6-4950-BDE7-9698408C7314}">
      <dgm:prSet phldrT="[Text]"/>
      <dgm:spPr/>
      <dgm:t>
        <a:bodyPr/>
        <a:lstStyle/>
        <a:p>
          <a:r>
            <a:rPr lang="en-US" dirty="0"/>
            <a:t>Worked as a statistics tutor. Interned under statistics professor.</a:t>
          </a:r>
        </a:p>
      </dgm:t>
    </dgm:pt>
    <dgm:pt modelId="{9E868DF1-038C-403A-B1AE-471E32A668DC}" type="parTrans" cxnId="{555DACD3-550E-4F90-8B2D-E10D89800C2D}">
      <dgm:prSet/>
      <dgm:spPr/>
      <dgm:t>
        <a:bodyPr/>
        <a:lstStyle/>
        <a:p>
          <a:endParaRPr lang="en-US"/>
        </a:p>
      </dgm:t>
    </dgm:pt>
    <dgm:pt modelId="{0E732B42-3AE3-4A53-9958-74416F4FCCA1}" type="sibTrans" cxnId="{555DACD3-550E-4F90-8B2D-E10D89800C2D}">
      <dgm:prSet/>
      <dgm:spPr/>
      <dgm:t>
        <a:bodyPr/>
        <a:lstStyle/>
        <a:p>
          <a:endParaRPr lang="en-US"/>
        </a:p>
      </dgm:t>
    </dgm:pt>
    <dgm:pt modelId="{5ED4BD22-685A-41B0-BDD3-4309F775B108}">
      <dgm:prSet phldrT="[Text]"/>
      <dgm:spPr/>
      <dgm:t>
        <a:bodyPr/>
        <a:lstStyle/>
        <a:p>
          <a:r>
            <a:rPr lang="en-US" dirty="0"/>
            <a:t>Accepted to University of Iowa, moved to Iowa City</a:t>
          </a:r>
        </a:p>
      </dgm:t>
    </dgm:pt>
    <dgm:pt modelId="{46EE353A-4E09-42AD-916D-5312F6808480}" type="parTrans" cxnId="{C3728DFD-18AE-474D-A6F2-DA29D63DE2A0}">
      <dgm:prSet/>
      <dgm:spPr/>
      <dgm:t>
        <a:bodyPr/>
        <a:lstStyle/>
        <a:p>
          <a:endParaRPr lang="en-US"/>
        </a:p>
      </dgm:t>
    </dgm:pt>
    <dgm:pt modelId="{2F638452-A24A-411D-96F6-4CB724AFBC37}" type="sibTrans" cxnId="{C3728DFD-18AE-474D-A6F2-DA29D63DE2A0}">
      <dgm:prSet/>
      <dgm:spPr/>
      <dgm:t>
        <a:bodyPr/>
        <a:lstStyle/>
        <a:p>
          <a:endParaRPr lang="en-US"/>
        </a:p>
      </dgm:t>
    </dgm:pt>
    <dgm:pt modelId="{89F1039F-F41F-4781-8677-85639117A2DF}">
      <dgm:prSet phldrT="[Text]"/>
      <dgm:spPr/>
      <dgm:t>
        <a:bodyPr/>
        <a:lstStyle/>
        <a:p>
          <a:r>
            <a:rPr lang="en-US" dirty="0"/>
            <a:t>First year of graduate school. Teaching assistant for introduction to biostatistics/epidemiology</a:t>
          </a:r>
        </a:p>
      </dgm:t>
    </dgm:pt>
    <dgm:pt modelId="{11504912-FFA5-4BDC-A327-8AC15BA10927}" type="parTrans" cxnId="{0AFF0113-7045-44B6-ADEB-B8ECAFBA001D}">
      <dgm:prSet/>
      <dgm:spPr/>
      <dgm:t>
        <a:bodyPr/>
        <a:lstStyle/>
        <a:p>
          <a:endParaRPr lang="en-US"/>
        </a:p>
      </dgm:t>
    </dgm:pt>
    <dgm:pt modelId="{285D2406-6BC8-4B1B-8EA9-0C8284DFFF2A}" type="sibTrans" cxnId="{0AFF0113-7045-44B6-ADEB-B8ECAFBA001D}">
      <dgm:prSet/>
      <dgm:spPr/>
      <dgm:t>
        <a:bodyPr/>
        <a:lstStyle/>
        <a:p>
          <a:endParaRPr lang="en-US"/>
        </a:p>
      </dgm:t>
    </dgm:pt>
    <dgm:pt modelId="{542AB0BC-2FB2-40F5-8C40-FB1F76E46BDC}">
      <dgm:prSet phldrT="[Text]"/>
      <dgm:spPr/>
      <dgm:t>
        <a:bodyPr/>
        <a:lstStyle/>
        <a:p>
          <a:r>
            <a:rPr lang="en-US" dirty="0"/>
            <a:t>Masters Statistician Intern at Eli Lilly and Company. Manufacturing department &amp; cold-chain management</a:t>
          </a:r>
        </a:p>
      </dgm:t>
    </dgm:pt>
    <dgm:pt modelId="{14A7E0B4-4AC6-4E1A-AEB3-9217540B6850}" type="parTrans" cxnId="{2226048F-546F-4631-AC02-9335FFB90EB9}">
      <dgm:prSet/>
      <dgm:spPr/>
      <dgm:t>
        <a:bodyPr/>
        <a:lstStyle/>
        <a:p>
          <a:endParaRPr lang="en-US"/>
        </a:p>
      </dgm:t>
    </dgm:pt>
    <dgm:pt modelId="{11FC78C9-7A25-4029-8ADA-81D9AE0FB005}" type="sibTrans" cxnId="{2226048F-546F-4631-AC02-9335FFB90EB9}">
      <dgm:prSet/>
      <dgm:spPr/>
      <dgm:t>
        <a:bodyPr/>
        <a:lstStyle/>
        <a:p>
          <a:endParaRPr lang="en-US"/>
        </a:p>
      </dgm:t>
    </dgm:pt>
    <dgm:pt modelId="{8C366802-284F-40AF-A8A9-23CA4DB3D672}">
      <dgm:prSet phldrT="[Text]"/>
      <dgm:spPr/>
      <dgm:t>
        <a:bodyPr/>
        <a:lstStyle/>
        <a:p>
          <a:r>
            <a:rPr lang="en-US" dirty="0"/>
            <a:t>Second year of graduate school. Preceptorship in machine learning for head and neck cancer patients. Research assistant at CPHS and HCCC. </a:t>
          </a:r>
        </a:p>
      </dgm:t>
    </dgm:pt>
    <dgm:pt modelId="{EE0AD944-6179-443C-8769-1A2EF0F64EBC}" type="parTrans" cxnId="{252F2F33-A41E-4322-86D0-CE455DCFCBF0}">
      <dgm:prSet/>
      <dgm:spPr/>
      <dgm:t>
        <a:bodyPr/>
        <a:lstStyle/>
        <a:p>
          <a:endParaRPr lang="en-US"/>
        </a:p>
      </dgm:t>
    </dgm:pt>
    <dgm:pt modelId="{5EDF03C4-DC9A-4472-AC4E-5277CB9E548A}" type="sibTrans" cxnId="{252F2F33-A41E-4322-86D0-CE455DCFCBF0}">
      <dgm:prSet/>
      <dgm:spPr/>
      <dgm:t>
        <a:bodyPr/>
        <a:lstStyle/>
        <a:p>
          <a:endParaRPr lang="en-US"/>
        </a:p>
      </dgm:t>
    </dgm:pt>
    <dgm:pt modelId="{B566AD79-1760-4FA1-8F34-1E88B02417EE}">
      <dgm:prSet phldrT="[Text]"/>
      <dgm:spPr/>
      <dgm:t>
        <a:bodyPr/>
        <a:lstStyle/>
        <a:p>
          <a:r>
            <a:rPr lang="en-US" dirty="0"/>
            <a:t>Hired remotely at the HCCC during COVID. </a:t>
          </a:r>
        </a:p>
      </dgm:t>
    </dgm:pt>
    <dgm:pt modelId="{7CE482DE-8C5F-4337-A906-895C6F1409F2}" type="parTrans" cxnId="{8EBC67C0-C72C-4837-8AAF-F3734C153B00}">
      <dgm:prSet/>
      <dgm:spPr/>
      <dgm:t>
        <a:bodyPr/>
        <a:lstStyle/>
        <a:p>
          <a:endParaRPr lang="en-US"/>
        </a:p>
      </dgm:t>
    </dgm:pt>
    <dgm:pt modelId="{9D7A530D-3E68-4934-B302-6E30F1720393}" type="sibTrans" cxnId="{8EBC67C0-C72C-4837-8AAF-F3734C153B00}">
      <dgm:prSet/>
      <dgm:spPr/>
      <dgm:t>
        <a:bodyPr/>
        <a:lstStyle/>
        <a:p>
          <a:endParaRPr lang="en-US"/>
        </a:p>
      </dgm:t>
    </dgm:pt>
    <dgm:pt modelId="{72E71DAC-6B21-48AF-A09A-72D877BB9E92}" type="pres">
      <dgm:prSet presAssocID="{AD635335-3D42-4118-83C8-885F2EBA60F5}" presName="Name0" presStyleCnt="0">
        <dgm:presLayoutVars>
          <dgm:dir/>
          <dgm:resizeHandles/>
        </dgm:presLayoutVars>
      </dgm:prSet>
      <dgm:spPr/>
    </dgm:pt>
    <dgm:pt modelId="{FE0A2DAF-1898-4E52-8C53-A1F288074135}" type="pres">
      <dgm:prSet presAssocID="{1ECD3AC5-4A57-4EAD-9116-53252FE8692B}" presName="compNode" presStyleCnt="0"/>
      <dgm:spPr/>
    </dgm:pt>
    <dgm:pt modelId="{C597114E-2B1E-427E-BFE2-37B92624EB55}" type="pres">
      <dgm:prSet presAssocID="{1ECD3AC5-4A57-4EAD-9116-53252FE8692B}" presName="dummyConnPt" presStyleCnt="0"/>
      <dgm:spPr/>
    </dgm:pt>
    <dgm:pt modelId="{42E37C93-7065-41D4-9B4B-204375719DF0}" type="pres">
      <dgm:prSet presAssocID="{1ECD3AC5-4A57-4EAD-9116-53252FE8692B}" presName="node" presStyleLbl="node1" presStyleIdx="0" presStyleCnt="9">
        <dgm:presLayoutVars>
          <dgm:bulletEnabled val="1"/>
        </dgm:presLayoutVars>
      </dgm:prSet>
      <dgm:spPr/>
    </dgm:pt>
    <dgm:pt modelId="{B723941C-4D01-4E9E-B700-9CB956EAED74}" type="pres">
      <dgm:prSet presAssocID="{52E20394-C940-40CD-B111-6A9C96B5A5FA}" presName="sibTrans" presStyleLbl="bgSibTrans2D1" presStyleIdx="0" presStyleCnt="8"/>
      <dgm:spPr/>
    </dgm:pt>
    <dgm:pt modelId="{9DD1B2CB-4EB3-403D-A0C0-0DD32FCBC599}" type="pres">
      <dgm:prSet presAssocID="{8791C659-5F5A-4347-BF88-7E70E3DBCFF8}" presName="compNode" presStyleCnt="0"/>
      <dgm:spPr/>
    </dgm:pt>
    <dgm:pt modelId="{0393D3B8-2251-49F3-9434-6E255EC351AA}" type="pres">
      <dgm:prSet presAssocID="{8791C659-5F5A-4347-BF88-7E70E3DBCFF8}" presName="dummyConnPt" presStyleCnt="0"/>
      <dgm:spPr/>
    </dgm:pt>
    <dgm:pt modelId="{378D62F8-741F-49F8-9F7E-887E7C5E99C1}" type="pres">
      <dgm:prSet presAssocID="{8791C659-5F5A-4347-BF88-7E70E3DBCFF8}" presName="node" presStyleLbl="node1" presStyleIdx="1" presStyleCnt="9">
        <dgm:presLayoutVars>
          <dgm:bulletEnabled val="1"/>
        </dgm:presLayoutVars>
      </dgm:prSet>
      <dgm:spPr/>
    </dgm:pt>
    <dgm:pt modelId="{72C3D452-FD1B-4B68-B807-98283918098C}" type="pres">
      <dgm:prSet presAssocID="{DFE57B36-2B47-4390-8AF2-1B064DF9B0F7}" presName="sibTrans" presStyleLbl="bgSibTrans2D1" presStyleIdx="1" presStyleCnt="8"/>
      <dgm:spPr/>
    </dgm:pt>
    <dgm:pt modelId="{AAA79D8D-1B22-488F-B8AB-042AEED5C643}" type="pres">
      <dgm:prSet presAssocID="{57094246-6F21-408A-8AF3-FD009E6A461C}" presName="compNode" presStyleCnt="0"/>
      <dgm:spPr/>
    </dgm:pt>
    <dgm:pt modelId="{3D9C2FB2-E0B5-4A1C-B415-72DA06C4427A}" type="pres">
      <dgm:prSet presAssocID="{57094246-6F21-408A-8AF3-FD009E6A461C}" presName="dummyConnPt" presStyleCnt="0"/>
      <dgm:spPr/>
    </dgm:pt>
    <dgm:pt modelId="{011821E7-4CEE-416E-8862-EA647E9050D4}" type="pres">
      <dgm:prSet presAssocID="{57094246-6F21-408A-8AF3-FD009E6A461C}" presName="node" presStyleLbl="node1" presStyleIdx="2" presStyleCnt="9">
        <dgm:presLayoutVars>
          <dgm:bulletEnabled val="1"/>
        </dgm:presLayoutVars>
      </dgm:prSet>
      <dgm:spPr/>
    </dgm:pt>
    <dgm:pt modelId="{A4CF5165-8A2D-4933-884F-7C4006F65C96}" type="pres">
      <dgm:prSet presAssocID="{E1FBC807-B4A1-4179-8D0E-A686DA36FE50}" presName="sibTrans" presStyleLbl="bgSibTrans2D1" presStyleIdx="2" presStyleCnt="8"/>
      <dgm:spPr/>
    </dgm:pt>
    <dgm:pt modelId="{3166FE18-7D36-483C-83AD-0BE6978535E2}" type="pres">
      <dgm:prSet presAssocID="{154BD2C6-4FF6-4950-BDE7-9698408C7314}" presName="compNode" presStyleCnt="0"/>
      <dgm:spPr/>
    </dgm:pt>
    <dgm:pt modelId="{6638D908-6827-40A1-A1D5-FB116C7603AE}" type="pres">
      <dgm:prSet presAssocID="{154BD2C6-4FF6-4950-BDE7-9698408C7314}" presName="dummyConnPt" presStyleCnt="0"/>
      <dgm:spPr/>
    </dgm:pt>
    <dgm:pt modelId="{43483F7C-DC8A-4715-8A63-DEDF67546842}" type="pres">
      <dgm:prSet presAssocID="{154BD2C6-4FF6-4950-BDE7-9698408C7314}" presName="node" presStyleLbl="node1" presStyleIdx="3" presStyleCnt="9">
        <dgm:presLayoutVars>
          <dgm:bulletEnabled val="1"/>
        </dgm:presLayoutVars>
      </dgm:prSet>
      <dgm:spPr/>
    </dgm:pt>
    <dgm:pt modelId="{6114C1F3-6C26-4265-A60B-E2312923901F}" type="pres">
      <dgm:prSet presAssocID="{0E732B42-3AE3-4A53-9958-74416F4FCCA1}" presName="sibTrans" presStyleLbl="bgSibTrans2D1" presStyleIdx="3" presStyleCnt="8"/>
      <dgm:spPr/>
    </dgm:pt>
    <dgm:pt modelId="{243A16C4-B0D4-4EBD-8EFB-07D15DBBFFBE}" type="pres">
      <dgm:prSet presAssocID="{5ED4BD22-685A-41B0-BDD3-4309F775B108}" presName="compNode" presStyleCnt="0"/>
      <dgm:spPr/>
    </dgm:pt>
    <dgm:pt modelId="{32C5272F-B30F-4B90-A3A2-34B23C29B406}" type="pres">
      <dgm:prSet presAssocID="{5ED4BD22-685A-41B0-BDD3-4309F775B108}" presName="dummyConnPt" presStyleCnt="0"/>
      <dgm:spPr/>
    </dgm:pt>
    <dgm:pt modelId="{E532197B-73CD-4F89-93DE-FFC7BA987037}" type="pres">
      <dgm:prSet presAssocID="{5ED4BD22-685A-41B0-BDD3-4309F775B108}" presName="node" presStyleLbl="node1" presStyleIdx="4" presStyleCnt="9">
        <dgm:presLayoutVars>
          <dgm:bulletEnabled val="1"/>
        </dgm:presLayoutVars>
      </dgm:prSet>
      <dgm:spPr/>
    </dgm:pt>
    <dgm:pt modelId="{A499458C-3A3E-4EC1-91B0-09FFE10A0369}" type="pres">
      <dgm:prSet presAssocID="{2F638452-A24A-411D-96F6-4CB724AFBC37}" presName="sibTrans" presStyleLbl="bgSibTrans2D1" presStyleIdx="4" presStyleCnt="8"/>
      <dgm:spPr/>
    </dgm:pt>
    <dgm:pt modelId="{623BD1F5-B0DE-4CFD-A19D-2759306C69A2}" type="pres">
      <dgm:prSet presAssocID="{89F1039F-F41F-4781-8677-85639117A2DF}" presName="compNode" presStyleCnt="0"/>
      <dgm:spPr/>
    </dgm:pt>
    <dgm:pt modelId="{C1BD2259-BE07-4FBD-9A72-F73CDB34ADAF}" type="pres">
      <dgm:prSet presAssocID="{89F1039F-F41F-4781-8677-85639117A2DF}" presName="dummyConnPt" presStyleCnt="0"/>
      <dgm:spPr/>
    </dgm:pt>
    <dgm:pt modelId="{88342903-982E-4BB6-9669-88FADB74A784}" type="pres">
      <dgm:prSet presAssocID="{89F1039F-F41F-4781-8677-85639117A2DF}" presName="node" presStyleLbl="node1" presStyleIdx="5" presStyleCnt="9">
        <dgm:presLayoutVars>
          <dgm:bulletEnabled val="1"/>
        </dgm:presLayoutVars>
      </dgm:prSet>
      <dgm:spPr/>
    </dgm:pt>
    <dgm:pt modelId="{0C6B5A04-47E4-4933-944D-54C466A59E21}" type="pres">
      <dgm:prSet presAssocID="{285D2406-6BC8-4B1B-8EA9-0C8284DFFF2A}" presName="sibTrans" presStyleLbl="bgSibTrans2D1" presStyleIdx="5" presStyleCnt="8"/>
      <dgm:spPr/>
    </dgm:pt>
    <dgm:pt modelId="{FBF40E91-B361-431B-8C49-C61CC2238F72}" type="pres">
      <dgm:prSet presAssocID="{542AB0BC-2FB2-40F5-8C40-FB1F76E46BDC}" presName="compNode" presStyleCnt="0"/>
      <dgm:spPr/>
    </dgm:pt>
    <dgm:pt modelId="{153BB7C2-344F-4C27-A79A-E590D8215D34}" type="pres">
      <dgm:prSet presAssocID="{542AB0BC-2FB2-40F5-8C40-FB1F76E46BDC}" presName="dummyConnPt" presStyleCnt="0"/>
      <dgm:spPr/>
    </dgm:pt>
    <dgm:pt modelId="{9DE909CF-D5B8-42C3-98BD-F03443D4C55F}" type="pres">
      <dgm:prSet presAssocID="{542AB0BC-2FB2-40F5-8C40-FB1F76E46BDC}" presName="node" presStyleLbl="node1" presStyleIdx="6" presStyleCnt="9">
        <dgm:presLayoutVars>
          <dgm:bulletEnabled val="1"/>
        </dgm:presLayoutVars>
      </dgm:prSet>
      <dgm:spPr/>
    </dgm:pt>
    <dgm:pt modelId="{E49E5A37-A427-4874-A66E-4F6C32684859}" type="pres">
      <dgm:prSet presAssocID="{11FC78C9-7A25-4029-8ADA-81D9AE0FB005}" presName="sibTrans" presStyleLbl="bgSibTrans2D1" presStyleIdx="6" presStyleCnt="8"/>
      <dgm:spPr/>
    </dgm:pt>
    <dgm:pt modelId="{9D8C3AE1-AA66-467A-99FC-611A6D478C74}" type="pres">
      <dgm:prSet presAssocID="{8C366802-284F-40AF-A8A9-23CA4DB3D672}" presName="compNode" presStyleCnt="0"/>
      <dgm:spPr/>
    </dgm:pt>
    <dgm:pt modelId="{EB5B23B5-9E2C-495E-B6A7-E58641CCC694}" type="pres">
      <dgm:prSet presAssocID="{8C366802-284F-40AF-A8A9-23CA4DB3D672}" presName="dummyConnPt" presStyleCnt="0"/>
      <dgm:spPr/>
    </dgm:pt>
    <dgm:pt modelId="{6048A456-72FF-49B3-86A4-17F6D439F990}" type="pres">
      <dgm:prSet presAssocID="{8C366802-284F-40AF-A8A9-23CA4DB3D672}" presName="node" presStyleLbl="node1" presStyleIdx="7" presStyleCnt="9">
        <dgm:presLayoutVars>
          <dgm:bulletEnabled val="1"/>
        </dgm:presLayoutVars>
      </dgm:prSet>
      <dgm:spPr/>
    </dgm:pt>
    <dgm:pt modelId="{62CA4B74-9B61-437D-BEE7-4D7C28A4FB50}" type="pres">
      <dgm:prSet presAssocID="{5EDF03C4-DC9A-4472-AC4E-5277CB9E548A}" presName="sibTrans" presStyleLbl="bgSibTrans2D1" presStyleIdx="7" presStyleCnt="8"/>
      <dgm:spPr/>
    </dgm:pt>
    <dgm:pt modelId="{8EFE48B0-5C1D-4F50-A27F-C59A5F796C92}" type="pres">
      <dgm:prSet presAssocID="{B566AD79-1760-4FA1-8F34-1E88B02417EE}" presName="compNode" presStyleCnt="0"/>
      <dgm:spPr/>
    </dgm:pt>
    <dgm:pt modelId="{F5DB5423-A08F-4FE4-8815-80FB65F2A60F}" type="pres">
      <dgm:prSet presAssocID="{B566AD79-1760-4FA1-8F34-1E88B02417EE}" presName="dummyConnPt" presStyleCnt="0"/>
      <dgm:spPr/>
    </dgm:pt>
    <dgm:pt modelId="{D209F85C-BC3B-440D-A906-52F16FB289B7}" type="pres">
      <dgm:prSet presAssocID="{B566AD79-1760-4FA1-8F34-1E88B02417EE}" presName="node" presStyleLbl="node1" presStyleIdx="8" presStyleCnt="9">
        <dgm:presLayoutVars>
          <dgm:bulletEnabled val="1"/>
        </dgm:presLayoutVars>
      </dgm:prSet>
      <dgm:spPr/>
    </dgm:pt>
  </dgm:ptLst>
  <dgm:cxnLst>
    <dgm:cxn modelId="{0AFF0113-7045-44B6-ADEB-B8ECAFBA001D}" srcId="{AD635335-3D42-4118-83C8-885F2EBA60F5}" destId="{89F1039F-F41F-4781-8677-85639117A2DF}" srcOrd="5" destOrd="0" parTransId="{11504912-FFA5-4BDC-A327-8AC15BA10927}" sibTransId="{285D2406-6BC8-4B1B-8EA9-0C8284DFFF2A}"/>
    <dgm:cxn modelId="{E938291B-0133-48F1-8F96-A514E99AEAA7}" type="presOf" srcId="{E1FBC807-B4A1-4179-8D0E-A686DA36FE50}" destId="{A4CF5165-8A2D-4933-884F-7C4006F65C96}" srcOrd="0" destOrd="0" presId="urn:microsoft.com/office/officeart/2005/8/layout/bProcess4"/>
    <dgm:cxn modelId="{763A3F29-C6F6-4F5F-8A99-95E3B087D88C}" srcId="{AD635335-3D42-4118-83C8-885F2EBA60F5}" destId="{8791C659-5F5A-4347-BF88-7E70E3DBCFF8}" srcOrd="1" destOrd="0" parTransId="{3DC791B6-74E4-4A04-9574-BD540C76F89D}" sibTransId="{DFE57B36-2B47-4390-8AF2-1B064DF9B0F7}"/>
    <dgm:cxn modelId="{FCF1C72D-702E-4C57-BC39-5EFB991DC82F}" type="presOf" srcId="{B566AD79-1760-4FA1-8F34-1E88B02417EE}" destId="{D209F85C-BC3B-440D-A906-52F16FB289B7}" srcOrd="0" destOrd="0" presId="urn:microsoft.com/office/officeart/2005/8/layout/bProcess4"/>
    <dgm:cxn modelId="{252F2F33-A41E-4322-86D0-CE455DCFCBF0}" srcId="{AD635335-3D42-4118-83C8-885F2EBA60F5}" destId="{8C366802-284F-40AF-A8A9-23CA4DB3D672}" srcOrd="7" destOrd="0" parTransId="{EE0AD944-6179-443C-8769-1A2EF0F64EBC}" sibTransId="{5EDF03C4-DC9A-4472-AC4E-5277CB9E548A}"/>
    <dgm:cxn modelId="{C249CA43-47A1-4683-939F-59928E1EA7AC}" srcId="{AD635335-3D42-4118-83C8-885F2EBA60F5}" destId="{57094246-6F21-408A-8AF3-FD009E6A461C}" srcOrd="2" destOrd="0" parTransId="{45AE4826-8D05-424B-94DD-9903763A296F}" sibTransId="{E1FBC807-B4A1-4179-8D0E-A686DA36FE50}"/>
    <dgm:cxn modelId="{4F95FA49-00CB-4415-9FE0-AD61B5F38F5D}" type="presOf" srcId="{5ED4BD22-685A-41B0-BDD3-4309F775B108}" destId="{E532197B-73CD-4F89-93DE-FFC7BA987037}" srcOrd="0" destOrd="0" presId="urn:microsoft.com/office/officeart/2005/8/layout/bProcess4"/>
    <dgm:cxn modelId="{9E0C0B4C-56C7-4E66-A1A1-CA53ABF928FB}" type="presOf" srcId="{57094246-6F21-408A-8AF3-FD009E6A461C}" destId="{011821E7-4CEE-416E-8862-EA647E9050D4}" srcOrd="0" destOrd="0" presId="urn:microsoft.com/office/officeart/2005/8/layout/bProcess4"/>
    <dgm:cxn modelId="{1596DA70-59FF-4898-8C9A-5F916C27315B}" type="presOf" srcId="{8C366802-284F-40AF-A8A9-23CA4DB3D672}" destId="{6048A456-72FF-49B3-86A4-17F6D439F990}" srcOrd="0" destOrd="0" presId="urn:microsoft.com/office/officeart/2005/8/layout/bProcess4"/>
    <dgm:cxn modelId="{EC96838C-768E-4FCA-9036-2409EF0E45D6}" type="presOf" srcId="{11FC78C9-7A25-4029-8ADA-81D9AE0FB005}" destId="{E49E5A37-A427-4874-A66E-4F6C32684859}" srcOrd="0" destOrd="0" presId="urn:microsoft.com/office/officeart/2005/8/layout/bProcess4"/>
    <dgm:cxn modelId="{2226048F-546F-4631-AC02-9335FFB90EB9}" srcId="{AD635335-3D42-4118-83C8-885F2EBA60F5}" destId="{542AB0BC-2FB2-40F5-8C40-FB1F76E46BDC}" srcOrd="6" destOrd="0" parTransId="{14A7E0B4-4AC6-4E1A-AEB3-9217540B6850}" sibTransId="{11FC78C9-7A25-4029-8ADA-81D9AE0FB005}"/>
    <dgm:cxn modelId="{DE5C0A92-A8AD-4F9C-9134-34A4264D3061}" type="presOf" srcId="{AD635335-3D42-4118-83C8-885F2EBA60F5}" destId="{72E71DAC-6B21-48AF-A09A-72D877BB9E92}" srcOrd="0" destOrd="0" presId="urn:microsoft.com/office/officeart/2005/8/layout/bProcess4"/>
    <dgm:cxn modelId="{C2579294-5D2E-40DB-A7FF-060DE39B1AC8}" type="presOf" srcId="{2F638452-A24A-411D-96F6-4CB724AFBC37}" destId="{A499458C-3A3E-4EC1-91B0-09FFE10A0369}" srcOrd="0" destOrd="0" presId="urn:microsoft.com/office/officeart/2005/8/layout/bProcess4"/>
    <dgm:cxn modelId="{AB6ED09C-DA8E-4567-BB0A-C038267BC4B4}" type="presOf" srcId="{0E732B42-3AE3-4A53-9958-74416F4FCCA1}" destId="{6114C1F3-6C26-4265-A60B-E2312923901F}" srcOrd="0" destOrd="0" presId="urn:microsoft.com/office/officeart/2005/8/layout/bProcess4"/>
    <dgm:cxn modelId="{C329089D-0723-45C7-985B-30DCFE61FFA2}" type="presOf" srcId="{285D2406-6BC8-4B1B-8EA9-0C8284DFFF2A}" destId="{0C6B5A04-47E4-4933-944D-54C466A59E21}" srcOrd="0" destOrd="0" presId="urn:microsoft.com/office/officeart/2005/8/layout/bProcess4"/>
    <dgm:cxn modelId="{9750A0BB-319B-447C-8D91-2EF68ED9A937}" type="presOf" srcId="{DFE57B36-2B47-4390-8AF2-1B064DF9B0F7}" destId="{72C3D452-FD1B-4B68-B807-98283918098C}" srcOrd="0" destOrd="0" presId="urn:microsoft.com/office/officeart/2005/8/layout/bProcess4"/>
    <dgm:cxn modelId="{8EBC67C0-C72C-4837-8AAF-F3734C153B00}" srcId="{AD635335-3D42-4118-83C8-885F2EBA60F5}" destId="{B566AD79-1760-4FA1-8F34-1E88B02417EE}" srcOrd="8" destOrd="0" parTransId="{7CE482DE-8C5F-4337-A906-895C6F1409F2}" sibTransId="{9D7A530D-3E68-4934-B302-6E30F1720393}"/>
    <dgm:cxn modelId="{317CAACA-9B32-40B6-8473-46039335CC3C}" type="presOf" srcId="{52E20394-C940-40CD-B111-6A9C96B5A5FA}" destId="{B723941C-4D01-4E9E-B700-9CB956EAED74}" srcOrd="0" destOrd="0" presId="urn:microsoft.com/office/officeart/2005/8/layout/bProcess4"/>
    <dgm:cxn modelId="{83C317D0-28B2-46EB-994D-3A65A03E4F9F}" type="presOf" srcId="{89F1039F-F41F-4781-8677-85639117A2DF}" destId="{88342903-982E-4BB6-9669-88FADB74A784}" srcOrd="0" destOrd="0" presId="urn:microsoft.com/office/officeart/2005/8/layout/bProcess4"/>
    <dgm:cxn modelId="{555DACD3-550E-4F90-8B2D-E10D89800C2D}" srcId="{AD635335-3D42-4118-83C8-885F2EBA60F5}" destId="{154BD2C6-4FF6-4950-BDE7-9698408C7314}" srcOrd="3" destOrd="0" parTransId="{9E868DF1-038C-403A-B1AE-471E32A668DC}" sibTransId="{0E732B42-3AE3-4A53-9958-74416F4FCCA1}"/>
    <dgm:cxn modelId="{9D6B3CDC-270C-46ED-9C1E-0AB64C396572}" type="presOf" srcId="{154BD2C6-4FF6-4950-BDE7-9698408C7314}" destId="{43483F7C-DC8A-4715-8A63-DEDF67546842}" srcOrd="0" destOrd="0" presId="urn:microsoft.com/office/officeart/2005/8/layout/bProcess4"/>
    <dgm:cxn modelId="{0E9CADE2-9C75-4DA3-837B-19FB28F2733D}" type="presOf" srcId="{5EDF03C4-DC9A-4472-AC4E-5277CB9E548A}" destId="{62CA4B74-9B61-437D-BEE7-4D7C28A4FB50}" srcOrd="0" destOrd="0" presId="urn:microsoft.com/office/officeart/2005/8/layout/bProcess4"/>
    <dgm:cxn modelId="{D41CE0E3-3485-4928-8C2A-044355C7FC37}" type="presOf" srcId="{542AB0BC-2FB2-40F5-8C40-FB1F76E46BDC}" destId="{9DE909CF-D5B8-42C3-98BD-F03443D4C55F}" srcOrd="0" destOrd="0" presId="urn:microsoft.com/office/officeart/2005/8/layout/bProcess4"/>
    <dgm:cxn modelId="{FA2E14E4-B19E-4FC7-A7C7-F994C8E3CE2A}" type="presOf" srcId="{1ECD3AC5-4A57-4EAD-9116-53252FE8692B}" destId="{42E37C93-7065-41D4-9B4B-204375719DF0}" srcOrd="0" destOrd="0" presId="urn:microsoft.com/office/officeart/2005/8/layout/bProcess4"/>
    <dgm:cxn modelId="{80FCF4EA-1450-415D-997F-B0E55B867033}" type="presOf" srcId="{8791C659-5F5A-4347-BF88-7E70E3DBCFF8}" destId="{378D62F8-741F-49F8-9F7E-887E7C5E99C1}" srcOrd="0" destOrd="0" presId="urn:microsoft.com/office/officeart/2005/8/layout/bProcess4"/>
    <dgm:cxn modelId="{E86633EC-4AF0-4D46-BBBA-0F51B7D9E592}" srcId="{AD635335-3D42-4118-83C8-885F2EBA60F5}" destId="{1ECD3AC5-4A57-4EAD-9116-53252FE8692B}" srcOrd="0" destOrd="0" parTransId="{9221991F-2E67-41FC-B591-29F1B30FF637}" sibTransId="{52E20394-C940-40CD-B111-6A9C96B5A5FA}"/>
    <dgm:cxn modelId="{C3728DFD-18AE-474D-A6F2-DA29D63DE2A0}" srcId="{AD635335-3D42-4118-83C8-885F2EBA60F5}" destId="{5ED4BD22-685A-41B0-BDD3-4309F775B108}" srcOrd="4" destOrd="0" parTransId="{46EE353A-4E09-42AD-916D-5312F6808480}" sibTransId="{2F638452-A24A-411D-96F6-4CB724AFBC37}"/>
    <dgm:cxn modelId="{C8B7E871-2E3C-40F5-809B-623F71FEB23F}" type="presParOf" srcId="{72E71DAC-6B21-48AF-A09A-72D877BB9E92}" destId="{FE0A2DAF-1898-4E52-8C53-A1F288074135}" srcOrd="0" destOrd="0" presId="urn:microsoft.com/office/officeart/2005/8/layout/bProcess4"/>
    <dgm:cxn modelId="{4D5BC6C3-EF8C-4F9C-9D42-1C87E8146FAF}" type="presParOf" srcId="{FE0A2DAF-1898-4E52-8C53-A1F288074135}" destId="{C597114E-2B1E-427E-BFE2-37B92624EB55}" srcOrd="0" destOrd="0" presId="urn:microsoft.com/office/officeart/2005/8/layout/bProcess4"/>
    <dgm:cxn modelId="{58234FFE-709C-4E8A-A4D4-5F5091B38051}" type="presParOf" srcId="{FE0A2DAF-1898-4E52-8C53-A1F288074135}" destId="{42E37C93-7065-41D4-9B4B-204375719DF0}" srcOrd="1" destOrd="0" presId="urn:microsoft.com/office/officeart/2005/8/layout/bProcess4"/>
    <dgm:cxn modelId="{670529A0-AFB4-4A26-84D5-03310884F28C}" type="presParOf" srcId="{72E71DAC-6B21-48AF-A09A-72D877BB9E92}" destId="{B723941C-4D01-4E9E-B700-9CB956EAED74}" srcOrd="1" destOrd="0" presId="urn:microsoft.com/office/officeart/2005/8/layout/bProcess4"/>
    <dgm:cxn modelId="{C570B3CE-92C8-46CA-A392-185C2170BD79}" type="presParOf" srcId="{72E71DAC-6B21-48AF-A09A-72D877BB9E92}" destId="{9DD1B2CB-4EB3-403D-A0C0-0DD32FCBC599}" srcOrd="2" destOrd="0" presId="urn:microsoft.com/office/officeart/2005/8/layout/bProcess4"/>
    <dgm:cxn modelId="{09A2B636-1A0E-4C16-BD3B-AC988B8F4BC5}" type="presParOf" srcId="{9DD1B2CB-4EB3-403D-A0C0-0DD32FCBC599}" destId="{0393D3B8-2251-49F3-9434-6E255EC351AA}" srcOrd="0" destOrd="0" presId="urn:microsoft.com/office/officeart/2005/8/layout/bProcess4"/>
    <dgm:cxn modelId="{ADA65377-A490-4A2B-88C2-3D7DC28D7CF8}" type="presParOf" srcId="{9DD1B2CB-4EB3-403D-A0C0-0DD32FCBC599}" destId="{378D62F8-741F-49F8-9F7E-887E7C5E99C1}" srcOrd="1" destOrd="0" presId="urn:microsoft.com/office/officeart/2005/8/layout/bProcess4"/>
    <dgm:cxn modelId="{04B107F0-AF77-43B5-936D-4B2CA16AB8F1}" type="presParOf" srcId="{72E71DAC-6B21-48AF-A09A-72D877BB9E92}" destId="{72C3D452-FD1B-4B68-B807-98283918098C}" srcOrd="3" destOrd="0" presId="urn:microsoft.com/office/officeart/2005/8/layout/bProcess4"/>
    <dgm:cxn modelId="{36028441-5C8B-4CE4-9910-7F3D81CE54DB}" type="presParOf" srcId="{72E71DAC-6B21-48AF-A09A-72D877BB9E92}" destId="{AAA79D8D-1B22-488F-B8AB-042AEED5C643}" srcOrd="4" destOrd="0" presId="urn:microsoft.com/office/officeart/2005/8/layout/bProcess4"/>
    <dgm:cxn modelId="{BD1A069E-7FB1-48A8-9DE3-3F5964A343C8}" type="presParOf" srcId="{AAA79D8D-1B22-488F-B8AB-042AEED5C643}" destId="{3D9C2FB2-E0B5-4A1C-B415-72DA06C4427A}" srcOrd="0" destOrd="0" presId="urn:microsoft.com/office/officeart/2005/8/layout/bProcess4"/>
    <dgm:cxn modelId="{243C1D1D-9D9F-4D66-BD44-A62F1CD22AAE}" type="presParOf" srcId="{AAA79D8D-1B22-488F-B8AB-042AEED5C643}" destId="{011821E7-4CEE-416E-8862-EA647E9050D4}" srcOrd="1" destOrd="0" presId="urn:microsoft.com/office/officeart/2005/8/layout/bProcess4"/>
    <dgm:cxn modelId="{D3E364E7-88CA-4EE8-8CFD-F45172E40DD3}" type="presParOf" srcId="{72E71DAC-6B21-48AF-A09A-72D877BB9E92}" destId="{A4CF5165-8A2D-4933-884F-7C4006F65C96}" srcOrd="5" destOrd="0" presId="urn:microsoft.com/office/officeart/2005/8/layout/bProcess4"/>
    <dgm:cxn modelId="{056EE290-A586-4E43-B05F-D3BC5CD80BC8}" type="presParOf" srcId="{72E71DAC-6B21-48AF-A09A-72D877BB9E92}" destId="{3166FE18-7D36-483C-83AD-0BE6978535E2}" srcOrd="6" destOrd="0" presId="urn:microsoft.com/office/officeart/2005/8/layout/bProcess4"/>
    <dgm:cxn modelId="{9EFAC3A0-715D-4813-827F-8D60BD38F5DC}" type="presParOf" srcId="{3166FE18-7D36-483C-83AD-0BE6978535E2}" destId="{6638D908-6827-40A1-A1D5-FB116C7603AE}" srcOrd="0" destOrd="0" presId="urn:microsoft.com/office/officeart/2005/8/layout/bProcess4"/>
    <dgm:cxn modelId="{E4B1E248-FB57-4036-9855-28279E853BCF}" type="presParOf" srcId="{3166FE18-7D36-483C-83AD-0BE6978535E2}" destId="{43483F7C-DC8A-4715-8A63-DEDF67546842}" srcOrd="1" destOrd="0" presId="urn:microsoft.com/office/officeart/2005/8/layout/bProcess4"/>
    <dgm:cxn modelId="{C6AD34BA-5E4D-4656-8521-5B23FDE7303B}" type="presParOf" srcId="{72E71DAC-6B21-48AF-A09A-72D877BB9E92}" destId="{6114C1F3-6C26-4265-A60B-E2312923901F}" srcOrd="7" destOrd="0" presId="urn:microsoft.com/office/officeart/2005/8/layout/bProcess4"/>
    <dgm:cxn modelId="{BEC0AD74-EAB4-42CB-B237-E87CBE99EDAB}" type="presParOf" srcId="{72E71DAC-6B21-48AF-A09A-72D877BB9E92}" destId="{243A16C4-B0D4-4EBD-8EFB-07D15DBBFFBE}" srcOrd="8" destOrd="0" presId="urn:microsoft.com/office/officeart/2005/8/layout/bProcess4"/>
    <dgm:cxn modelId="{CB67F790-DAE8-4885-BDEB-5E7DAB47590C}" type="presParOf" srcId="{243A16C4-B0D4-4EBD-8EFB-07D15DBBFFBE}" destId="{32C5272F-B30F-4B90-A3A2-34B23C29B406}" srcOrd="0" destOrd="0" presId="urn:microsoft.com/office/officeart/2005/8/layout/bProcess4"/>
    <dgm:cxn modelId="{553AE10E-3CAB-4275-94B2-6B36880BFF26}" type="presParOf" srcId="{243A16C4-B0D4-4EBD-8EFB-07D15DBBFFBE}" destId="{E532197B-73CD-4F89-93DE-FFC7BA987037}" srcOrd="1" destOrd="0" presId="urn:microsoft.com/office/officeart/2005/8/layout/bProcess4"/>
    <dgm:cxn modelId="{061D7828-B142-49EC-8BD7-B84C7B323C55}" type="presParOf" srcId="{72E71DAC-6B21-48AF-A09A-72D877BB9E92}" destId="{A499458C-3A3E-4EC1-91B0-09FFE10A0369}" srcOrd="9" destOrd="0" presId="urn:microsoft.com/office/officeart/2005/8/layout/bProcess4"/>
    <dgm:cxn modelId="{B97AECCA-9E6B-4AB1-8783-AFCA9CCDA2F0}" type="presParOf" srcId="{72E71DAC-6B21-48AF-A09A-72D877BB9E92}" destId="{623BD1F5-B0DE-4CFD-A19D-2759306C69A2}" srcOrd="10" destOrd="0" presId="urn:microsoft.com/office/officeart/2005/8/layout/bProcess4"/>
    <dgm:cxn modelId="{84457BBE-93A5-4794-8899-C94676EDB01E}" type="presParOf" srcId="{623BD1F5-B0DE-4CFD-A19D-2759306C69A2}" destId="{C1BD2259-BE07-4FBD-9A72-F73CDB34ADAF}" srcOrd="0" destOrd="0" presId="urn:microsoft.com/office/officeart/2005/8/layout/bProcess4"/>
    <dgm:cxn modelId="{0517B89B-F700-4A5E-9364-DBE251B386D4}" type="presParOf" srcId="{623BD1F5-B0DE-4CFD-A19D-2759306C69A2}" destId="{88342903-982E-4BB6-9669-88FADB74A784}" srcOrd="1" destOrd="0" presId="urn:microsoft.com/office/officeart/2005/8/layout/bProcess4"/>
    <dgm:cxn modelId="{4CDDFD63-4BFA-41A8-BC55-94BE1D95413D}" type="presParOf" srcId="{72E71DAC-6B21-48AF-A09A-72D877BB9E92}" destId="{0C6B5A04-47E4-4933-944D-54C466A59E21}" srcOrd="11" destOrd="0" presId="urn:microsoft.com/office/officeart/2005/8/layout/bProcess4"/>
    <dgm:cxn modelId="{355AFBEA-BBAF-4C1F-AA20-FE397E34ED45}" type="presParOf" srcId="{72E71DAC-6B21-48AF-A09A-72D877BB9E92}" destId="{FBF40E91-B361-431B-8C49-C61CC2238F72}" srcOrd="12" destOrd="0" presId="urn:microsoft.com/office/officeart/2005/8/layout/bProcess4"/>
    <dgm:cxn modelId="{69A26B45-30D6-4298-81F0-D8ED34C347C8}" type="presParOf" srcId="{FBF40E91-B361-431B-8C49-C61CC2238F72}" destId="{153BB7C2-344F-4C27-A79A-E590D8215D34}" srcOrd="0" destOrd="0" presId="urn:microsoft.com/office/officeart/2005/8/layout/bProcess4"/>
    <dgm:cxn modelId="{3959572D-ED13-4DCF-A4F0-49A5460E9847}" type="presParOf" srcId="{FBF40E91-B361-431B-8C49-C61CC2238F72}" destId="{9DE909CF-D5B8-42C3-98BD-F03443D4C55F}" srcOrd="1" destOrd="0" presId="urn:microsoft.com/office/officeart/2005/8/layout/bProcess4"/>
    <dgm:cxn modelId="{B6FDDB55-C78A-468F-B2A0-A26D05C23F04}" type="presParOf" srcId="{72E71DAC-6B21-48AF-A09A-72D877BB9E92}" destId="{E49E5A37-A427-4874-A66E-4F6C32684859}" srcOrd="13" destOrd="0" presId="urn:microsoft.com/office/officeart/2005/8/layout/bProcess4"/>
    <dgm:cxn modelId="{9EFF7A88-11B5-4FEC-8BA4-C4855BDE0A61}" type="presParOf" srcId="{72E71DAC-6B21-48AF-A09A-72D877BB9E92}" destId="{9D8C3AE1-AA66-467A-99FC-611A6D478C74}" srcOrd="14" destOrd="0" presId="urn:microsoft.com/office/officeart/2005/8/layout/bProcess4"/>
    <dgm:cxn modelId="{7D6B5B78-09B1-44D4-9C33-FDEDD0242436}" type="presParOf" srcId="{9D8C3AE1-AA66-467A-99FC-611A6D478C74}" destId="{EB5B23B5-9E2C-495E-B6A7-E58641CCC694}" srcOrd="0" destOrd="0" presId="urn:microsoft.com/office/officeart/2005/8/layout/bProcess4"/>
    <dgm:cxn modelId="{231A738E-960D-421E-9D57-928FB4122689}" type="presParOf" srcId="{9D8C3AE1-AA66-467A-99FC-611A6D478C74}" destId="{6048A456-72FF-49B3-86A4-17F6D439F990}" srcOrd="1" destOrd="0" presId="urn:microsoft.com/office/officeart/2005/8/layout/bProcess4"/>
    <dgm:cxn modelId="{F6CD9B09-0502-4020-89CF-4024547FD6C5}" type="presParOf" srcId="{72E71DAC-6B21-48AF-A09A-72D877BB9E92}" destId="{62CA4B74-9B61-437D-BEE7-4D7C28A4FB50}" srcOrd="15" destOrd="0" presId="urn:microsoft.com/office/officeart/2005/8/layout/bProcess4"/>
    <dgm:cxn modelId="{8406A680-744B-4E6B-83D7-23DA3A3865E1}" type="presParOf" srcId="{72E71DAC-6B21-48AF-A09A-72D877BB9E92}" destId="{8EFE48B0-5C1D-4F50-A27F-C59A5F796C92}" srcOrd="16" destOrd="0" presId="urn:microsoft.com/office/officeart/2005/8/layout/bProcess4"/>
    <dgm:cxn modelId="{18694204-1A5D-4595-9CA7-C46B5D06776D}" type="presParOf" srcId="{8EFE48B0-5C1D-4F50-A27F-C59A5F796C92}" destId="{F5DB5423-A08F-4FE4-8815-80FB65F2A60F}" srcOrd="0" destOrd="0" presId="urn:microsoft.com/office/officeart/2005/8/layout/bProcess4"/>
    <dgm:cxn modelId="{F2F21882-5BB7-4B65-94AC-561C8FF37A5A}" type="presParOf" srcId="{8EFE48B0-5C1D-4F50-A27F-C59A5F796C92}" destId="{D209F85C-BC3B-440D-A906-52F16FB289B7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3787B4-D200-4076-93E4-B605CE6EBAB9}" type="doc">
      <dgm:prSet loTypeId="urn:microsoft.com/office/officeart/2005/8/layout/bProcess4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C4C1F83B-F76B-4DE5-B7D7-8EBFEB49811F}">
      <dgm:prSet phldrT="[Text]"/>
      <dgm:spPr/>
      <dgm:t>
        <a:bodyPr/>
        <a:lstStyle/>
        <a:p>
          <a:r>
            <a:rPr lang="en-US" dirty="0"/>
            <a:t>Statistical support request submitted via online portal</a:t>
          </a:r>
        </a:p>
      </dgm:t>
    </dgm:pt>
    <dgm:pt modelId="{40FDC1F9-08D0-4FCC-8F96-F7FEE93F98E3}" type="parTrans" cxnId="{B38E7096-E3A3-4800-AD29-390A319882C2}">
      <dgm:prSet/>
      <dgm:spPr/>
      <dgm:t>
        <a:bodyPr/>
        <a:lstStyle/>
        <a:p>
          <a:endParaRPr lang="en-US"/>
        </a:p>
      </dgm:t>
    </dgm:pt>
    <dgm:pt modelId="{E5A9A778-8E88-4D56-A202-BFE31BA7D585}" type="sibTrans" cxnId="{B38E7096-E3A3-4800-AD29-390A319882C2}">
      <dgm:prSet/>
      <dgm:spPr/>
      <dgm:t>
        <a:bodyPr/>
        <a:lstStyle/>
        <a:p>
          <a:endParaRPr lang="en-US"/>
        </a:p>
      </dgm:t>
    </dgm:pt>
    <dgm:pt modelId="{C515F852-BAE5-48F0-83B8-B91D8EC65C74}">
      <dgm:prSet phldrT="[Text]"/>
      <dgm:spPr/>
      <dgm:t>
        <a:bodyPr/>
        <a:lstStyle/>
        <a:p>
          <a:r>
            <a:rPr lang="en-US" dirty="0"/>
            <a:t>Set up project ID (e.g., Loeffler/BTL23-089)</a:t>
          </a:r>
        </a:p>
      </dgm:t>
    </dgm:pt>
    <dgm:pt modelId="{BF647AAD-D9BF-42D8-BF1C-8962AE03C373}" type="parTrans" cxnId="{4A0C1AFB-C6A5-4F42-8AE2-53A75BCFAB2E}">
      <dgm:prSet/>
      <dgm:spPr/>
      <dgm:t>
        <a:bodyPr/>
        <a:lstStyle/>
        <a:p>
          <a:endParaRPr lang="en-US"/>
        </a:p>
      </dgm:t>
    </dgm:pt>
    <dgm:pt modelId="{C0189583-CFED-4A77-8A53-84264AD53B55}" type="sibTrans" cxnId="{4A0C1AFB-C6A5-4F42-8AE2-53A75BCFAB2E}">
      <dgm:prSet/>
      <dgm:spPr/>
      <dgm:t>
        <a:bodyPr/>
        <a:lstStyle/>
        <a:p>
          <a:endParaRPr lang="en-US"/>
        </a:p>
      </dgm:t>
    </dgm:pt>
    <dgm:pt modelId="{FFFF0765-C720-4241-A0C8-7825DC5B7AA5}">
      <dgm:prSet phldrT="[Text]"/>
      <dgm:spPr/>
      <dgm:t>
        <a:bodyPr/>
        <a:lstStyle/>
        <a:p>
          <a:r>
            <a:rPr lang="en-US" dirty="0"/>
            <a:t>Set up “Correspond” document</a:t>
          </a:r>
        </a:p>
      </dgm:t>
    </dgm:pt>
    <dgm:pt modelId="{0F711DCE-2DA9-4CA5-85BA-156A6CDC1567}" type="parTrans" cxnId="{899153BB-D799-4C44-8F50-0158F7606723}">
      <dgm:prSet/>
      <dgm:spPr/>
      <dgm:t>
        <a:bodyPr/>
        <a:lstStyle/>
        <a:p>
          <a:endParaRPr lang="en-US"/>
        </a:p>
      </dgm:t>
    </dgm:pt>
    <dgm:pt modelId="{A99602CC-5675-49F7-AED5-0505FE5B3BC0}" type="sibTrans" cxnId="{899153BB-D799-4C44-8F50-0158F7606723}">
      <dgm:prSet/>
      <dgm:spPr/>
      <dgm:t>
        <a:bodyPr/>
        <a:lstStyle/>
        <a:p>
          <a:endParaRPr lang="en-US"/>
        </a:p>
      </dgm:t>
    </dgm:pt>
    <dgm:pt modelId="{5BAB5FA9-DD41-4F6B-ADEC-79A1B9D3B18D}">
      <dgm:prSet phldrT="[Text]"/>
      <dgm:spPr/>
      <dgm:t>
        <a:bodyPr/>
        <a:lstStyle/>
        <a:p>
          <a:r>
            <a:rPr lang="en-US" dirty="0"/>
            <a:t>Initial project meeting</a:t>
          </a:r>
        </a:p>
      </dgm:t>
    </dgm:pt>
    <dgm:pt modelId="{24A9C481-B5DA-4567-A7E0-CDE07D1CAEB6}" type="parTrans" cxnId="{CD06EE34-8A18-4436-9889-B8EC79138C56}">
      <dgm:prSet/>
      <dgm:spPr/>
      <dgm:t>
        <a:bodyPr/>
        <a:lstStyle/>
        <a:p>
          <a:endParaRPr lang="en-US"/>
        </a:p>
      </dgm:t>
    </dgm:pt>
    <dgm:pt modelId="{2B36599D-E839-4719-B37F-A3D9652896B6}" type="sibTrans" cxnId="{CD06EE34-8A18-4436-9889-B8EC79138C56}">
      <dgm:prSet/>
      <dgm:spPr/>
      <dgm:t>
        <a:bodyPr/>
        <a:lstStyle/>
        <a:p>
          <a:endParaRPr lang="en-US"/>
        </a:p>
      </dgm:t>
    </dgm:pt>
    <dgm:pt modelId="{A39B457F-FB58-43A4-9B06-7E820154C0C6}">
      <dgm:prSet phldrT="[Text]"/>
      <dgm:spPr/>
      <dgm:t>
        <a:bodyPr/>
        <a:lstStyle/>
        <a:p>
          <a:r>
            <a:rPr lang="en-US" dirty="0"/>
            <a:t>Receipt of project materials</a:t>
          </a:r>
        </a:p>
      </dgm:t>
    </dgm:pt>
    <dgm:pt modelId="{C99DF1DA-C8BA-449F-A7D1-74D1B8AD839F}" type="parTrans" cxnId="{E50DFED5-AEA1-4F67-B664-D82EB384AE74}">
      <dgm:prSet/>
      <dgm:spPr/>
      <dgm:t>
        <a:bodyPr/>
        <a:lstStyle/>
        <a:p>
          <a:endParaRPr lang="en-US"/>
        </a:p>
      </dgm:t>
    </dgm:pt>
    <dgm:pt modelId="{54F3C235-7DCD-4620-A17A-78C0BDF892CB}" type="sibTrans" cxnId="{E50DFED5-AEA1-4F67-B664-D82EB384AE74}">
      <dgm:prSet/>
      <dgm:spPr/>
      <dgm:t>
        <a:bodyPr/>
        <a:lstStyle/>
        <a:p>
          <a:endParaRPr lang="en-US"/>
        </a:p>
      </dgm:t>
    </dgm:pt>
    <dgm:pt modelId="{E2E042BC-0A96-47A4-9A62-58D0D10F5094}">
      <dgm:prSet phldrT="[Text]"/>
      <dgm:spPr/>
      <dgm:t>
        <a:bodyPr/>
        <a:lstStyle/>
        <a:p>
          <a:r>
            <a:rPr lang="en-US" dirty="0"/>
            <a:t>Data cleaning</a:t>
          </a:r>
        </a:p>
      </dgm:t>
    </dgm:pt>
    <dgm:pt modelId="{D8681ED2-FFFA-4D65-807D-0F030701B662}" type="parTrans" cxnId="{108E79DE-1ABC-482B-B548-027DB9E761CB}">
      <dgm:prSet/>
      <dgm:spPr/>
      <dgm:t>
        <a:bodyPr/>
        <a:lstStyle/>
        <a:p>
          <a:endParaRPr lang="en-US"/>
        </a:p>
      </dgm:t>
    </dgm:pt>
    <dgm:pt modelId="{C0C39AE6-B5E5-4F5D-B60A-9EAE04C41A4A}" type="sibTrans" cxnId="{108E79DE-1ABC-482B-B548-027DB9E761CB}">
      <dgm:prSet/>
      <dgm:spPr/>
      <dgm:t>
        <a:bodyPr/>
        <a:lstStyle/>
        <a:p>
          <a:endParaRPr lang="en-US"/>
        </a:p>
      </dgm:t>
    </dgm:pt>
    <dgm:pt modelId="{E0079C98-1E72-4C8F-B335-8E3B358A3857}">
      <dgm:prSet phldrT="[Text]"/>
      <dgm:spPr/>
      <dgm:t>
        <a:bodyPr/>
        <a:lstStyle/>
        <a:p>
          <a:r>
            <a:rPr lang="en-US" dirty="0"/>
            <a:t>Write analytical code, construct results documents</a:t>
          </a:r>
        </a:p>
      </dgm:t>
    </dgm:pt>
    <dgm:pt modelId="{B47F0658-6274-4305-9CFC-CBE104C02E64}" type="parTrans" cxnId="{F8C80A6F-635B-45F0-905E-0C75E1F7AC64}">
      <dgm:prSet/>
      <dgm:spPr/>
      <dgm:t>
        <a:bodyPr/>
        <a:lstStyle/>
        <a:p>
          <a:endParaRPr lang="en-US"/>
        </a:p>
      </dgm:t>
    </dgm:pt>
    <dgm:pt modelId="{D37636F3-C6F5-423B-90E3-A372103CDC43}" type="sibTrans" cxnId="{F8C80A6F-635B-45F0-905E-0C75E1F7AC64}">
      <dgm:prSet/>
      <dgm:spPr/>
      <dgm:t>
        <a:bodyPr/>
        <a:lstStyle/>
        <a:p>
          <a:endParaRPr lang="en-US"/>
        </a:p>
      </dgm:t>
    </dgm:pt>
    <dgm:pt modelId="{CABD25E3-E65D-4B54-B428-DAA302DEF4EA}">
      <dgm:prSet phldrT="[Text]"/>
      <dgm:spPr/>
      <dgm:t>
        <a:bodyPr/>
        <a:lstStyle/>
        <a:p>
          <a:r>
            <a:rPr lang="en-US" dirty="0"/>
            <a:t>Email small questions, meet about large questions, revise plan as needed</a:t>
          </a:r>
        </a:p>
      </dgm:t>
    </dgm:pt>
    <dgm:pt modelId="{87EDC2AE-8BCA-4FD7-A664-C882620363D9}" type="parTrans" cxnId="{5A468863-1B9B-42E6-A329-6289BC33FC83}">
      <dgm:prSet/>
      <dgm:spPr/>
      <dgm:t>
        <a:bodyPr/>
        <a:lstStyle/>
        <a:p>
          <a:endParaRPr lang="en-US"/>
        </a:p>
      </dgm:t>
    </dgm:pt>
    <dgm:pt modelId="{C2566B5D-79EF-4BDB-8BB6-A9F14AB295A4}" type="sibTrans" cxnId="{5A468863-1B9B-42E6-A329-6289BC33FC83}">
      <dgm:prSet/>
      <dgm:spPr/>
      <dgm:t>
        <a:bodyPr/>
        <a:lstStyle/>
        <a:p>
          <a:endParaRPr lang="en-US"/>
        </a:p>
      </dgm:t>
    </dgm:pt>
    <dgm:pt modelId="{0079F2A7-705D-4EB8-A317-061EDC804FE1}">
      <dgm:prSet phldrT="[Text]"/>
      <dgm:spPr/>
      <dgm:t>
        <a:bodyPr/>
        <a:lstStyle/>
        <a:p>
          <a:r>
            <a:rPr lang="en-US" dirty="0"/>
            <a:t>Help draft manuscript, abstract, or poster</a:t>
          </a:r>
        </a:p>
      </dgm:t>
    </dgm:pt>
    <dgm:pt modelId="{B0793B10-BCD2-45A6-BF5F-A811CC1EAB52}" type="parTrans" cxnId="{0E85F409-7645-438E-A699-B3A08D056636}">
      <dgm:prSet/>
      <dgm:spPr/>
      <dgm:t>
        <a:bodyPr/>
        <a:lstStyle/>
        <a:p>
          <a:endParaRPr lang="en-US"/>
        </a:p>
      </dgm:t>
    </dgm:pt>
    <dgm:pt modelId="{5B172EEA-3E2B-43BC-B785-3D4A0F53F9D5}" type="sibTrans" cxnId="{0E85F409-7645-438E-A699-B3A08D056636}">
      <dgm:prSet/>
      <dgm:spPr/>
      <dgm:t>
        <a:bodyPr/>
        <a:lstStyle/>
        <a:p>
          <a:endParaRPr lang="en-US"/>
        </a:p>
      </dgm:t>
    </dgm:pt>
    <dgm:pt modelId="{B85A4E78-D12A-421A-A710-7301CD7F9EB5}" type="pres">
      <dgm:prSet presAssocID="{473787B4-D200-4076-93E4-B605CE6EBAB9}" presName="Name0" presStyleCnt="0">
        <dgm:presLayoutVars>
          <dgm:dir/>
          <dgm:resizeHandles/>
        </dgm:presLayoutVars>
      </dgm:prSet>
      <dgm:spPr/>
    </dgm:pt>
    <dgm:pt modelId="{BA50DB33-EAE2-47B8-9CDA-7D7CE37B9593}" type="pres">
      <dgm:prSet presAssocID="{C4C1F83B-F76B-4DE5-B7D7-8EBFEB49811F}" presName="compNode" presStyleCnt="0"/>
      <dgm:spPr/>
    </dgm:pt>
    <dgm:pt modelId="{71E08DF9-AA01-450D-808B-083946BA309D}" type="pres">
      <dgm:prSet presAssocID="{C4C1F83B-F76B-4DE5-B7D7-8EBFEB49811F}" presName="dummyConnPt" presStyleCnt="0"/>
      <dgm:spPr/>
    </dgm:pt>
    <dgm:pt modelId="{A7D0DE2F-D1C6-499D-A581-CEF7F69D7AC7}" type="pres">
      <dgm:prSet presAssocID="{C4C1F83B-F76B-4DE5-B7D7-8EBFEB49811F}" presName="node" presStyleLbl="node1" presStyleIdx="0" presStyleCnt="9">
        <dgm:presLayoutVars>
          <dgm:bulletEnabled val="1"/>
        </dgm:presLayoutVars>
      </dgm:prSet>
      <dgm:spPr/>
    </dgm:pt>
    <dgm:pt modelId="{AC06CAE9-7FA3-4E83-9B2B-B3E250A50423}" type="pres">
      <dgm:prSet presAssocID="{E5A9A778-8E88-4D56-A202-BFE31BA7D585}" presName="sibTrans" presStyleLbl="bgSibTrans2D1" presStyleIdx="0" presStyleCnt="8"/>
      <dgm:spPr/>
    </dgm:pt>
    <dgm:pt modelId="{48B80D9F-BA19-45B4-BCE8-5540DFA10F80}" type="pres">
      <dgm:prSet presAssocID="{C515F852-BAE5-48F0-83B8-B91D8EC65C74}" presName="compNode" presStyleCnt="0"/>
      <dgm:spPr/>
    </dgm:pt>
    <dgm:pt modelId="{0750E331-E655-4F90-8384-D41B9F13D11D}" type="pres">
      <dgm:prSet presAssocID="{C515F852-BAE5-48F0-83B8-B91D8EC65C74}" presName="dummyConnPt" presStyleCnt="0"/>
      <dgm:spPr/>
    </dgm:pt>
    <dgm:pt modelId="{6D7262AA-6C9F-4C03-8055-2B099E6E878C}" type="pres">
      <dgm:prSet presAssocID="{C515F852-BAE5-48F0-83B8-B91D8EC65C74}" presName="node" presStyleLbl="node1" presStyleIdx="1" presStyleCnt="9">
        <dgm:presLayoutVars>
          <dgm:bulletEnabled val="1"/>
        </dgm:presLayoutVars>
      </dgm:prSet>
      <dgm:spPr/>
    </dgm:pt>
    <dgm:pt modelId="{768927A5-1E16-49B1-908B-FC66622FC6C4}" type="pres">
      <dgm:prSet presAssocID="{C0189583-CFED-4A77-8A53-84264AD53B55}" presName="sibTrans" presStyleLbl="bgSibTrans2D1" presStyleIdx="1" presStyleCnt="8"/>
      <dgm:spPr/>
    </dgm:pt>
    <dgm:pt modelId="{001321A6-A5CF-4707-81CA-DA200E241AF7}" type="pres">
      <dgm:prSet presAssocID="{FFFF0765-C720-4241-A0C8-7825DC5B7AA5}" presName="compNode" presStyleCnt="0"/>
      <dgm:spPr/>
    </dgm:pt>
    <dgm:pt modelId="{3790A12D-7CEF-4BB1-B0F3-AC21EA3D268F}" type="pres">
      <dgm:prSet presAssocID="{FFFF0765-C720-4241-A0C8-7825DC5B7AA5}" presName="dummyConnPt" presStyleCnt="0"/>
      <dgm:spPr/>
    </dgm:pt>
    <dgm:pt modelId="{C011F1C3-588A-4A97-A9A7-8FE2AFFE2F8F}" type="pres">
      <dgm:prSet presAssocID="{FFFF0765-C720-4241-A0C8-7825DC5B7AA5}" presName="node" presStyleLbl="node1" presStyleIdx="2" presStyleCnt="9">
        <dgm:presLayoutVars>
          <dgm:bulletEnabled val="1"/>
        </dgm:presLayoutVars>
      </dgm:prSet>
      <dgm:spPr/>
    </dgm:pt>
    <dgm:pt modelId="{E41F1DF2-3644-4643-8BEE-754ABEE80734}" type="pres">
      <dgm:prSet presAssocID="{A99602CC-5675-49F7-AED5-0505FE5B3BC0}" presName="sibTrans" presStyleLbl="bgSibTrans2D1" presStyleIdx="2" presStyleCnt="8"/>
      <dgm:spPr/>
    </dgm:pt>
    <dgm:pt modelId="{F0E71465-8527-4AFD-871D-6791886848E4}" type="pres">
      <dgm:prSet presAssocID="{5BAB5FA9-DD41-4F6B-ADEC-79A1B9D3B18D}" presName="compNode" presStyleCnt="0"/>
      <dgm:spPr/>
    </dgm:pt>
    <dgm:pt modelId="{8119D3C0-7654-4456-AE98-13474E7DF94A}" type="pres">
      <dgm:prSet presAssocID="{5BAB5FA9-DD41-4F6B-ADEC-79A1B9D3B18D}" presName="dummyConnPt" presStyleCnt="0"/>
      <dgm:spPr/>
    </dgm:pt>
    <dgm:pt modelId="{2AE26D7E-C13C-4FFF-8FBE-79FDBDE07DF1}" type="pres">
      <dgm:prSet presAssocID="{5BAB5FA9-DD41-4F6B-ADEC-79A1B9D3B18D}" presName="node" presStyleLbl="node1" presStyleIdx="3" presStyleCnt="9">
        <dgm:presLayoutVars>
          <dgm:bulletEnabled val="1"/>
        </dgm:presLayoutVars>
      </dgm:prSet>
      <dgm:spPr/>
    </dgm:pt>
    <dgm:pt modelId="{52C9BBCA-11FB-4842-A924-75AA6FA9F572}" type="pres">
      <dgm:prSet presAssocID="{2B36599D-E839-4719-B37F-A3D9652896B6}" presName="sibTrans" presStyleLbl="bgSibTrans2D1" presStyleIdx="3" presStyleCnt="8"/>
      <dgm:spPr/>
    </dgm:pt>
    <dgm:pt modelId="{CC3D596E-8FF1-4760-9081-A6FB086AB462}" type="pres">
      <dgm:prSet presAssocID="{A39B457F-FB58-43A4-9B06-7E820154C0C6}" presName="compNode" presStyleCnt="0"/>
      <dgm:spPr/>
    </dgm:pt>
    <dgm:pt modelId="{5D3B6FF9-C9CD-442C-AF30-F3BE0B468762}" type="pres">
      <dgm:prSet presAssocID="{A39B457F-FB58-43A4-9B06-7E820154C0C6}" presName="dummyConnPt" presStyleCnt="0"/>
      <dgm:spPr/>
    </dgm:pt>
    <dgm:pt modelId="{D6003BC9-A1CC-4C66-AC63-F06AC4565E06}" type="pres">
      <dgm:prSet presAssocID="{A39B457F-FB58-43A4-9B06-7E820154C0C6}" presName="node" presStyleLbl="node1" presStyleIdx="4" presStyleCnt="9">
        <dgm:presLayoutVars>
          <dgm:bulletEnabled val="1"/>
        </dgm:presLayoutVars>
      </dgm:prSet>
      <dgm:spPr/>
    </dgm:pt>
    <dgm:pt modelId="{6D2CD9F4-EC11-4893-892E-4DF8FD609631}" type="pres">
      <dgm:prSet presAssocID="{54F3C235-7DCD-4620-A17A-78C0BDF892CB}" presName="sibTrans" presStyleLbl="bgSibTrans2D1" presStyleIdx="4" presStyleCnt="8"/>
      <dgm:spPr/>
    </dgm:pt>
    <dgm:pt modelId="{07E2FCE3-DB79-4521-BACE-DCA7CDD1A49B}" type="pres">
      <dgm:prSet presAssocID="{E2E042BC-0A96-47A4-9A62-58D0D10F5094}" presName="compNode" presStyleCnt="0"/>
      <dgm:spPr/>
    </dgm:pt>
    <dgm:pt modelId="{0AFB538B-F99C-4293-9B3D-DA355C4A188E}" type="pres">
      <dgm:prSet presAssocID="{E2E042BC-0A96-47A4-9A62-58D0D10F5094}" presName="dummyConnPt" presStyleCnt="0"/>
      <dgm:spPr/>
    </dgm:pt>
    <dgm:pt modelId="{4FFB0FE1-7CAF-47C8-8123-96BD61F9E323}" type="pres">
      <dgm:prSet presAssocID="{E2E042BC-0A96-47A4-9A62-58D0D10F5094}" presName="node" presStyleLbl="node1" presStyleIdx="5" presStyleCnt="9">
        <dgm:presLayoutVars>
          <dgm:bulletEnabled val="1"/>
        </dgm:presLayoutVars>
      </dgm:prSet>
      <dgm:spPr/>
    </dgm:pt>
    <dgm:pt modelId="{42D8E04F-36B7-41D3-93CE-EFCE466E6D24}" type="pres">
      <dgm:prSet presAssocID="{C0C39AE6-B5E5-4F5D-B60A-9EAE04C41A4A}" presName="sibTrans" presStyleLbl="bgSibTrans2D1" presStyleIdx="5" presStyleCnt="8"/>
      <dgm:spPr/>
    </dgm:pt>
    <dgm:pt modelId="{3C3CC452-DABF-4C53-A48D-D9D7854F7E36}" type="pres">
      <dgm:prSet presAssocID="{E0079C98-1E72-4C8F-B335-8E3B358A3857}" presName="compNode" presStyleCnt="0"/>
      <dgm:spPr/>
    </dgm:pt>
    <dgm:pt modelId="{FA7670E1-3B4A-4B73-8D71-2A8A43003467}" type="pres">
      <dgm:prSet presAssocID="{E0079C98-1E72-4C8F-B335-8E3B358A3857}" presName="dummyConnPt" presStyleCnt="0"/>
      <dgm:spPr/>
    </dgm:pt>
    <dgm:pt modelId="{22B12411-2621-4524-BC2F-CF17A63EF545}" type="pres">
      <dgm:prSet presAssocID="{E0079C98-1E72-4C8F-B335-8E3B358A3857}" presName="node" presStyleLbl="node1" presStyleIdx="6" presStyleCnt="9">
        <dgm:presLayoutVars>
          <dgm:bulletEnabled val="1"/>
        </dgm:presLayoutVars>
      </dgm:prSet>
      <dgm:spPr/>
    </dgm:pt>
    <dgm:pt modelId="{82D54B6B-B010-4623-A226-5C74FEBAA06A}" type="pres">
      <dgm:prSet presAssocID="{D37636F3-C6F5-423B-90E3-A372103CDC43}" presName="sibTrans" presStyleLbl="bgSibTrans2D1" presStyleIdx="6" presStyleCnt="8"/>
      <dgm:spPr/>
    </dgm:pt>
    <dgm:pt modelId="{04FAD2C0-0926-46FD-8D1F-059FC7481ADE}" type="pres">
      <dgm:prSet presAssocID="{CABD25E3-E65D-4B54-B428-DAA302DEF4EA}" presName="compNode" presStyleCnt="0"/>
      <dgm:spPr/>
    </dgm:pt>
    <dgm:pt modelId="{AC978BB7-3D93-48FF-B9FB-8B7697BB1A55}" type="pres">
      <dgm:prSet presAssocID="{CABD25E3-E65D-4B54-B428-DAA302DEF4EA}" presName="dummyConnPt" presStyleCnt="0"/>
      <dgm:spPr/>
    </dgm:pt>
    <dgm:pt modelId="{1F278A2A-B524-46B0-90F5-DE0D6319245C}" type="pres">
      <dgm:prSet presAssocID="{CABD25E3-E65D-4B54-B428-DAA302DEF4EA}" presName="node" presStyleLbl="node1" presStyleIdx="7" presStyleCnt="9">
        <dgm:presLayoutVars>
          <dgm:bulletEnabled val="1"/>
        </dgm:presLayoutVars>
      </dgm:prSet>
      <dgm:spPr/>
    </dgm:pt>
    <dgm:pt modelId="{A1908E01-8928-44A4-9F65-06D07F4CBDA4}" type="pres">
      <dgm:prSet presAssocID="{C2566B5D-79EF-4BDB-8BB6-A9F14AB295A4}" presName="sibTrans" presStyleLbl="bgSibTrans2D1" presStyleIdx="7" presStyleCnt="8"/>
      <dgm:spPr/>
    </dgm:pt>
    <dgm:pt modelId="{E09A5A4B-2172-43FA-BB9A-5600E5F255AA}" type="pres">
      <dgm:prSet presAssocID="{0079F2A7-705D-4EB8-A317-061EDC804FE1}" presName="compNode" presStyleCnt="0"/>
      <dgm:spPr/>
    </dgm:pt>
    <dgm:pt modelId="{E91869A6-783C-44F5-A847-113279A79B94}" type="pres">
      <dgm:prSet presAssocID="{0079F2A7-705D-4EB8-A317-061EDC804FE1}" presName="dummyConnPt" presStyleCnt="0"/>
      <dgm:spPr/>
    </dgm:pt>
    <dgm:pt modelId="{55119430-6CAE-4960-85CD-6DCD2BDE83B4}" type="pres">
      <dgm:prSet presAssocID="{0079F2A7-705D-4EB8-A317-061EDC804FE1}" presName="node" presStyleLbl="node1" presStyleIdx="8" presStyleCnt="9">
        <dgm:presLayoutVars>
          <dgm:bulletEnabled val="1"/>
        </dgm:presLayoutVars>
      </dgm:prSet>
      <dgm:spPr/>
    </dgm:pt>
  </dgm:ptLst>
  <dgm:cxnLst>
    <dgm:cxn modelId="{0E85F409-7645-438E-A699-B3A08D056636}" srcId="{473787B4-D200-4076-93E4-B605CE6EBAB9}" destId="{0079F2A7-705D-4EB8-A317-061EDC804FE1}" srcOrd="8" destOrd="0" parTransId="{B0793B10-BCD2-45A6-BF5F-A811CC1EAB52}" sibTransId="{5B172EEA-3E2B-43BC-B785-3D4A0F53F9D5}"/>
    <dgm:cxn modelId="{35768E1A-27BC-452D-979D-DAFD023E1387}" type="presOf" srcId="{473787B4-D200-4076-93E4-B605CE6EBAB9}" destId="{B85A4E78-D12A-421A-A710-7301CD7F9EB5}" srcOrd="0" destOrd="0" presId="urn:microsoft.com/office/officeart/2005/8/layout/bProcess4"/>
    <dgm:cxn modelId="{5BA6832C-F888-49F1-8A60-04FE99A993A2}" type="presOf" srcId="{5BAB5FA9-DD41-4F6B-ADEC-79A1B9D3B18D}" destId="{2AE26D7E-C13C-4FFF-8FBE-79FDBDE07DF1}" srcOrd="0" destOrd="0" presId="urn:microsoft.com/office/officeart/2005/8/layout/bProcess4"/>
    <dgm:cxn modelId="{CD06EE34-8A18-4436-9889-B8EC79138C56}" srcId="{473787B4-D200-4076-93E4-B605CE6EBAB9}" destId="{5BAB5FA9-DD41-4F6B-ADEC-79A1B9D3B18D}" srcOrd="3" destOrd="0" parTransId="{24A9C481-B5DA-4567-A7E0-CDE07D1CAEB6}" sibTransId="{2B36599D-E839-4719-B37F-A3D9652896B6}"/>
    <dgm:cxn modelId="{DCDA295B-C596-4410-835F-856BF885E2D0}" type="presOf" srcId="{E2E042BC-0A96-47A4-9A62-58D0D10F5094}" destId="{4FFB0FE1-7CAF-47C8-8123-96BD61F9E323}" srcOrd="0" destOrd="0" presId="urn:microsoft.com/office/officeart/2005/8/layout/bProcess4"/>
    <dgm:cxn modelId="{5A468863-1B9B-42E6-A329-6289BC33FC83}" srcId="{473787B4-D200-4076-93E4-B605CE6EBAB9}" destId="{CABD25E3-E65D-4B54-B428-DAA302DEF4EA}" srcOrd="7" destOrd="0" parTransId="{87EDC2AE-8BCA-4FD7-A664-C882620363D9}" sibTransId="{C2566B5D-79EF-4BDB-8BB6-A9F14AB295A4}"/>
    <dgm:cxn modelId="{67FEFC63-D5F7-4AB1-BD34-30F4B467E336}" type="presOf" srcId="{D37636F3-C6F5-423B-90E3-A372103CDC43}" destId="{82D54B6B-B010-4623-A226-5C74FEBAA06A}" srcOrd="0" destOrd="0" presId="urn:microsoft.com/office/officeart/2005/8/layout/bProcess4"/>
    <dgm:cxn modelId="{D7A8F549-4B33-48F4-BDE2-646D586ABDA7}" type="presOf" srcId="{54F3C235-7DCD-4620-A17A-78C0BDF892CB}" destId="{6D2CD9F4-EC11-4893-892E-4DF8FD609631}" srcOrd="0" destOrd="0" presId="urn:microsoft.com/office/officeart/2005/8/layout/bProcess4"/>
    <dgm:cxn modelId="{6406B54E-17AE-4274-8B46-BCA2B0EBB548}" type="presOf" srcId="{A99602CC-5675-49F7-AED5-0505FE5B3BC0}" destId="{E41F1DF2-3644-4643-8BEE-754ABEE80734}" srcOrd="0" destOrd="0" presId="urn:microsoft.com/office/officeart/2005/8/layout/bProcess4"/>
    <dgm:cxn modelId="{F8C80A6F-635B-45F0-905E-0C75E1F7AC64}" srcId="{473787B4-D200-4076-93E4-B605CE6EBAB9}" destId="{E0079C98-1E72-4C8F-B335-8E3B358A3857}" srcOrd="6" destOrd="0" parTransId="{B47F0658-6274-4305-9CFC-CBE104C02E64}" sibTransId="{D37636F3-C6F5-423B-90E3-A372103CDC43}"/>
    <dgm:cxn modelId="{4B4D4052-614D-434C-8DFD-A830D0116F51}" type="presOf" srcId="{CABD25E3-E65D-4B54-B428-DAA302DEF4EA}" destId="{1F278A2A-B524-46B0-90F5-DE0D6319245C}" srcOrd="0" destOrd="0" presId="urn:microsoft.com/office/officeart/2005/8/layout/bProcess4"/>
    <dgm:cxn modelId="{5F838772-D10B-4B81-8116-8AC42B8B0BC1}" type="presOf" srcId="{E0079C98-1E72-4C8F-B335-8E3B358A3857}" destId="{22B12411-2621-4524-BC2F-CF17A63EF545}" srcOrd="0" destOrd="0" presId="urn:microsoft.com/office/officeart/2005/8/layout/bProcess4"/>
    <dgm:cxn modelId="{B38E7096-E3A3-4800-AD29-390A319882C2}" srcId="{473787B4-D200-4076-93E4-B605CE6EBAB9}" destId="{C4C1F83B-F76B-4DE5-B7D7-8EBFEB49811F}" srcOrd="0" destOrd="0" parTransId="{40FDC1F9-08D0-4FCC-8F96-F7FEE93F98E3}" sibTransId="{E5A9A778-8E88-4D56-A202-BFE31BA7D585}"/>
    <dgm:cxn modelId="{0645D298-56A7-4AB6-9D2B-F05052810324}" type="presOf" srcId="{C2566B5D-79EF-4BDB-8BB6-A9F14AB295A4}" destId="{A1908E01-8928-44A4-9F65-06D07F4CBDA4}" srcOrd="0" destOrd="0" presId="urn:microsoft.com/office/officeart/2005/8/layout/bProcess4"/>
    <dgm:cxn modelId="{F38568A2-864F-4BF8-A605-4815C88C4834}" type="presOf" srcId="{C0189583-CFED-4A77-8A53-84264AD53B55}" destId="{768927A5-1E16-49B1-908B-FC66622FC6C4}" srcOrd="0" destOrd="0" presId="urn:microsoft.com/office/officeart/2005/8/layout/bProcess4"/>
    <dgm:cxn modelId="{586E6EB4-9626-48B3-9105-EB9334963A2B}" type="presOf" srcId="{0079F2A7-705D-4EB8-A317-061EDC804FE1}" destId="{55119430-6CAE-4960-85CD-6DCD2BDE83B4}" srcOrd="0" destOrd="0" presId="urn:microsoft.com/office/officeart/2005/8/layout/bProcess4"/>
    <dgm:cxn modelId="{899153BB-D799-4C44-8F50-0158F7606723}" srcId="{473787B4-D200-4076-93E4-B605CE6EBAB9}" destId="{FFFF0765-C720-4241-A0C8-7825DC5B7AA5}" srcOrd="2" destOrd="0" parTransId="{0F711DCE-2DA9-4CA5-85BA-156A6CDC1567}" sibTransId="{A99602CC-5675-49F7-AED5-0505FE5B3BC0}"/>
    <dgm:cxn modelId="{2B763CBD-ED70-4FFB-AEC2-FAAE3BE0AD33}" type="presOf" srcId="{A39B457F-FB58-43A4-9B06-7E820154C0C6}" destId="{D6003BC9-A1CC-4C66-AC63-F06AC4565E06}" srcOrd="0" destOrd="0" presId="urn:microsoft.com/office/officeart/2005/8/layout/bProcess4"/>
    <dgm:cxn modelId="{80C69ABE-7BB7-47B2-B7A2-73B7519C9CA6}" type="presOf" srcId="{E5A9A778-8E88-4D56-A202-BFE31BA7D585}" destId="{AC06CAE9-7FA3-4E83-9B2B-B3E250A50423}" srcOrd="0" destOrd="0" presId="urn:microsoft.com/office/officeart/2005/8/layout/bProcess4"/>
    <dgm:cxn modelId="{E50DFED5-AEA1-4F67-B664-D82EB384AE74}" srcId="{473787B4-D200-4076-93E4-B605CE6EBAB9}" destId="{A39B457F-FB58-43A4-9B06-7E820154C0C6}" srcOrd="4" destOrd="0" parTransId="{C99DF1DA-C8BA-449F-A7D1-74D1B8AD839F}" sibTransId="{54F3C235-7DCD-4620-A17A-78C0BDF892CB}"/>
    <dgm:cxn modelId="{108E79DE-1ABC-482B-B548-027DB9E761CB}" srcId="{473787B4-D200-4076-93E4-B605CE6EBAB9}" destId="{E2E042BC-0A96-47A4-9A62-58D0D10F5094}" srcOrd="5" destOrd="0" parTransId="{D8681ED2-FFFA-4D65-807D-0F030701B662}" sibTransId="{C0C39AE6-B5E5-4F5D-B60A-9EAE04C41A4A}"/>
    <dgm:cxn modelId="{EBE86FE3-2C27-413C-8A89-0E711D16F57A}" type="presOf" srcId="{C0C39AE6-B5E5-4F5D-B60A-9EAE04C41A4A}" destId="{42D8E04F-36B7-41D3-93CE-EFCE466E6D24}" srcOrd="0" destOrd="0" presId="urn:microsoft.com/office/officeart/2005/8/layout/bProcess4"/>
    <dgm:cxn modelId="{44D188EB-237A-4F98-96BB-559A7C4BDFBE}" type="presOf" srcId="{C515F852-BAE5-48F0-83B8-B91D8EC65C74}" destId="{6D7262AA-6C9F-4C03-8055-2B099E6E878C}" srcOrd="0" destOrd="0" presId="urn:microsoft.com/office/officeart/2005/8/layout/bProcess4"/>
    <dgm:cxn modelId="{46E0FFF4-25B5-4F5B-9128-50E26B2839EB}" type="presOf" srcId="{C4C1F83B-F76B-4DE5-B7D7-8EBFEB49811F}" destId="{A7D0DE2F-D1C6-499D-A581-CEF7F69D7AC7}" srcOrd="0" destOrd="0" presId="urn:microsoft.com/office/officeart/2005/8/layout/bProcess4"/>
    <dgm:cxn modelId="{E377A3F7-CD85-4EB6-A6C3-598A274BFF80}" type="presOf" srcId="{FFFF0765-C720-4241-A0C8-7825DC5B7AA5}" destId="{C011F1C3-588A-4A97-A9A7-8FE2AFFE2F8F}" srcOrd="0" destOrd="0" presId="urn:microsoft.com/office/officeart/2005/8/layout/bProcess4"/>
    <dgm:cxn modelId="{4A0C1AFB-C6A5-4F42-8AE2-53A75BCFAB2E}" srcId="{473787B4-D200-4076-93E4-B605CE6EBAB9}" destId="{C515F852-BAE5-48F0-83B8-B91D8EC65C74}" srcOrd="1" destOrd="0" parTransId="{BF647AAD-D9BF-42D8-BF1C-8962AE03C373}" sibTransId="{C0189583-CFED-4A77-8A53-84264AD53B55}"/>
    <dgm:cxn modelId="{19EA47FF-5509-4CCA-A0EE-AFEC45C8F411}" type="presOf" srcId="{2B36599D-E839-4719-B37F-A3D9652896B6}" destId="{52C9BBCA-11FB-4842-A924-75AA6FA9F572}" srcOrd="0" destOrd="0" presId="urn:microsoft.com/office/officeart/2005/8/layout/bProcess4"/>
    <dgm:cxn modelId="{7A9636AB-21B5-4DB8-8896-150B458BA6CA}" type="presParOf" srcId="{B85A4E78-D12A-421A-A710-7301CD7F9EB5}" destId="{BA50DB33-EAE2-47B8-9CDA-7D7CE37B9593}" srcOrd="0" destOrd="0" presId="urn:microsoft.com/office/officeart/2005/8/layout/bProcess4"/>
    <dgm:cxn modelId="{FE2762C4-F912-4C1F-8F59-E22B626D025A}" type="presParOf" srcId="{BA50DB33-EAE2-47B8-9CDA-7D7CE37B9593}" destId="{71E08DF9-AA01-450D-808B-083946BA309D}" srcOrd="0" destOrd="0" presId="urn:microsoft.com/office/officeart/2005/8/layout/bProcess4"/>
    <dgm:cxn modelId="{51CEF406-2E88-4C1C-8FC7-50521AA57CDB}" type="presParOf" srcId="{BA50DB33-EAE2-47B8-9CDA-7D7CE37B9593}" destId="{A7D0DE2F-D1C6-499D-A581-CEF7F69D7AC7}" srcOrd="1" destOrd="0" presId="urn:microsoft.com/office/officeart/2005/8/layout/bProcess4"/>
    <dgm:cxn modelId="{0E925FE8-B97F-43A3-B03C-0404AA52BEDE}" type="presParOf" srcId="{B85A4E78-D12A-421A-A710-7301CD7F9EB5}" destId="{AC06CAE9-7FA3-4E83-9B2B-B3E250A50423}" srcOrd="1" destOrd="0" presId="urn:microsoft.com/office/officeart/2005/8/layout/bProcess4"/>
    <dgm:cxn modelId="{8F58091A-F329-4937-B340-379FA393335E}" type="presParOf" srcId="{B85A4E78-D12A-421A-A710-7301CD7F9EB5}" destId="{48B80D9F-BA19-45B4-BCE8-5540DFA10F80}" srcOrd="2" destOrd="0" presId="urn:microsoft.com/office/officeart/2005/8/layout/bProcess4"/>
    <dgm:cxn modelId="{24B5F0B6-0C64-40AB-8CD3-CFF6795100CF}" type="presParOf" srcId="{48B80D9F-BA19-45B4-BCE8-5540DFA10F80}" destId="{0750E331-E655-4F90-8384-D41B9F13D11D}" srcOrd="0" destOrd="0" presId="urn:microsoft.com/office/officeart/2005/8/layout/bProcess4"/>
    <dgm:cxn modelId="{6DCC90FC-D82F-4A3B-A3E1-3815260068E8}" type="presParOf" srcId="{48B80D9F-BA19-45B4-BCE8-5540DFA10F80}" destId="{6D7262AA-6C9F-4C03-8055-2B099E6E878C}" srcOrd="1" destOrd="0" presId="urn:microsoft.com/office/officeart/2005/8/layout/bProcess4"/>
    <dgm:cxn modelId="{2C97B66E-B65C-4C46-88A6-63D47EAC2E3C}" type="presParOf" srcId="{B85A4E78-D12A-421A-A710-7301CD7F9EB5}" destId="{768927A5-1E16-49B1-908B-FC66622FC6C4}" srcOrd="3" destOrd="0" presId="urn:microsoft.com/office/officeart/2005/8/layout/bProcess4"/>
    <dgm:cxn modelId="{D3F73F01-C27A-46FE-A83F-3D0138CE7ECF}" type="presParOf" srcId="{B85A4E78-D12A-421A-A710-7301CD7F9EB5}" destId="{001321A6-A5CF-4707-81CA-DA200E241AF7}" srcOrd="4" destOrd="0" presId="urn:microsoft.com/office/officeart/2005/8/layout/bProcess4"/>
    <dgm:cxn modelId="{3AD5261C-C537-483A-865B-2F6652E37FFF}" type="presParOf" srcId="{001321A6-A5CF-4707-81CA-DA200E241AF7}" destId="{3790A12D-7CEF-4BB1-B0F3-AC21EA3D268F}" srcOrd="0" destOrd="0" presId="urn:microsoft.com/office/officeart/2005/8/layout/bProcess4"/>
    <dgm:cxn modelId="{C2D5C40A-5083-4B1B-BE17-E1411B7F9A55}" type="presParOf" srcId="{001321A6-A5CF-4707-81CA-DA200E241AF7}" destId="{C011F1C3-588A-4A97-A9A7-8FE2AFFE2F8F}" srcOrd="1" destOrd="0" presId="urn:microsoft.com/office/officeart/2005/8/layout/bProcess4"/>
    <dgm:cxn modelId="{AD981B29-723D-4C77-8D82-365D51CDCA11}" type="presParOf" srcId="{B85A4E78-D12A-421A-A710-7301CD7F9EB5}" destId="{E41F1DF2-3644-4643-8BEE-754ABEE80734}" srcOrd="5" destOrd="0" presId="urn:microsoft.com/office/officeart/2005/8/layout/bProcess4"/>
    <dgm:cxn modelId="{2336A279-B617-49C9-811E-41E0059E227E}" type="presParOf" srcId="{B85A4E78-D12A-421A-A710-7301CD7F9EB5}" destId="{F0E71465-8527-4AFD-871D-6791886848E4}" srcOrd="6" destOrd="0" presId="urn:microsoft.com/office/officeart/2005/8/layout/bProcess4"/>
    <dgm:cxn modelId="{18C76744-96D4-4F9D-9994-E34F9D1EC359}" type="presParOf" srcId="{F0E71465-8527-4AFD-871D-6791886848E4}" destId="{8119D3C0-7654-4456-AE98-13474E7DF94A}" srcOrd="0" destOrd="0" presId="urn:microsoft.com/office/officeart/2005/8/layout/bProcess4"/>
    <dgm:cxn modelId="{7695774A-D417-44C8-AFDF-CAB73DAE4DF2}" type="presParOf" srcId="{F0E71465-8527-4AFD-871D-6791886848E4}" destId="{2AE26D7E-C13C-4FFF-8FBE-79FDBDE07DF1}" srcOrd="1" destOrd="0" presId="urn:microsoft.com/office/officeart/2005/8/layout/bProcess4"/>
    <dgm:cxn modelId="{C60EF93F-C924-4C7A-8127-36F0E8DC09F6}" type="presParOf" srcId="{B85A4E78-D12A-421A-A710-7301CD7F9EB5}" destId="{52C9BBCA-11FB-4842-A924-75AA6FA9F572}" srcOrd="7" destOrd="0" presId="urn:microsoft.com/office/officeart/2005/8/layout/bProcess4"/>
    <dgm:cxn modelId="{ABCB8FF8-0D05-4FA4-8400-185A6A8DD552}" type="presParOf" srcId="{B85A4E78-D12A-421A-A710-7301CD7F9EB5}" destId="{CC3D596E-8FF1-4760-9081-A6FB086AB462}" srcOrd="8" destOrd="0" presId="urn:microsoft.com/office/officeart/2005/8/layout/bProcess4"/>
    <dgm:cxn modelId="{C85E269F-FA04-42C4-96E9-426E6374759C}" type="presParOf" srcId="{CC3D596E-8FF1-4760-9081-A6FB086AB462}" destId="{5D3B6FF9-C9CD-442C-AF30-F3BE0B468762}" srcOrd="0" destOrd="0" presId="urn:microsoft.com/office/officeart/2005/8/layout/bProcess4"/>
    <dgm:cxn modelId="{F6A0794B-C0AF-4F33-85A2-37ECB5676352}" type="presParOf" srcId="{CC3D596E-8FF1-4760-9081-A6FB086AB462}" destId="{D6003BC9-A1CC-4C66-AC63-F06AC4565E06}" srcOrd="1" destOrd="0" presId="urn:microsoft.com/office/officeart/2005/8/layout/bProcess4"/>
    <dgm:cxn modelId="{3BE794CD-6D08-4A51-A22A-7DC67F6E498C}" type="presParOf" srcId="{B85A4E78-D12A-421A-A710-7301CD7F9EB5}" destId="{6D2CD9F4-EC11-4893-892E-4DF8FD609631}" srcOrd="9" destOrd="0" presId="urn:microsoft.com/office/officeart/2005/8/layout/bProcess4"/>
    <dgm:cxn modelId="{7AF16EF1-DDBB-4167-9E1F-1EEDB1FA9EF1}" type="presParOf" srcId="{B85A4E78-D12A-421A-A710-7301CD7F9EB5}" destId="{07E2FCE3-DB79-4521-BACE-DCA7CDD1A49B}" srcOrd="10" destOrd="0" presId="urn:microsoft.com/office/officeart/2005/8/layout/bProcess4"/>
    <dgm:cxn modelId="{8E2E9134-CE6C-4DE0-AB86-5DE6FBDAB3A9}" type="presParOf" srcId="{07E2FCE3-DB79-4521-BACE-DCA7CDD1A49B}" destId="{0AFB538B-F99C-4293-9B3D-DA355C4A188E}" srcOrd="0" destOrd="0" presId="urn:microsoft.com/office/officeart/2005/8/layout/bProcess4"/>
    <dgm:cxn modelId="{96682D0E-6946-44AD-8563-EAD200D16D18}" type="presParOf" srcId="{07E2FCE3-DB79-4521-BACE-DCA7CDD1A49B}" destId="{4FFB0FE1-7CAF-47C8-8123-96BD61F9E323}" srcOrd="1" destOrd="0" presId="urn:microsoft.com/office/officeart/2005/8/layout/bProcess4"/>
    <dgm:cxn modelId="{49A8CA6C-95E6-4BA3-8BE0-445822480295}" type="presParOf" srcId="{B85A4E78-D12A-421A-A710-7301CD7F9EB5}" destId="{42D8E04F-36B7-41D3-93CE-EFCE466E6D24}" srcOrd="11" destOrd="0" presId="urn:microsoft.com/office/officeart/2005/8/layout/bProcess4"/>
    <dgm:cxn modelId="{18CDC2FB-EF60-4FBF-A2E6-132FB57AADEC}" type="presParOf" srcId="{B85A4E78-D12A-421A-A710-7301CD7F9EB5}" destId="{3C3CC452-DABF-4C53-A48D-D9D7854F7E36}" srcOrd="12" destOrd="0" presId="urn:microsoft.com/office/officeart/2005/8/layout/bProcess4"/>
    <dgm:cxn modelId="{7D14EA70-EB2A-4BD7-A4EF-6AA722D7A93B}" type="presParOf" srcId="{3C3CC452-DABF-4C53-A48D-D9D7854F7E36}" destId="{FA7670E1-3B4A-4B73-8D71-2A8A43003467}" srcOrd="0" destOrd="0" presId="urn:microsoft.com/office/officeart/2005/8/layout/bProcess4"/>
    <dgm:cxn modelId="{A5386B02-F274-46BC-829C-7AAAA8FD6BC3}" type="presParOf" srcId="{3C3CC452-DABF-4C53-A48D-D9D7854F7E36}" destId="{22B12411-2621-4524-BC2F-CF17A63EF545}" srcOrd="1" destOrd="0" presId="urn:microsoft.com/office/officeart/2005/8/layout/bProcess4"/>
    <dgm:cxn modelId="{F9E43AA9-3AA2-43B9-9F2E-817AC69F1816}" type="presParOf" srcId="{B85A4E78-D12A-421A-A710-7301CD7F9EB5}" destId="{82D54B6B-B010-4623-A226-5C74FEBAA06A}" srcOrd="13" destOrd="0" presId="urn:microsoft.com/office/officeart/2005/8/layout/bProcess4"/>
    <dgm:cxn modelId="{FBA39117-05FF-4B0D-B643-0F411E490D55}" type="presParOf" srcId="{B85A4E78-D12A-421A-A710-7301CD7F9EB5}" destId="{04FAD2C0-0926-46FD-8D1F-059FC7481ADE}" srcOrd="14" destOrd="0" presId="urn:microsoft.com/office/officeart/2005/8/layout/bProcess4"/>
    <dgm:cxn modelId="{46C3C9CA-46C3-4709-812B-C1B6C1676FCC}" type="presParOf" srcId="{04FAD2C0-0926-46FD-8D1F-059FC7481ADE}" destId="{AC978BB7-3D93-48FF-B9FB-8B7697BB1A55}" srcOrd="0" destOrd="0" presId="urn:microsoft.com/office/officeart/2005/8/layout/bProcess4"/>
    <dgm:cxn modelId="{CDC86DEC-23D6-4BE2-9992-E7201F46E99F}" type="presParOf" srcId="{04FAD2C0-0926-46FD-8D1F-059FC7481ADE}" destId="{1F278A2A-B524-46B0-90F5-DE0D6319245C}" srcOrd="1" destOrd="0" presId="urn:microsoft.com/office/officeart/2005/8/layout/bProcess4"/>
    <dgm:cxn modelId="{E4B57EA0-54ED-467E-885B-E64A6BA4B295}" type="presParOf" srcId="{B85A4E78-D12A-421A-A710-7301CD7F9EB5}" destId="{A1908E01-8928-44A4-9F65-06D07F4CBDA4}" srcOrd="15" destOrd="0" presId="urn:microsoft.com/office/officeart/2005/8/layout/bProcess4"/>
    <dgm:cxn modelId="{6D8D0CFB-DEF1-4513-9026-DA48DA3E07E5}" type="presParOf" srcId="{B85A4E78-D12A-421A-A710-7301CD7F9EB5}" destId="{E09A5A4B-2172-43FA-BB9A-5600E5F255AA}" srcOrd="16" destOrd="0" presId="urn:microsoft.com/office/officeart/2005/8/layout/bProcess4"/>
    <dgm:cxn modelId="{D7512036-5373-4116-ABDC-F9CFB66256BC}" type="presParOf" srcId="{E09A5A4B-2172-43FA-BB9A-5600E5F255AA}" destId="{E91869A6-783C-44F5-A847-113279A79B94}" srcOrd="0" destOrd="0" presId="urn:microsoft.com/office/officeart/2005/8/layout/bProcess4"/>
    <dgm:cxn modelId="{B56EF0DD-962A-4D91-AE0F-3C8E3AC40B8F}" type="presParOf" srcId="{E09A5A4B-2172-43FA-BB9A-5600E5F255AA}" destId="{55119430-6CAE-4960-85CD-6DCD2BDE83B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029BA9-C4DB-4EB3-89B3-BB83C1A6D45C}" type="doc">
      <dgm:prSet loTypeId="urn:microsoft.com/office/officeart/2005/8/layout/hProcess9" loCatId="process" qsTypeId="urn:microsoft.com/office/officeart/2005/8/quickstyle/simple1" qsCatId="simple" csTypeId="urn:microsoft.com/office/officeart/2005/8/colors/accent1_1" csCatId="accent1" phldr="1"/>
      <dgm:spPr/>
    </dgm:pt>
    <dgm:pt modelId="{44B72308-5383-4D4A-9329-F918E6168CF2}">
      <dgm:prSet phldrT="[Text]"/>
      <dgm:spPr/>
      <dgm:t>
        <a:bodyPr/>
        <a:lstStyle/>
        <a:p>
          <a:r>
            <a:rPr lang="en-US" dirty="0"/>
            <a:t>Initial Research Aim</a:t>
          </a:r>
        </a:p>
      </dgm:t>
    </dgm:pt>
    <dgm:pt modelId="{8ACCA566-D465-41BF-81E7-6EB35572A8DE}" type="parTrans" cxnId="{CAE6CF65-F176-42AD-B10D-5FC61ED02A6E}">
      <dgm:prSet/>
      <dgm:spPr/>
      <dgm:t>
        <a:bodyPr/>
        <a:lstStyle/>
        <a:p>
          <a:endParaRPr lang="en-US"/>
        </a:p>
      </dgm:t>
    </dgm:pt>
    <dgm:pt modelId="{E3307642-153D-47C8-9C40-70BE5E237F40}" type="sibTrans" cxnId="{CAE6CF65-F176-42AD-B10D-5FC61ED02A6E}">
      <dgm:prSet/>
      <dgm:spPr/>
      <dgm:t>
        <a:bodyPr/>
        <a:lstStyle/>
        <a:p>
          <a:endParaRPr lang="en-US"/>
        </a:p>
      </dgm:t>
    </dgm:pt>
    <dgm:pt modelId="{421B5637-1F5E-455D-82BE-FBFE0A94D843}">
      <dgm:prSet phldrT="[Text]"/>
      <dgm:spPr/>
      <dgm:t>
        <a:bodyPr/>
        <a:lstStyle/>
        <a:p>
          <a:r>
            <a:rPr lang="en-US" dirty="0"/>
            <a:t>Biostatistical Consultant</a:t>
          </a:r>
        </a:p>
      </dgm:t>
    </dgm:pt>
    <dgm:pt modelId="{25C31923-6DD0-40CD-B337-299741614717}" type="parTrans" cxnId="{AD8BFDE8-A4D0-4187-B3A8-5AAF5D6269E2}">
      <dgm:prSet/>
      <dgm:spPr/>
      <dgm:t>
        <a:bodyPr/>
        <a:lstStyle/>
        <a:p>
          <a:endParaRPr lang="en-US"/>
        </a:p>
      </dgm:t>
    </dgm:pt>
    <dgm:pt modelId="{21638381-23AF-4BAD-B3D8-FA914B920400}" type="sibTrans" cxnId="{AD8BFDE8-A4D0-4187-B3A8-5AAF5D6269E2}">
      <dgm:prSet/>
      <dgm:spPr/>
      <dgm:t>
        <a:bodyPr/>
        <a:lstStyle/>
        <a:p>
          <a:endParaRPr lang="en-US"/>
        </a:p>
      </dgm:t>
    </dgm:pt>
    <dgm:pt modelId="{3A57CA29-D817-4519-A9D7-9BC90EAE3C3A}">
      <dgm:prSet phldrT="[Text]"/>
      <dgm:spPr/>
      <dgm:t>
        <a:bodyPr/>
        <a:lstStyle/>
        <a:p>
          <a:r>
            <a:rPr lang="en-US" b="1" u="sng" dirty="0"/>
            <a:t>Quantifiable &amp; Answerable </a:t>
          </a:r>
          <a:r>
            <a:rPr lang="en-US" dirty="0"/>
            <a:t>Research Aim</a:t>
          </a:r>
        </a:p>
      </dgm:t>
    </dgm:pt>
    <dgm:pt modelId="{4A82F2FE-C50D-4A18-BCE0-98FBBFF99D42}" type="parTrans" cxnId="{52E3AB51-74F3-4ABB-A078-57954618130D}">
      <dgm:prSet/>
      <dgm:spPr/>
      <dgm:t>
        <a:bodyPr/>
        <a:lstStyle/>
        <a:p>
          <a:endParaRPr lang="en-US"/>
        </a:p>
      </dgm:t>
    </dgm:pt>
    <dgm:pt modelId="{7C9991B3-7130-436B-928A-688CD547F479}" type="sibTrans" cxnId="{52E3AB51-74F3-4ABB-A078-57954618130D}">
      <dgm:prSet/>
      <dgm:spPr/>
      <dgm:t>
        <a:bodyPr/>
        <a:lstStyle/>
        <a:p>
          <a:endParaRPr lang="en-US"/>
        </a:p>
      </dgm:t>
    </dgm:pt>
    <dgm:pt modelId="{7E55E8FB-85E2-46D9-9A40-A8A17BCDCA28}" type="pres">
      <dgm:prSet presAssocID="{27029BA9-C4DB-4EB3-89B3-BB83C1A6D45C}" presName="CompostProcess" presStyleCnt="0">
        <dgm:presLayoutVars>
          <dgm:dir/>
          <dgm:resizeHandles val="exact"/>
        </dgm:presLayoutVars>
      </dgm:prSet>
      <dgm:spPr/>
    </dgm:pt>
    <dgm:pt modelId="{51FF4307-3F7B-4E9C-98EB-DA822C679A36}" type="pres">
      <dgm:prSet presAssocID="{27029BA9-C4DB-4EB3-89B3-BB83C1A6D45C}" presName="arrow" presStyleLbl="bgShp" presStyleIdx="0" presStyleCnt="1"/>
      <dgm:spPr/>
    </dgm:pt>
    <dgm:pt modelId="{53D7A19D-E522-4B5D-8E0C-6FEA8E881F51}" type="pres">
      <dgm:prSet presAssocID="{27029BA9-C4DB-4EB3-89B3-BB83C1A6D45C}" presName="linearProcess" presStyleCnt="0"/>
      <dgm:spPr/>
    </dgm:pt>
    <dgm:pt modelId="{977952C9-6A06-4801-A822-F3B87E8468EA}" type="pres">
      <dgm:prSet presAssocID="{44B72308-5383-4D4A-9329-F918E6168CF2}" presName="textNode" presStyleLbl="node1" presStyleIdx="0" presStyleCnt="3">
        <dgm:presLayoutVars>
          <dgm:bulletEnabled val="1"/>
        </dgm:presLayoutVars>
      </dgm:prSet>
      <dgm:spPr/>
    </dgm:pt>
    <dgm:pt modelId="{0840FF59-AD48-44F6-BBB4-0AE21D5E701C}" type="pres">
      <dgm:prSet presAssocID="{E3307642-153D-47C8-9C40-70BE5E237F40}" presName="sibTrans" presStyleCnt="0"/>
      <dgm:spPr/>
    </dgm:pt>
    <dgm:pt modelId="{E233B69B-52EB-4206-8B6B-7F8CDF3CA029}" type="pres">
      <dgm:prSet presAssocID="{421B5637-1F5E-455D-82BE-FBFE0A94D843}" presName="textNode" presStyleLbl="node1" presStyleIdx="1" presStyleCnt="3">
        <dgm:presLayoutVars>
          <dgm:bulletEnabled val="1"/>
        </dgm:presLayoutVars>
      </dgm:prSet>
      <dgm:spPr/>
    </dgm:pt>
    <dgm:pt modelId="{4BB2BF58-D23F-4A82-8E91-05A868D86E90}" type="pres">
      <dgm:prSet presAssocID="{21638381-23AF-4BAD-B3D8-FA914B920400}" presName="sibTrans" presStyleCnt="0"/>
      <dgm:spPr/>
    </dgm:pt>
    <dgm:pt modelId="{D5EF79A8-0647-43A8-9A0C-2C6E65E3A6DE}" type="pres">
      <dgm:prSet presAssocID="{3A57CA29-D817-4519-A9D7-9BC90EAE3C3A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78AB95C-441C-420E-9217-A8EF4A82F243}" type="presOf" srcId="{27029BA9-C4DB-4EB3-89B3-BB83C1A6D45C}" destId="{7E55E8FB-85E2-46D9-9A40-A8A17BCDCA28}" srcOrd="0" destOrd="0" presId="urn:microsoft.com/office/officeart/2005/8/layout/hProcess9"/>
    <dgm:cxn modelId="{CAE6CF65-F176-42AD-B10D-5FC61ED02A6E}" srcId="{27029BA9-C4DB-4EB3-89B3-BB83C1A6D45C}" destId="{44B72308-5383-4D4A-9329-F918E6168CF2}" srcOrd="0" destOrd="0" parTransId="{8ACCA566-D465-41BF-81E7-6EB35572A8DE}" sibTransId="{E3307642-153D-47C8-9C40-70BE5E237F40}"/>
    <dgm:cxn modelId="{FD2E3C4D-F3A8-4F72-932A-13B9E49217E4}" type="presOf" srcId="{44B72308-5383-4D4A-9329-F918E6168CF2}" destId="{977952C9-6A06-4801-A822-F3B87E8468EA}" srcOrd="0" destOrd="0" presId="urn:microsoft.com/office/officeart/2005/8/layout/hProcess9"/>
    <dgm:cxn modelId="{52E3AB51-74F3-4ABB-A078-57954618130D}" srcId="{27029BA9-C4DB-4EB3-89B3-BB83C1A6D45C}" destId="{3A57CA29-D817-4519-A9D7-9BC90EAE3C3A}" srcOrd="2" destOrd="0" parTransId="{4A82F2FE-C50D-4A18-BCE0-98FBBFF99D42}" sibTransId="{7C9991B3-7130-436B-928A-688CD547F479}"/>
    <dgm:cxn modelId="{791567A3-F9C4-4933-913A-309D0CD71568}" type="presOf" srcId="{3A57CA29-D817-4519-A9D7-9BC90EAE3C3A}" destId="{D5EF79A8-0647-43A8-9A0C-2C6E65E3A6DE}" srcOrd="0" destOrd="0" presId="urn:microsoft.com/office/officeart/2005/8/layout/hProcess9"/>
    <dgm:cxn modelId="{5CD4C3DC-B3C0-4DCE-84B6-7F60BCC304D3}" type="presOf" srcId="{421B5637-1F5E-455D-82BE-FBFE0A94D843}" destId="{E233B69B-52EB-4206-8B6B-7F8CDF3CA029}" srcOrd="0" destOrd="0" presId="urn:microsoft.com/office/officeart/2005/8/layout/hProcess9"/>
    <dgm:cxn modelId="{AD8BFDE8-A4D0-4187-B3A8-5AAF5D6269E2}" srcId="{27029BA9-C4DB-4EB3-89B3-BB83C1A6D45C}" destId="{421B5637-1F5E-455D-82BE-FBFE0A94D843}" srcOrd="1" destOrd="0" parTransId="{25C31923-6DD0-40CD-B337-299741614717}" sibTransId="{21638381-23AF-4BAD-B3D8-FA914B920400}"/>
    <dgm:cxn modelId="{5A4FE425-155F-4BC9-96E0-8954BA133C97}" type="presParOf" srcId="{7E55E8FB-85E2-46D9-9A40-A8A17BCDCA28}" destId="{51FF4307-3F7B-4E9C-98EB-DA822C679A36}" srcOrd="0" destOrd="0" presId="urn:microsoft.com/office/officeart/2005/8/layout/hProcess9"/>
    <dgm:cxn modelId="{4972BDD3-AD1F-4F25-B70B-CCE09224583C}" type="presParOf" srcId="{7E55E8FB-85E2-46D9-9A40-A8A17BCDCA28}" destId="{53D7A19D-E522-4B5D-8E0C-6FEA8E881F51}" srcOrd="1" destOrd="0" presId="urn:microsoft.com/office/officeart/2005/8/layout/hProcess9"/>
    <dgm:cxn modelId="{4E0AC435-1D39-46E0-8799-CA2FBA3E735D}" type="presParOf" srcId="{53D7A19D-E522-4B5D-8E0C-6FEA8E881F51}" destId="{977952C9-6A06-4801-A822-F3B87E8468EA}" srcOrd="0" destOrd="0" presId="urn:microsoft.com/office/officeart/2005/8/layout/hProcess9"/>
    <dgm:cxn modelId="{E6B82BCF-3047-4565-B6F8-FC39E9177EA6}" type="presParOf" srcId="{53D7A19D-E522-4B5D-8E0C-6FEA8E881F51}" destId="{0840FF59-AD48-44F6-BBB4-0AE21D5E701C}" srcOrd="1" destOrd="0" presId="urn:microsoft.com/office/officeart/2005/8/layout/hProcess9"/>
    <dgm:cxn modelId="{447F8E16-1304-4C3A-B863-49E2D120202F}" type="presParOf" srcId="{53D7A19D-E522-4B5D-8E0C-6FEA8E881F51}" destId="{E233B69B-52EB-4206-8B6B-7F8CDF3CA029}" srcOrd="2" destOrd="0" presId="urn:microsoft.com/office/officeart/2005/8/layout/hProcess9"/>
    <dgm:cxn modelId="{6E956100-6857-45F1-A917-1F23C60C692B}" type="presParOf" srcId="{53D7A19D-E522-4B5D-8E0C-6FEA8E881F51}" destId="{4BB2BF58-D23F-4A82-8E91-05A868D86E90}" srcOrd="3" destOrd="0" presId="urn:microsoft.com/office/officeart/2005/8/layout/hProcess9"/>
    <dgm:cxn modelId="{E57EF529-887A-4AD1-84E1-2270CEED2DF9}" type="presParOf" srcId="{53D7A19D-E522-4B5D-8E0C-6FEA8E881F51}" destId="{D5EF79A8-0647-43A8-9A0C-2C6E65E3A6D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3941C-4D01-4E9E-B700-9CB956EAED74}">
      <dsp:nvSpPr>
        <dsp:cNvPr id="0" name=""/>
        <dsp:cNvSpPr/>
      </dsp:nvSpPr>
      <dsp:spPr>
        <a:xfrm rot="5400000">
          <a:off x="-203360" y="969311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37C93-7065-41D4-9B4B-204375719DF0}">
      <dsp:nvSpPr>
        <dsp:cNvPr id="0" name=""/>
        <dsp:cNvSpPr/>
      </dsp:nvSpPr>
      <dsp:spPr>
        <a:xfrm>
          <a:off x="141264" y="3447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Actuarial Science major coming into undergrad</a:t>
          </a:r>
        </a:p>
      </dsp:txBody>
      <dsp:txXfrm>
        <a:off x="176822" y="39005"/>
        <a:ext cx="1952308" cy="1142938"/>
      </dsp:txXfrm>
    </dsp:sp>
    <dsp:sp modelId="{72C3D452-FD1B-4B68-B807-98283918098C}">
      <dsp:nvSpPr>
        <dsp:cNvPr id="0" name=""/>
        <dsp:cNvSpPr/>
      </dsp:nvSpPr>
      <dsp:spPr>
        <a:xfrm rot="5400000">
          <a:off x="-203360" y="2486880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D62F8-741F-49F8-9F7E-887E7C5E99C1}">
      <dsp:nvSpPr>
        <dsp:cNvPr id="0" name=""/>
        <dsp:cNvSpPr/>
      </dsp:nvSpPr>
      <dsp:spPr>
        <a:xfrm>
          <a:off x="141264" y="1521016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Failed exam FM 2/2 times, didn’t enjoy actuarial science</a:t>
          </a:r>
        </a:p>
      </dsp:txBody>
      <dsp:txXfrm>
        <a:off x="176822" y="1556574"/>
        <a:ext cx="1952308" cy="1142938"/>
      </dsp:txXfrm>
    </dsp:sp>
    <dsp:sp modelId="{A4CF5165-8A2D-4933-884F-7C4006F65C96}">
      <dsp:nvSpPr>
        <dsp:cNvPr id="0" name=""/>
        <dsp:cNvSpPr/>
      </dsp:nvSpPr>
      <dsp:spPr>
        <a:xfrm>
          <a:off x="555423" y="3245664"/>
          <a:ext cx="2681680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821E7-4CEE-416E-8862-EA647E9050D4}">
      <dsp:nvSpPr>
        <dsp:cNvPr id="0" name=""/>
        <dsp:cNvSpPr/>
      </dsp:nvSpPr>
      <dsp:spPr>
        <a:xfrm>
          <a:off x="141264" y="3038584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Attended IUPUI’s Biostatistics Discovery Day and applied for grad school!</a:t>
          </a:r>
        </a:p>
      </dsp:txBody>
      <dsp:txXfrm>
        <a:off x="176822" y="3074142"/>
        <a:ext cx="1952308" cy="1142938"/>
      </dsp:txXfrm>
    </dsp:sp>
    <dsp:sp modelId="{6114C1F3-6C26-4265-A60B-E2312923901F}">
      <dsp:nvSpPr>
        <dsp:cNvPr id="0" name=""/>
        <dsp:cNvSpPr/>
      </dsp:nvSpPr>
      <dsp:spPr>
        <a:xfrm rot="16200000">
          <a:off x="2487794" y="2486880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83F7C-DC8A-4715-8A63-DEDF67546842}">
      <dsp:nvSpPr>
        <dsp:cNvPr id="0" name=""/>
        <dsp:cNvSpPr/>
      </dsp:nvSpPr>
      <dsp:spPr>
        <a:xfrm>
          <a:off x="2832419" y="3038584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Worked as a statistics tutor. Interned under statistics professor.</a:t>
          </a:r>
        </a:p>
      </dsp:txBody>
      <dsp:txXfrm>
        <a:off x="2867977" y="3074142"/>
        <a:ext cx="1952308" cy="1142938"/>
      </dsp:txXfrm>
    </dsp:sp>
    <dsp:sp modelId="{A499458C-3A3E-4EC1-91B0-09FFE10A0369}">
      <dsp:nvSpPr>
        <dsp:cNvPr id="0" name=""/>
        <dsp:cNvSpPr/>
      </dsp:nvSpPr>
      <dsp:spPr>
        <a:xfrm rot="16200000">
          <a:off x="2487794" y="969311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2197B-73CD-4F89-93DE-FFC7BA987037}">
      <dsp:nvSpPr>
        <dsp:cNvPr id="0" name=""/>
        <dsp:cNvSpPr/>
      </dsp:nvSpPr>
      <dsp:spPr>
        <a:xfrm>
          <a:off x="2832419" y="1521016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Accepted to University of Iowa, moved to Iowa City</a:t>
          </a:r>
        </a:p>
      </dsp:txBody>
      <dsp:txXfrm>
        <a:off x="2867977" y="1556574"/>
        <a:ext cx="1952308" cy="1142938"/>
      </dsp:txXfrm>
    </dsp:sp>
    <dsp:sp modelId="{0C6B5A04-47E4-4933-944D-54C466A59E21}">
      <dsp:nvSpPr>
        <dsp:cNvPr id="0" name=""/>
        <dsp:cNvSpPr/>
      </dsp:nvSpPr>
      <dsp:spPr>
        <a:xfrm>
          <a:off x="3246578" y="210527"/>
          <a:ext cx="2681680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42903-982E-4BB6-9669-88FADB74A784}">
      <dsp:nvSpPr>
        <dsp:cNvPr id="0" name=""/>
        <dsp:cNvSpPr/>
      </dsp:nvSpPr>
      <dsp:spPr>
        <a:xfrm>
          <a:off x="2832419" y="3447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First year of graduate school. Teaching assistant for introduction to biostatistics/epidemiology</a:t>
          </a:r>
        </a:p>
      </dsp:txBody>
      <dsp:txXfrm>
        <a:off x="2867977" y="39005"/>
        <a:ext cx="1952308" cy="1142938"/>
      </dsp:txXfrm>
    </dsp:sp>
    <dsp:sp modelId="{E49E5A37-A427-4874-A66E-4F6C32684859}">
      <dsp:nvSpPr>
        <dsp:cNvPr id="0" name=""/>
        <dsp:cNvSpPr/>
      </dsp:nvSpPr>
      <dsp:spPr>
        <a:xfrm rot="5400000">
          <a:off x="5178949" y="969311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909CF-D5B8-42C3-98BD-F03443D4C55F}">
      <dsp:nvSpPr>
        <dsp:cNvPr id="0" name=""/>
        <dsp:cNvSpPr/>
      </dsp:nvSpPr>
      <dsp:spPr>
        <a:xfrm>
          <a:off x="5523573" y="3447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Masters Statistician Intern at Eli Lilly and Company. Manufacturing department &amp; cold-chain management</a:t>
          </a:r>
        </a:p>
      </dsp:txBody>
      <dsp:txXfrm>
        <a:off x="5559131" y="39005"/>
        <a:ext cx="1952308" cy="1142938"/>
      </dsp:txXfrm>
    </dsp:sp>
    <dsp:sp modelId="{62CA4B74-9B61-437D-BEE7-4D7C28A4FB50}">
      <dsp:nvSpPr>
        <dsp:cNvPr id="0" name=""/>
        <dsp:cNvSpPr/>
      </dsp:nvSpPr>
      <dsp:spPr>
        <a:xfrm rot="5400000">
          <a:off x="5178949" y="2486880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8A456-72FF-49B3-86A4-17F6D439F990}">
      <dsp:nvSpPr>
        <dsp:cNvPr id="0" name=""/>
        <dsp:cNvSpPr/>
      </dsp:nvSpPr>
      <dsp:spPr>
        <a:xfrm>
          <a:off x="5523573" y="1521016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Second year of graduate school. Preceptorship in machine learning for head and neck cancer patients. Research assistant at CPHS and HCCC. </a:t>
          </a:r>
        </a:p>
      </dsp:txBody>
      <dsp:txXfrm>
        <a:off x="5559131" y="1556574"/>
        <a:ext cx="1952308" cy="1142938"/>
      </dsp:txXfrm>
    </dsp:sp>
    <dsp:sp modelId="{D209F85C-BC3B-440D-A906-52F16FB289B7}">
      <dsp:nvSpPr>
        <dsp:cNvPr id="0" name=""/>
        <dsp:cNvSpPr/>
      </dsp:nvSpPr>
      <dsp:spPr>
        <a:xfrm>
          <a:off x="5523573" y="3038584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Hired remotely at the HCCC during COVID. </a:t>
          </a:r>
        </a:p>
      </dsp:txBody>
      <dsp:txXfrm>
        <a:off x="5559131" y="3074142"/>
        <a:ext cx="1952308" cy="1142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06CAE9-7FA3-4E83-9B2B-B3E250A50423}">
      <dsp:nvSpPr>
        <dsp:cNvPr id="0" name=""/>
        <dsp:cNvSpPr/>
      </dsp:nvSpPr>
      <dsp:spPr>
        <a:xfrm rot="5400000">
          <a:off x="-203360" y="969311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0DE2F-D1C6-499D-A581-CEF7F69D7AC7}">
      <dsp:nvSpPr>
        <dsp:cNvPr id="0" name=""/>
        <dsp:cNvSpPr/>
      </dsp:nvSpPr>
      <dsp:spPr>
        <a:xfrm>
          <a:off x="141264" y="3447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Statistical support request submitted via online portal</a:t>
          </a:r>
        </a:p>
      </dsp:txBody>
      <dsp:txXfrm>
        <a:off x="176822" y="39005"/>
        <a:ext cx="1952308" cy="1142938"/>
      </dsp:txXfrm>
    </dsp:sp>
    <dsp:sp modelId="{768927A5-1E16-49B1-908B-FC66622FC6C4}">
      <dsp:nvSpPr>
        <dsp:cNvPr id="0" name=""/>
        <dsp:cNvSpPr/>
      </dsp:nvSpPr>
      <dsp:spPr>
        <a:xfrm rot="5400000">
          <a:off x="-203360" y="2486880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262AA-6C9F-4C03-8055-2B099E6E878C}">
      <dsp:nvSpPr>
        <dsp:cNvPr id="0" name=""/>
        <dsp:cNvSpPr/>
      </dsp:nvSpPr>
      <dsp:spPr>
        <a:xfrm>
          <a:off x="141264" y="1521016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 up project ID (e.g., Loeffler/BTL23-089)</a:t>
          </a:r>
        </a:p>
      </dsp:txBody>
      <dsp:txXfrm>
        <a:off x="176822" y="1556574"/>
        <a:ext cx="1952308" cy="1142938"/>
      </dsp:txXfrm>
    </dsp:sp>
    <dsp:sp modelId="{E41F1DF2-3644-4643-8BEE-754ABEE80734}">
      <dsp:nvSpPr>
        <dsp:cNvPr id="0" name=""/>
        <dsp:cNvSpPr/>
      </dsp:nvSpPr>
      <dsp:spPr>
        <a:xfrm>
          <a:off x="555423" y="3245664"/>
          <a:ext cx="2681680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1F1C3-588A-4A97-A9A7-8FE2AFFE2F8F}">
      <dsp:nvSpPr>
        <dsp:cNvPr id="0" name=""/>
        <dsp:cNvSpPr/>
      </dsp:nvSpPr>
      <dsp:spPr>
        <a:xfrm>
          <a:off x="141264" y="3038584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Set up “Correspond” document</a:t>
          </a:r>
        </a:p>
      </dsp:txBody>
      <dsp:txXfrm>
        <a:off x="176822" y="3074142"/>
        <a:ext cx="1952308" cy="1142938"/>
      </dsp:txXfrm>
    </dsp:sp>
    <dsp:sp modelId="{52C9BBCA-11FB-4842-A924-75AA6FA9F572}">
      <dsp:nvSpPr>
        <dsp:cNvPr id="0" name=""/>
        <dsp:cNvSpPr/>
      </dsp:nvSpPr>
      <dsp:spPr>
        <a:xfrm rot="16200000">
          <a:off x="2487794" y="2486880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E26D7E-C13C-4FFF-8FBE-79FDBDE07DF1}">
      <dsp:nvSpPr>
        <dsp:cNvPr id="0" name=""/>
        <dsp:cNvSpPr/>
      </dsp:nvSpPr>
      <dsp:spPr>
        <a:xfrm>
          <a:off x="2832419" y="3038584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Initial project meeting</a:t>
          </a:r>
        </a:p>
      </dsp:txBody>
      <dsp:txXfrm>
        <a:off x="2867977" y="3074142"/>
        <a:ext cx="1952308" cy="1142938"/>
      </dsp:txXfrm>
    </dsp:sp>
    <dsp:sp modelId="{6D2CD9F4-EC11-4893-892E-4DF8FD609631}">
      <dsp:nvSpPr>
        <dsp:cNvPr id="0" name=""/>
        <dsp:cNvSpPr/>
      </dsp:nvSpPr>
      <dsp:spPr>
        <a:xfrm rot="16200000">
          <a:off x="2487794" y="969311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03BC9-A1CC-4C66-AC63-F06AC4565E06}">
      <dsp:nvSpPr>
        <dsp:cNvPr id="0" name=""/>
        <dsp:cNvSpPr/>
      </dsp:nvSpPr>
      <dsp:spPr>
        <a:xfrm>
          <a:off x="2832419" y="1521016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Receipt of project materials</a:t>
          </a:r>
        </a:p>
      </dsp:txBody>
      <dsp:txXfrm>
        <a:off x="2867977" y="1556574"/>
        <a:ext cx="1952308" cy="1142938"/>
      </dsp:txXfrm>
    </dsp:sp>
    <dsp:sp modelId="{42D8E04F-36B7-41D3-93CE-EFCE466E6D24}">
      <dsp:nvSpPr>
        <dsp:cNvPr id="0" name=""/>
        <dsp:cNvSpPr/>
      </dsp:nvSpPr>
      <dsp:spPr>
        <a:xfrm>
          <a:off x="3246578" y="210527"/>
          <a:ext cx="2681680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B0FE1-7CAF-47C8-8123-96BD61F9E323}">
      <dsp:nvSpPr>
        <dsp:cNvPr id="0" name=""/>
        <dsp:cNvSpPr/>
      </dsp:nvSpPr>
      <dsp:spPr>
        <a:xfrm>
          <a:off x="2832419" y="3447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</a:p>
      </dsp:txBody>
      <dsp:txXfrm>
        <a:off x="2867977" y="39005"/>
        <a:ext cx="1952308" cy="1142938"/>
      </dsp:txXfrm>
    </dsp:sp>
    <dsp:sp modelId="{82D54B6B-B010-4623-A226-5C74FEBAA06A}">
      <dsp:nvSpPr>
        <dsp:cNvPr id="0" name=""/>
        <dsp:cNvSpPr/>
      </dsp:nvSpPr>
      <dsp:spPr>
        <a:xfrm rot="5400000">
          <a:off x="5178949" y="969311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12411-2621-4524-BC2F-CF17A63EF545}">
      <dsp:nvSpPr>
        <dsp:cNvPr id="0" name=""/>
        <dsp:cNvSpPr/>
      </dsp:nvSpPr>
      <dsp:spPr>
        <a:xfrm>
          <a:off x="5523573" y="3447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Write analytical code, construct results documents</a:t>
          </a:r>
        </a:p>
      </dsp:txBody>
      <dsp:txXfrm>
        <a:off x="5559131" y="39005"/>
        <a:ext cx="1952308" cy="1142938"/>
      </dsp:txXfrm>
    </dsp:sp>
    <dsp:sp modelId="{A1908E01-8928-44A4-9F65-06D07F4CBDA4}">
      <dsp:nvSpPr>
        <dsp:cNvPr id="0" name=""/>
        <dsp:cNvSpPr/>
      </dsp:nvSpPr>
      <dsp:spPr>
        <a:xfrm rot="5400000">
          <a:off x="5178949" y="2486880"/>
          <a:ext cx="1508093" cy="18210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78A2A-B524-46B0-90F5-DE0D6319245C}">
      <dsp:nvSpPr>
        <dsp:cNvPr id="0" name=""/>
        <dsp:cNvSpPr/>
      </dsp:nvSpPr>
      <dsp:spPr>
        <a:xfrm>
          <a:off x="5523573" y="1521016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small questions, meet about large questions, revise plan as needed</a:t>
          </a:r>
        </a:p>
      </dsp:txBody>
      <dsp:txXfrm>
        <a:off x="5559131" y="1556574"/>
        <a:ext cx="1952308" cy="1142938"/>
      </dsp:txXfrm>
    </dsp:sp>
    <dsp:sp modelId="{55119430-6CAE-4960-85CD-6DCD2BDE83B4}">
      <dsp:nvSpPr>
        <dsp:cNvPr id="0" name=""/>
        <dsp:cNvSpPr/>
      </dsp:nvSpPr>
      <dsp:spPr>
        <a:xfrm>
          <a:off x="5523573" y="3038584"/>
          <a:ext cx="2023424" cy="121405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Help draft manuscript, abstract, or poster</a:t>
          </a:r>
        </a:p>
      </dsp:txBody>
      <dsp:txXfrm>
        <a:off x="5559131" y="3074142"/>
        <a:ext cx="1952308" cy="11429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F4307-3F7B-4E9C-98EB-DA822C679A36}">
      <dsp:nvSpPr>
        <dsp:cNvPr id="0" name=""/>
        <dsp:cNvSpPr/>
      </dsp:nvSpPr>
      <dsp:spPr>
        <a:xfrm>
          <a:off x="576619" y="0"/>
          <a:ext cx="6535023" cy="425608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7952C9-6A06-4801-A822-F3B87E8468EA}">
      <dsp:nvSpPr>
        <dsp:cNvPr id="0" name=""/>
        <dsp:cNvSpPr/>
      </dsp:nvSpPr>
      <dsp:spPr>
        <a:xfrm>
          <a:off x="8258" y="1276826"/>
          <a:ext cx="2474659" cy="17024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Initial Research Aim</a:t>
          </a:r>
        </a:p>
      </dsp:txBody>
      <dsp:txXfrm>
        <a:off x="91364" y="1359932"/>
        <a:ext cx="2308447" cy="1536222"/>
      </dsp:txXfrm>
    </dsp:sp>
    <dsp:sp modelId="{E233B69B-52EB-4206-8B6B-7F8CDF3CA029}">
      <dsp:nvSpPr>
        <dsp:cNvPr id="0" name=""/>
        <dsp:cNvSpPr/>
      </dsp:nvSpPr>
      <dsp:spPr>
        <a:xfrm>
          <a:off x="2606801" y="1276826"/>
          <a:ext cx="2474659" cy="17024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Biostatistical Consultant</a:t>
          </a:r>
        </a:p>
      </dsp:txBody>
      <dsp:txXfrm>
        <a:off x="2689907" y="1359932"/>
        <a:ext cx="2308447" cy="1536222"/>
      </dsp:txXfrm>
    </dsp:sp>
    <dsp:sp modelId="{D5EF79A8-0647-43A8-9A0C-2C6E65E3A6DE}">
      <dsp:nvSpPr>
        <dsp:cNvPr id="0" name=""/>
        <dsp:cNvSpPr/>
      </dsp:nvSpPr>
      <dsp:spPr>
        <a:xfrm>
          <a:off x="5205344" y="1276826"/>
          <a:ext cx="2474659" cy="17024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dirty="0"/>
            <a:t>Quantifiable &amp; Answerable </a:t>
          </a:r>
          <a:r>
            <a:rPr lang="en-US" sz="2600" kern="1200" dirty="0"/>
            <a:t>Research Aim</a:t>
          </a:r>
        </a:p>
      </dsp:txBody>
      <dsp:txXfrm>
        <a:off x="5288450" y="1359932"/>
        <a:ext cx="2308447" cy="1536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53256AE-80F4-4FA5-8635-6052579AD5D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3FB24E-92D7-4560-9D25-7EB019B3D0AD}" type="slidenum">
              <a:rPr b="0" lang="en-US" sz="1200" spc="-1" strike="noStrike">
                <a:latin typeface="Times New Roman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7115A7-3FE9-4FD8-9073-802C8EA79B90}" type="slidenum">
              <a:rPr b="0" lang="en-US" sz="1200" spc="-1" strike="noStrike">
                <a:latin typeface="Times New Roman"/>
              </a:rPr>
              <a:t>30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714240" y="2744640"/>
            <a:ext cx="7714800" cy="352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714240" y="2744640"/>
            <a:ext cx="7714800" cy="352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4240" y="2744640"/>
            <a:ext cx="7714800" cy="352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160" y="2677680"/>
            <a:ext cx="693144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5200" spc="-1" strike="noStrike">
                <a:solidFill>
                  <a:srgbClr val="ffffff"/>
                </a:solidFill>
                <a:latin typeface="Roboto"/>
                <a:ea typeface="Roboto"/>
              </a:rPr>
              <a:t>Presentation Title Goes Right Here</a:t>
            </a:r>
            <a:endParaRPr b="0" lang="en-US" sz="52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" name="Straight Connector 7"/>
          <p:cNvSpPr/>
          <p:nvPr/>
        </p:nvSpPr>
        <p:spPr>
          <a:xfrm>
            <a:off x="730440" y="2438640"/>
            <a:ext cx="576360" cy="360"/>
          </a:xfrm>
          <a:prstGeom prst="line">
            <a:avLst/>
          </a:prstGeom>
          <a:ln w="635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31160" y="5098680"/>
            <a:ext cx="7765560" cy="41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Roboto"/>
                <a:ea typeface="Roboto"/>
              </a:rPr>
              <a:t>Month XX, 2020</a:t>
            </a:r>
            <a:endParaRPr b="0" lang="en-US" sz="22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714240" y="1774080"/>
            <a:ext cx="69483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>
              <a:lnSpc>
                <a:spcPct val="100000"/>
              </a:lnSpc>
              <a:buNone/>
              <a:defRPr b="0" lang="en-US" sz="1650" spc="-1" strike="noStrike">
                <a:solidFill>
                  <a:srgbClr val="ffffff"/>
                </a:solidFill>
                <a:latin typeface="Roboto"/>
                <a:ea typeface="Robo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650" spc="-1" strike="noStrike">
                <a:solidFill>
                  <a:srgbClr val="ffffff"/>
                </a:solidFill>
                <a:latin typeface="Roboto"/>
                <a:ea typeface="Roboto"/>
              </a:rPr>
              <a:t>&lt;footer&gt;</a:t>
            </a:r>
            <a:endParaRPr b="0" lang="en-US" sz="1650" spc="-1" strike="noStrike">
              <a:latin typeface="Times New Roman"/>
            </a:endParaRPr>
          </a:p>
        </p:txBody>
      </p:sp>
      <p:pic>
        <p:nvPicPr>
          <p:cNvPr id="4" name="Picture 8" descr="The University of Iowa"/>
          <p:cNvPicPr/>
          <p:nvPr/>
        </p:nvPicPr>
        <p:blipFill>
          <a:blip r:embed="rId2"/>
          <a:stretch/>
        </p:blipFill>
        <p:spPr>
          <a:xfrm>
            <a:off x="6476400" y="0"/>
            <a:ext cx="2019960" cy="9615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2" name="Straight Connector 19"/>
          <p:cNvSpPr/>
          <p:nvPr/>
        </p:nvSpPr>
        <p:spPr>
          <a:xfrm>
            <a:off x="714240" y="1317600"/>
            <a:ext cx="576360" cy="360"/>
          </a:xfrm>
          <a:prstGeom prst="line">
            <a:avLst/>
          </a:prstGeom>
          <a:ln w="635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2" marL="85716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Roboto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  <a:ea typeface="Roboto"/>
              </a:rPr>
              <a:t>Third level</a:t>
            </a:r>
            <a:endParaRPr b="0" lang="en-US" sz="1500" spc="-1" strike="noStrike">
              <a:solidFill>
                <a:srgbClr val="000000"/>
              </a:solidFill>
              <a:latin typeface="Roboto"/>
            </a:endParaRPr>
          </a:p>
          <a:p>
            <a:pPr lvl="3" marL="12002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Roboto"/>
              <a:buChar char="―"/>
            </a:pPr>
            <a:r>
              <a:rPr b="0" lang="en-US" sz="1350" spc="-1" strike="noStrike">
                <a:solidFill>
                  <a:srgbClr val="000000"/>
                </a:solidFill>
                <a:latin typeface="Roboto"/>
                <a:ea typeface="Roboto"/>
              </a:rPr>
              <a:t>Fourth level</a:t>
            </a:r>
            <a:endParaRPr b="0" lang="en-US" sz="1350" spc="-1" strike="noStrike">
              <a:solidFill>
                <a:srgbClr val="000000"/>
              </a:solidFill>
              <a:latin typeface="Roboto"/>
            </a:endParaRPr>
          </a:p>
          <a:p>
            <a:pPr lvl="4" marL="154296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000000"/>
                </a:solidFill>
                <a:latin typeface="Roboto"/>
                <a:ea typeface="Roboto"/>
              </a:rPr>
              <a:t>Fifth level</a:t>
            </a:r>
            <a:endParaRPr b="0" lang="en-US" sz="135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4" name="Rectangle 10"/>
          <p:cNvSpPr/>
          <p:nvPr/>
        </p:nvSpPr>
        <p:spPr>
          <a:xfrm>
            <a:off x="0" y="6389640"/>
            <a:ext cx="9143640" cy="4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Picture 7" descr="The University of Iowa"/>
          <p:cNvPicPr/>
          <p:nvPr/>
        </p:nvPicPr>
        <p:blipFill>
          <a:blip r:embed="rId2"/>
          <a:stretch/>
        </p:blipFill>
        <p:spPr>
          <a:xfrm>
            <a:off x="628560" y="6247440"/>
            <a:ext cx="1299600" cy="6170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3"/>
          <p:cNvSpPr>
            <a:spLocks noGrp="1"/>
          </p:cNvSpPr>
          <p:nvPr>
            <p:ph type="ftr" idx="2"/>
          </p:nvPr>
        </p:nvSpPr>
        <p:spPr>
          <a:xfrm>
            <a:off x="2073960" y="6441120"/>
            <a:ext cx="651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Roboto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ffffff"/>
                </a:solidFill>
                <a:latin typeface="Roboto"/>
              </a:rPr>
              <a:t>&lt;footer&gt;</a:t>
            </a:r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Roboto"/>
                <a:ea typeface="Roboto Black"/>
              </a:rPr>
              <a:t>Section Header</a:t>
            </a:r>
            <a:endParaRPr b="0" lang="en-US" sz="48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4" name="Straight Connector 7"/>
          <p:cNvSpPr/>
          <p:nvPr/>
        </p:nvSpPr>
        <p:spPr>
          <a:xfrm>
            <a:off x="730440" y="2509560"/>
            <a:ext cx="576360" cy="360"/>
          </a:xfrm>
          <a:prstGeom prst="line">
            <a:avLst/>
          </a:prstGeom>
          <a:ln w="63500">
            <a:solidFill>
              <a:srgbClr val="ffc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Roboto"/>
              </a:rPr>
              <a:t>Click to edit the outline text format</a:t>
            </a:r>
            <a:endParaRPr b="0" lang="en-US" sz="2100" spc="-1" strike="noStrike">
              <a:solidFill>
                <a:srgbClr val="000000"/>
              </a:solidFill>
              <a:latin typeface="Roboto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Roboto"/>
              </a:rPr>
              <a:t>Second Outline Level</a:t>
            </a:r>
            <a:endParaRPr b="0" lang="en-US" sz="1500" spc="-1" strike="noStrike">
              <a:solidFill>
                <a:srgbClr val="000000"/>
              </a:solidFill>
              <a:latin typeface="Roboto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000000"/>
                </a:solidFill>
                <a:latin typeface="Roboto"/>
              </a:rPr>
              <a:t>Third Outline Level</a:t>
            </a:r>
            <a:endParaRPr b="0" lang="en-US" sz="1350" spc="-1" strike="noStrike">
              <a:solidFill>
                <a:srgbClr val="000000"/>
              </a:solidFill>
              <a:latin typeface="Roboto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50" spc="-1" strike="noStrike">
                <a:solidFill>
                  <a:srgbClr val="000000"/>
                </a:solidFill>
                <a:latin typeface="Roboto"/>
              </a:rPr>
              <a:t>Fourth Outline Level</a:t>
            </a:r>
            <a:endParaRPr b="0" lang="en-US" sz="1350" spc="-1" strike="noStrike">
              <a:solidFill>
                <a:srgbClr val="000000"/>
              </a:solidFill>
              <a:latin typeface="Roboto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160" y="2677680"/>
            <a:ext cx="693144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ffffff"/>
                </a:solidFill>
                <a:latin typeface="Roboto"/>
                <a:ea typeface="Roboto"/>
              </a:rPr>
              <a:t>From Classroom to Clinical Impact: My Early Career as a Cancer Research Biostatistician</a:t>
            </a:r>
            <a:endParaRPr b="0" lang="en-US" sz="36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160" y="4339800"/>
            <a:ext cx="776556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ffcd00"/>
                </a:solidFill>
                <a:latin typeface="Roboto"/>
                <a:ea typeface="Roboto"/>
              </a:rPr>
              <a:t>Lessons Learned and Daily Realities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731160" y="5098680"/>
            <a:ext cx="7765560" cy="7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Roboto"/>
                <a:ea typeface="Roboto"/>
              </a:rPr>
              <a:t>Brad Loeffler, MS</a:t>
            </a:r>
            <a:endParaRPr b="0" lang="en-US" sz="22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The University of Iowa’s Holden Comprehensive Cancer Center</a:t>
            </a:r>
            <a:endParaRPr b="0" lang="en-US" sz="16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Roboto"/>
                <a:ea typeface="Roboto"/>
              </a:rPr>
              <a:t>April 11, 2025</a:t>
            </a:r>
            <a:endParaRPr b="0" lang="en-US" sz="16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Roboto"/>
                <a:ea typeface="Roboto Black"/>
              </a:rPr>
              <a:t>Biostatistics at Holden Comprehensive Cancer Center</a:t>
            </a:r>
            <a:endParaRPr b="0" lang="en-US" sz="4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6000"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The Holden Comprehensive Cancer Center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The state of Iowa’s only NCI-designated Comprehensive Cancer Center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Investigators from over 200 medical specialties across 41 departments.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Mission of the HCCC is to decrease the pain and suffering caused by cancer in Iowa, the surrounding community, and beyond.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Interdependent missions of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research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, clinical care, and education to improve cancer prevention and treatment.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The Biostatistics Core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Research at HCCC is conducted across a wide array of Shared Resources/core facilities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3" name="TextBox 14"/>
          <p:cNvSpPr/>
          <p:nvPr/>
        </p:nvSpPr>
        <p:spPr>
          <a:xfrm>
            <a:off x="565560" y="2630160"/>
            <a:ext cx="36572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Biospecimen Procurement and Molecular Epidemiology Resources (BioMER)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 u="sng">
                <a:solidFill>
                  <a:srgbClr val="000000"/>
                </a:solidFill>
                <a:uFillTx/>
                <a:latin typeface="Roboto"/>
              </a:rPr>
              <a:t>Biostatistics Core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Central Microscopy Research Facility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Flow Cytometry Core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Genomics Core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TextBox 15"/>
          <p:cNvSpPr/>
          <p:nvPr/>
        </p:nvSpPr>
        <p:spPr>
          <a:xfrm>
            <a:off x="4772160" y="2637360"/>
            <a:ext cx="36572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Human Immunology Core [Dev]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Microbiome Core [Dev]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Population Research Core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Radiation and Free Radical Research Core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Viral Vector Core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Imaging Core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Roboto"/>
              </a:rPr>
              <a:t>Proteomics Core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The Biostatistics Core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The purpose of the Biostatistics Core is to provide statistical support for HCCC investigators in the design, analysis, and reporting of cancer research projects.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Services include: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Consultation on study design, selection of outcome variables, and formulation of hypotheses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Specification of appropriate methods of data analysis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Sample size estimation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Protocol development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Generation of randomization schedules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Data analysis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Assistance in preparation of manuscripts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Education and training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How I Spend My Time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As a student, there was a disconnect between the between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big picture responsibilities 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and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daily realities 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of biostatistics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What do you actually do day-to-day?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You get to work…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You put your lunch away…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You fill up your water bottle/coffee…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You check your email…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And then… what?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How I Spend My Time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graphicFrame>
        <p:nvGraphicFramePr>
          <p:cNvPr id="160" name="Content Placeholder 6"/>
          <p:cNvGraphicFramePr/>
          <p:nvPr/>
        </p:nvGraphicFramePr>
        <p:xfrm>
          <a:off x="714240" y="1687680"/>
          <a:ext cx="7687800" cy="425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Roboto"/>
                <a:ea typeface="Roboto"/>
              </a:rPr>
              <a:t>Project Management (Retrospective Research)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374249493"/>
              </p:ext>
            </p:extLst>
          </p:nvPr>
        </p:nvGraphicFramePr>
        <p:xfrm>
          <a:off x="714240" y="1687680"/>
          <a:ext cx="7687800" cy="425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Research Aims: From Idea to Reality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Diverse set of investigators at various stages of project development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: “I want to collect all patients at our institution with disease X who received treatment A, to see if treatment A helps patients.”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Helps patients” compared to what? 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How do you measure if a patient is “helped?”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What other treatments could a patient have gotten before A?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What patient or disease characteristics are also indicators of patient improvement?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Research Aims: From Idea to Reality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Helps patients” compared to what? 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Standard of care is treatment B, which many patients receive.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How do you measure if a patient is “helped?”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If fewer patients progress or die from their disease. 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What other treatments could a patient have gotten before A?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Many patients can get radiation, which is shown to decrease the risk of progression. A majority of patients in group A get radiation.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What patient or disease characteristics are also indicators of patient improvement?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Early-stage patients have a better chance of improvement, as well as younger patients. Due to the social determinants of health, patients from lower income or rural counties may have worse outcomes.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Research Aims: From Idea to Reality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Old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: “I want to collect all patients at our institution with disease X who received treatment A, to see if treatment A helps patients.”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New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: “In patients diagnosed with disease X at our institution between the years 2010 and 2019, determine the effect of novel treatment A on progression-free survival (PFS) compared to standard of care B. Account for patient and clinical characteristics that may confound the relationship between treatment and PFS. Investigate the interaction between treatment A and radiation.”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Overview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Educational &amp; Professional Journey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Introduction and background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Why biostatistics?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Challenges and lessons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Biostatistics at Holden Comprehensive Cancer Center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How I support the HCCC mission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Day-in-the-life look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Daily realities of academic cancer research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Tools and methodology used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Insights from my first five years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6"/>
          </p:nvPr>
        </p:nvSpPr>
        <p:spPr>
          <a:xfrm>
            <a:off x="2073960" y="6441120"/>
            <a:ext cx="651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Roboto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Roboto"/>
              </a:rPr>
              <a:t>Loeffler | Iowa Chapter of the ASA Presentation | 2025</a:t>
            </a:r>
            <a:endParaRPr b="0" lang="en-US" sz="105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Research Aims: From Idea to Reality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945461301"/>
              </p:ext>
            </p:extLst>
          </p:nvPr>
        </p:nvGraphicFramePr>
        <p:xfrm>
          <a:off x="714240" y="1687680"/>
          <a:ext cx="7687800" cy="425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Hallmarks of a Successful Project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Communication early and often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Clean data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Defined set of variables and outcomes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Deference to biostatistical expertise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Ample time before submission deadlines (minimum of 2 weeks, prefer 4 weeks).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What Tools Do You Use?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The Biostatistics Core maintains several SAS macros and R functions to help with basic analyses.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About 50/50 split between coding languages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 for data cleaning and data management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SAS for data analysis and report creation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 find SAS unintuitive for data importing and formatting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 find RMarkdown, while sleek and reproducible, to be inferior to generating .rtf reports for most investigators who expect results in MS Word format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Some R packages provide more niche analytic frameworks that SAS does not have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Need to be adaptable to both settings!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What Statistics Do You Use?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Much clinical cancer research is concerned with long- and short-term survival and monitoring of tumor characteristics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Survival methods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: Kaplan-Meier, Cox regression, time-dependent covariates, competing risks, recurrent events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Mixed effects methods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: Repeated measures for tumor growth curves, multiple tumors within a single patient, treated v. untreated sites in the body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Machine learning methods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: Radiomic features to predict patient outcomes: feature reduction &amp; model selection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Standard methods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: Linear/logistic regression, chi-square, Fisher’s exact, t-test, ROCAUC. I still check diagnostic plots!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Roboto"/>
                <a:ea typeface="Roboto Black"/>
              </a:rPr>
              <a:t>Insights and Lessons from Academic Clinical Research</a:t>
            </a:r>
            <a:endParaRPr b="0" lang="en-US" sz="4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8000"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Cancer (and Clinical) Research is Diverse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Diversity in subject matter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Wide array of departments I work with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Radiology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Internal Medicine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Dermatology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Urology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Microbiology &amp; Immunology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Hematology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Surgery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Opportunity to form working relationships with specific departments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Larger amount of dermatology projects this past year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Other staff include heavier volumes of urology and radiology projects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8000"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Cancer (and Clinical) Research is Diverse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Diversity in data and analysis</a:t>
            </a:r>
            <a:endParaRPr b="0" lang="en-US" sz="28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Disparities in melanoma outcomes between rural and urban Iowans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Tumor growth curves and cell activity in lab mice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Racial disparities in genomic testing for pancreatic cancer patients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Effect of radical bladder surgery and chemotherapy on disease recurrence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Machine-learning to predict patient outcomes from PET/CT images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Treatment efficacy across protein expressions and genetic mutations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Roboto"/>
                <a:ea typeface="Roboto"/>
              </a:rPr>
              <a:t>If it is cancer-related, we analyze it!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Cancer Research is Cyclical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Abstract/manuscript submission deadlines, conferences, and grant submission windows lead to a highly cyclical workload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Light months in early winter, early spring, and mid summer lead to more time for training and programming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Heavy months require lots of ability to work independently and manage ~10 ongoing projects at once.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Batch-drafting of emails leads to greater time for uninterrupted statistical analysis and maintain forward momentum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Revolving door of projects at different stages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Statistics is Storytelling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Analysis is only half the job. Constructing an interesting story from data leads to greater interest and uptake.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Each row in a data set is a person’s entire experience with their disease, and many times, that experience has ended prematurely.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The “bio” in “biostatistics” is important not to forget about.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Bio = life, a living person whose story and data should be stewarded with the utmost care, to inform clinical research conclusions. 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Other Insights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 don’t know,” is an acceptable answer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If working from home, increased responsibility to learn the job and stay up to date on project needs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Clear and effective communication is your most important tool in your statistical toolbox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Adaptability to programming, statistical methodology, changing study aims, disease subspeciality subject matter is key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Always say yes to new opportunities. You’ll keep those skills forever!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Roboto"/>
                <a:ea typeface="Roboto Black"/>
              </a:rPr>
              <a:t>Educational &amp; Professional Journey</a:t>
            </a:r>
            <a:endParaRPr b="0" lang="en-US" sz="4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14240" y="2744640"/>
            <a:ext cx="7714800" cy="75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Roboto"/>
                <a:ea typeface="Roboto Black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latin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Introduction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441612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Originally from Indianapolis, IN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2018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– BS in Actuarial Science from Indiana University-Purdue University-Indianapolis (IUPUI)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2020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 – MS in Biostatistics from University of Iowa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Biostatistician at the University of Iowa’s Holden Comprehensive Cancer Center (HCCC) since </a:t>
            </a: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2020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ftr" idx="7"/>
          </p:nvPr>
        </p:nvSpPr>
        <p:spPr>
          <a:xfrm>
            <a:off x="2073960" y="6441120"/>
            <a:ext cx="651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050" spc="-1" strike="noStrike">
                <a:solidFill>
                  <a:srgbClr val="ffffff"/>
                </a:solidFill>
                <a:latin typeface="Roboto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rgbClr val="ffffff"/>
                </a:solidFill>
                <a:latin typeface="Roboto"/>
              </a:rPr>
              <a:t>Loeffler | Iowa Chapter of the ASA Presentation | 2025</a:t>
            </a:r>
            <a:endParaRPr b="0" lang="en-US" sz="1050" spc="-1" strike="noStrike">
              <a:latin typeface="Times New Roman"/>
            </a:endParaRPr>
          </a:p>
        </p:txBody>
      </p:sp>
      <p:pic>
        <p:nvPicPr>
          <p:cNvPr id="138" name="Picture 4" descr="A close-up of a sign&#10;&#10;Description automatically generated"/>
          <p:cNvPicPr/>
          <p:nvPr/>
        </p:nvPicPr>
        <p:blipFill>
          <a:blip r:embed="rId1"/>
          <a:srcRect l="13579" t="0" r="13907" b="0"/>
          <a:stretch/>
        </p:blipFill>
        <p:spPr>
          <a:xfrm>
            <a:off x="5547240" y="1686600"/>
            <a:ext cx="3329640" cy="306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My Educational Journey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884395561"/>
              </p:ext>
            </p:extLst>
          </p:nvPr>
        </p:nvGraphicFramePr>
        <p:xfrm>
          <a:off x="714240" y="1687680"/>
          <a:ext cx="7687800" cy="425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Why Biostatistics?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Biostatistics</a:t>
            </a: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: A branch of statistics concerned with analyzing outcomes from biological and health-related data.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Mixes the traditional training from a statistics program with courses in public health, epidemiology, and clinical trial design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Always enjoyed math, but my favorite parts of my actuarial science classes were the statistics components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Several health events in my family influenced me to work in medicine, but I didn’t want to be a doctor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Considered public health, but it didn’t have enough math!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Insights and Lessons Learned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Teaching and tutoring were some of my most valuable resume-builders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Eli Lilly and Company internship obtained in large part due to my interview and communication skills. My resume was not impressive!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Networking is more about building healthy working relationships and proving your skills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Statistics tutoring -&gt; Interning with statistics professor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Teaching assistant -&gt; Center for Public Health Statistics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Preceptorship -&gt; Research assistant -&gt; Full-time employment at HCCC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Connected with alumni while working at Lilly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Insights and Lessons Learned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School and internships are about adding as many tools to your statistical toolbox as you can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Eli Lilly: Bayesian methods, inverse transform sampling, kernel density estimation, Git, tidyverse packages, bootstrapping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Preceptorship: Machine learning methods, model selection, feature reduction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Center for Public Health Statistics: Mixed effects models, PROC SQL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HCCC: logistic regression, Cox regression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Consulting internship: Visual Basic, t-tests and chi-square tests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Teaching and tutoring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Prove that you can do it in real life!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14240" y="526680"/>
            <a:ext cx="7714800" cy="86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Roboto"/>
                <a:ea typeface="Roboto"/>
              </a:rPr>
              <a:t>Interview Questions</a:t>
            </a:r>
            <a:endParaRPr b="0" lang="en-US" sz="33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714240" y="1686600"/>
            <a:ext cx="7688160" cy="425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000"/>
          </a:bodyPr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What software do you use the most? Why?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What is an interesting coding challenge you’ve come across?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How do you communicate with someone who isn’t in your field?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What kinds of models do you know about?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What do you do when you get stuck on a statistical problem?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Knowledge checks: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What is a p-value?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When do you use Fisher’s exact test over a chi-square test?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What model would be most appropriate for XYZ outcome?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marL="171360" indent="-171360">
              <a:lnSpc>
                <a:spcPct val="100000"/>
              </a:lnSpc>
              <a:spcBef>
                <a:spcPts val="751"/>
              </a:spcBef>
              <a:buClr>
                <a:srgbClr val="62666a"/>
              </a:buClr>
              <a:buSzPct val="9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Roboto"/>
                <a:ea typeface="Roboto"/>
              </a:rPr>
              <a:t>Excited most about:</a:t>
            </a:r>
            <a:endParaRPr b="0" lang="en-US" sz="24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Experience teaching statistical concepts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Coding flexibility between R and SAS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  <a:p>
            <a:pPr lvl="1" marL="514440" indent="-171360">
              <a:lnSpc>
                <a:spcPct val="100000"/>
              </a:lnSpc>
              <a:spcBef>
                <a:spcPts val="374"/>
              </a:spcBef>
              <a:buClr>
                <a:srgbClr val="62666a"/>
              </a:buClr>
              <a:buFont typeface="Arial"/>
              <a:buChar char="‒"/>
            </a:pPr>
            <a:r>
              <a:rPr b="0" lang="en-US" sz="2000" spc="-1" strike="noStrike">
                <a:solidFill>
                  <a:srgbClr val="000000"/>
                </a:solidFill>
                <a:latin typeface="Roboto"/>
                <a:ea typeface="Roboto"/>
              </a:rPr>
              <a:t>Could speak to specific experience using specific methods</a:t>
            </a:r>
            <a:endParaRPr b="0" lang="en-US" sz="2000" spc="-1" strike="noStrike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Loeffler | Iowa Chapter of the ASA Presentation | 2025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1B56A-5C82-479A-80D0-662CC28B93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7FFD54-27B0-415C-8654-D843242BD071}">
  <ds:schemaRefs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7170</TotalTime>
  <Application>LibreOffice/7.3.7.2$Linux_X86_64 LibreOffice_project/30$Build-2</Application>
  <AppVersion>15.0000</AppVersion>
  <Words>2160</Words>
  <Paragraphs>231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2020-01-21T18:13:39Z</dcterms:created>
  <dc:creator>ryan-potter@uiowa.edu</dc:creator>
  <dc:description/>
  <dc:language>en-US</dc:language>
  <cp:lastModifiedBy>Loeffler, Bradley T</cp:lastModifiedBy>
  <dcterms:modified xsi:type="dcterms:W3CDTF">2025-04-10T16:42:24Z</dcterms:modified>
  <cp:revision>299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  <property fmtid="{D5CDD505-2E9C-101B-9397-08002B2CF9AE}" pid="3" name="Notes">
    <vt:i4>2</vt:i4>
  </property>
  <property fmtid="{D5CDD505-2E9C-101B-9397-08002B2CF9AE}" pid="4" name="PresentationFormat">
    <vt:lpwstr>On-screen Show (4:3)</vt:lpwstr>
  </property>
  <property fmtid="{D5CDD505-2E9C-101B-9397-08002B2CF9AE}" pid="5" name="Slides">
    <vt:i4>30</vt:i4>
  </property>
</Properties>
</file>