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2fda1569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2fda1569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2fda1569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2fda1569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2fda156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2fda156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2fda156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2fda156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2fda156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2fda156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2fda1569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2fda1569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2fda1569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2fda1569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2fda1569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2fda1569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2fda1569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2fda1569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2fda1569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2fda156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Cac40DMqN4PSh88D_hDLN4KWfOgb8Nsn/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Compile Driver</a:t>
            </a:r>
            <a:endParaRPr i="1"/>
          </a:p>
          <a:p>
            <a:pPr indent="0" lvl="0" marL="0" rtl="0" algn="l">
              <a:spcBef>
                <a:spcPts val="0"/>
              </a:spcBef>
              <a:spcAft>
                <a:spcPts val="0"/>
              </a:spcAft>
              <a:buNone/>
            </a:pPr>
            <a:r>
              <a:rPr lang="en" sz="3000"/>
              <a:t>Development Cycle 3</a:t>
            </a:r>
            <a:endParaRPr sz="30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by: Collin Puchta, Hassain Shiju, Noah Hinckley, and Darren Brunelle</a:t>
            </a:r>
            <a:endParaRPr/>
          </a:p>
          <a:p>
            <a:pPr indent="0" lvl="0" marL="0" rtl="0" algn="l">
              <a:spcBef>
                <a:spcPts val="0"/>
              </a:spcBef>
              <a:spcAft>
                <a:spcPts val="0"/>
              </a:spcAft>
              <a:buNone/>
            </a:pPr>
            <a:r>
              <a:rPr lang="en"/>
              <a:t>Group 5</a:t>
            </a:r>
            <a:endParaRPr/>
          </a:p>
        </p:txBody>
      </p:sp>
      <p:sp>
        <p:nvSpPr>
          <p:cNvPr id="88" name="Google Shape;88;p13"/>
          <p:cNvSpPr txBox="1"/>
          <p:nvPr/>
        </p:nvSpPr>
        <p:spPr>
          <a:xfrm>
            <a:off x="7413850" y="4792325"/>
            <a:ext cx="14046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Speaker: Noah</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Improvements for Future Cycles: (Hypothetical)</a:t>
            </a:r>
            <a:endParaRPr/>
          </a:p>
        </p:txBody>
      </p:sp>
      <p:sp>
        <p:nvSpPr>
          <p:cNvPr id="150" name="Google Shape;150;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Integrate the VM functionality with the improved car physics</a:t>
            </a:r>
            <a:endParaRPr sz="1800"/>
          </a:p>
          <a:p>
            <a:pPr indent="-342900" lvl="0" marL="457200" rtl="0" algn="l">
              <a:spcBef>
                <a:spcPts val="0"/>
              </a:spcBef>
              <a:spcAft>
                <a:spcPts val="0"/>
              </a:spcAft>
              <a:buSzPts val="1800"/>
              <a:buChar char="●"/>
            </a:pPr>
            <a:r>
              <a:rPr lang="en" sz="1800"/>
              <a:t>Implement objects with collision properties within playable tracks</a:t>
            </a:r>
            <a:endParaRPr sz="1800"/>
          </a:p>
          <a:p>
            <a:pPr indent="-342900" lvl="0" marL="457200" rtl="0" algn="l">
              <a:spcBef>
                <a:spcPts val="0"/>
              </a:spcBef>
              <a:spcAft>
                <a:spcPts val="0"/>
              </a:spcAft>
              <a:buSzPts val="1800"/>
              <a:buChar char="●"/>
            </a:pPr>
            <a:r>
              <a:rPr lang="en" sz="1800"/>
              <a:t>Improve the 5 existing tracks</a:t>
            </a:r>
            <a:endParaRPr sz="1800"/>
          </a:p>
          <a:p>
            <a:pPr indent="-342900" lvl="0" marL="457200" rtl="0" algn="l">
              <a:spcBef>
                <a:spcPts val="0"/>
              </a:spcBef>
              <a:spcAft>
                <a:spcPts val="0"/>
              </a:spcAft>
              <a:buSzPts val="1800"/>
              <a:buChar char="●"/>
            </a:pPr>
            <a:r>
              <a:rPr lang="en" sz="1800"/>
              <a:t>Rework the Level Editor to allow it to read in larger TileMaps</a:t>
            </a:r>
            <a:endParaRPr sz="1800"/>
          </a:p>
          <a:p>
            <a:pPr indent="-342900" lvl="0" marL="457200" rtl="0" algn="l">
              <a:spcBef>
                <a:spcPts val="0"/>
              </a:spcBef>
              <a:spcAft>
                <a:spcPts val="0"/>
              </a:spcAft>
              <a:buSzPts val="1800"/>
              <a:buChar char="●"/>
            </a:pPr>
            <a:r>
              <a:rPr lang="en" sz="1800"/>
              <a:t>Implement more sounds into the game</a:t>
            </a:r>
            <a:endParaRPr sz="1800"/>
          </a:p>
        </p:txBody>
      </p:sp>
      <p:sp>
        <p:nvSpPr>
          <p:cNvPr id="151" name="Google Shape;151;p22"/>
          <p:cNvSpPr txBox="1"/>
          <p:nvPr/>
        </p:nvSpPr>
        <p:spPr>
          <a:xfrm>
            <a:off x="7201325" y="4792325"/>
            <a:ext cx="16170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Speaker: Hassain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Closing Statement</a:t>
            </a:r>
            <a:endParaRPr/>
          </a:p>
        </p:txBody>
      </p:sp>
      <p:sp>
        <p:nvSpPr>
          <p:cNvPr id="157" name="Google Shape;157;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Throughout Cycle 3, our primary focus was on polishing all existing features, and making the game run from an executable file. In the future, we could improve the game even more, by adding more features, as well as improving the existing features.</a:t>
            </a:r>
            <a:endParaRPr sz="1800"/>
          </a:p>
        </p:txBody>
      </p:sp>
      <p:sp>
        <p:nvSpPr>
          <p:cNvPr id="158" name="Google Shape;158;p23"/>
          <p:cNvSpPr txBox="1"/>
          <p:nvPr/>
        </p:nvSpPr>
        <p:spPr>
          <a:xfrm>
            <a:off x="7212900" y="4792325"/>
            <a:ext cx="16056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Speaker: Hassain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Cycle Intent</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Complete all unfinished features</a:t>
            </a:r>
            <a:endParaRPr sz="1800"/>
          </a:p>
          <a:p>
            <a:pPr indent="-342900" lvl="1" marL="914400" rtl="0" algn="l">
              <a:spcBef>
                <a:spcPts val="0"/>
              </a:spcBef>
              <a:spcAft>
                <a:spcPts val="0"/>
              </a:spcAft>
              <a:buSzPts val="1800"/>
              <a:buChar char="○"/>
            </a:pPr>
            <a:r>
              <a:rPr lang="en" sz="1800"/>
              <a:t>Installer</a:t>
            </a:r>
            <a:endParaRPr sz="1800"/>
          </a:p>
          <a:p>
            <a:pPr indent="-342900" lvl="1" marL="914400" rtl="0" algn="l">
              <a:spcBef>
                <a:spcPts val="0"/>
              </a:spcBef>
              <a:spcAft>
                <a:spcPts val="0"/>
              </a:spcAft>
              <a:buSzPts val="1800"/>
              <a:buChar char="○"/>
            </a:pPr>
            <a:r>
              <a:rPr lang="en" sz="1800"/>
              <a:t>Sound</a:t>
            </a:r>
            <a:endParaRPr sz="1800"/>
          </a:p>
          <a:p>
            <a:pPr indent="-342900" lvl="0" marL="457200" rtl="0" algn="l">
              <a:spcBef>
                <a:spcPts val="0"/>
              </a:spcBef>
              <a:spcAft>
                <a:spcPts val="0"/>
              </a:spcAft>
              <a:buSzPts val="1800"/>
              <a:buChar char="●"/>
            </a:pPr>
            <a:r>
              <a:rPr lang="en" sz="1800"/>
              <a:t>Polish all </a:t>
            </a:r>
            <a:r>
              <a:rPr lang="en" sz="1800"/>
              <a:t>existing</a:t>
            </a:r>
            <a:r>
              <a:rPr lang="en" sz="1800"/>
              <a:t> features</a:t>
            </a:r>
            <a:endParaRPr sz="1800"/>
          </a:p>
          <a:p>
            <a:pPr indent="-342900" lvl="1" marL="914400" rtl="0" algn="l">
              <a:spcBef>
                <a:spcPts val="0"/>
              </a:spcBef>
              <a:spcAft>
                <a:spcPts val="0"/>
              </a:spcAft>
              <a:buSzPts val="1800"/>
              <a:buChar char="○"/>
            </a:pPr>
            <a:r>
              <a:rPr lang="en" sz="1800"/>
              <a:t>Car Class</a:t>
            </a:r>
            <a:endParaRPr sz="1800"/>
          </a:p>
        </p:txBody>
      </p:sp>
      <p:sp>
        <p:nvSpPr>
          <p:cNvPr id="95" name="Google Shape;95;p14"/>
          <p:cNvSpPr txBox="1"/>
          <p:nvPr/>
        </p:nvSpPr>
        <p:spPr>
          <a:xfrm>
            <a:off x="7413850" y="4792325"/>
            <a:ext cx="14046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Speaker: Noah</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and Tools Used</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IDE: IntelliJ (Java)</a:t>
            </a:r>
            <a:endParaRPr sz="1800"/>
          </a:p>
          <a:p>
            <a:pPr indent="-342900" lvl="0" marL="457200" rtl="0" algn="l">
              <a:spcBef>
                <a:spcPts val="0"/>
              </a:spcBef>
              <a:spcAft>
                <a:spcPts val="0"/>
              </a:spcAft>
              <a:buSzPts val="1800"/>
              <a:buChar char="●"/>
            </a:pPr>
            <a:r>
              <a:rPr lang="en" sz="1800"/>
              <a:t>API: libGDX</a:t>
            </a:r>
            <a:endParaRPr sz="1800"/>
          </a:p>
          <a:p>
            <a:pPr indent="-342900" lvl="0" marL="457200" rtl="0" algn="l">
              <a:spcBef>
                <a:spcPts val="0"/>
              </a:spcBef>
              <a:spcAft>
                <a:spcPts val="0"/>
              </a:spcAft>
              <a:buSzPts val="1800"/>
              <a:buChar char="●"/>
            </a:pPr>
            <a:r>
              <a:rPr lang="en" sz="1800"/>
              <a:t>Level Editor: Tiled</a:t>
            </a:r>
            <a:endParaRPr sz="1800"/>
          </a:p>
          <a:p>
            <a:pPr indent="-342900" lvl="0" marL="457200" rtl="0" algn="l">
              <a:spcBef>
                <a:spcPts val="0"/>
              </a:spcBef>
              <a:spcAft>
                <a:spcPts val="0"/>
              </a:spcAft>
              <a:buSzPts val="1800"/>
              <a:buChar char="●"/>
            </a:pPr>
            <a:r>
              <a:rPr lang="en" sz="1800"/>
              <a:t>Communication: Discord</a:t>
            </a:r>
            <a:endParaRPr sz="1800"/>
          </a:p>
          <a:p>
            <a:pPr indent="-342900" lvl="0" marL="457200" rtl="0" algn="l">
              <a:spcBef>
                <a:spcPts val="0"/>
              </a:spcBef>
              <a:spcAft>
                <a:spcPts val="0"/>
              </a:spcAft>
              <a:buSzPts val="1800"/>
              <a:buChar char="●"/>
            </a:pPr>
            <a:r>
              <a:rPr lang="en" sz="1800"/>
              <a:t>Code-Sharing: GitHub</a:t>
            </a:r>
            <a:endParaRPr sz="1800"/>
          </a:p>
          <a:p>
            <a:pPr indent="-342900" lvl="0" marL="457200" rtl="0" algn="l">
              <a:spcBef>
                <a:spcPts val="0"/>
              </a:spcBef>
              <a:spcAft>
                <a:spcPts val="0"/>
              </a:spcAft>
              <a:buSzPts val="1800"/>
              <a:buChar char="●"/>
            </a:pPr>
            <a:r>
              <a:rPr lang="en" sz="1800"/>
              <a:t>Creation of Executable: NullSoft</a:t>
            </a:r>
            <a:endParaRPr sz="1800"/>
          </a:p>
        </p:txBody>
      </p:sp>
      <p:sp>
        <p:nvSpPr>
          <p:cNvPr id="102" name="Google Shape;102;p15"/>
          <p:cNvSpPr txBox="1"/>
          <p:nvPr/>
        </p:nvSpPr>
        <p:spPr>
          <a:xfrm>
            <a:off x="7413850" y="4792325"/>
            <a:ext cx="14046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Speaker: Noah</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 Cycle 3 Plan</a:t>
            </a:r>
            <a:endParaRPr/>
          </a:p>
        </p:txBody>
      </p:sp>
      <p:sp>
        <p:nvSpPr>
          <p:cNvPr id="108" name="Google Shape;108;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 focus for Cycle 3 was to clean up existing features while adding a couple extra features to add more life to the game. This features included Sound, Installation, and Physics along with some dropped features.</a:t>
            </a:r>
            <a:endParaRPr sz="1800"/>
          </a:p>
        </p:txBody>
      </p:sp>
      <p:sp>
        <p:nvSpPr>
          <p:cNvPr id="109" name="Google Shape;109;p16"/>
          <p:cNvSpPr txBox="1"/>
          <p:nvPr/>
        </p:nvSpPr>
        <p:spPr>
          <a:xfrm>
            <a:off x="7212900" y="4792325"/>
            <a:ext cx="16056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Speaker: Darren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1: Car Class Rework</a:t>
            </a:r>
            <a:endParaRPr/>
          </a:p>
        </p:txBody>
      </p:sp>
      <p:sp>
        <p:nvSpPr>
          <p:cNvPr id="115" name="Google Shape;115;p17"/>
          <p:cNvSpPr txBox="1"/>
          <p:nvPr>
            <p:ph idx="1" type="body"/>
          </p:nvPr>
        </p:nvSpPr>
        <p:spPr>
          <a:xfrm>
            <a:off x="729450" y="2031000"/>
            <a:ext cx="7688700" cy="226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Remade all movement to be physics based (forces)</a:t>
            </a:r>
            <a:endParaRPr sz="1800"/>
          </a:p>
          <a:p>
            <a:pPr indent="-342900" lvl="0" marL="457200" rtl="0" algn="l">
              <a:lnSpc>
                <a:spcPct val="150000"/>
              </a:lnSpc>
              <a:spcBef>
                <a:spcPts val="0"/>
              </a:spcBef>
              <a:spcAft>
                <a:spcPts val="0"/>
              </a:spcAft>
              <a:buSzPts val="1800"/>
              <a:buChar char="●"/>
            </a:pPr>
            <a:r>
              <a:rPr lang="en" sz="1800"/>
              <a:t>Car hitboxes along with other physical collisions</a:t>
            </a:r>
            <a:endParaRPr sz="1800"/>
          </a:p>
          <a:p>
            <a:pPr indent="-342900" lvl="0" marL="457200" rtl="0" algn="l">
              <a:lnSpc>
                <a:spcPct val="150000"/>
              </a:lnSpc>
              <a:spcBef>
                <a:spcPts val="0"/>
              </a:spcBef>
              <a:spcAft>
                <a:spcPts val="0"/>
              </a:spcAft>
              <a:buSzPts val="1800"/>
              <a:buChar char="●"/>
            </a:pPr>
            <a:r>
              <a:rPr lang="en" sz="1800"/>
              <a:t>Compatibility</a:t>
            </a:r>
            <a:r>
              <a:rPr lang="en" sz="1800"/>
              <a:t> with other existing features, such as different tracks</a:t>
            </a:r>
            <a:endParaRPr sz="1800"/>
          </a:p>
          <a:p>
            <a:pPr indent="0" lvl="0" marL="914400" rtl="0" algn="l">
              <a:spcBef>
                <a:spcPts val="1600"/>
              </a:spcBef>
              <a:spcAft>
                <a:spcPts val="1600"/>
              </a:spcAft>
              <a:buNone/>
            </a:pPr>
            <a:r>
              <a:t/>
            </a:r>
            <a:endParaRPr sz="1800"/>
          </a:p>
        </p:txBody>
      </p:sp>
      <p:sp>
        <p:nvSpPr>
          <p:cNvPr id="116" name="Google Shape;116;p17"/>
          <p:cNvSpPr txBox="1"/>
          <p:nvPr/>
        </p:nvSpPr>
        <p:spPr>
          <a:xfrm>
            <a:off x="7224500" y="4792325"/>
            <a:ext cx="15939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Speaker: Darren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2: Sound Menu</a:t>
            </a:r>
            <a:endParaRPr/>
          </a:p>
        </p:txBody>
      </p:sp>
      <p:sp>
        <p:nvSpPr>
          <p:cNvPr id="122" name="Google Shape;122;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Implemented sound into the game.</a:t>
            </a:r>
            <a:endParaRPr sz="1800"/>
          </a:p>
          <a:p>
            <a:pPr indent="-342900" lvl="0" marL="457200" rtl="0" algn="l">
              <a:spcBef>
                <a:spcPts val="0"/>
              </a:spcBef>
              <a:spcAft>
                <a:spcPts val="0"/>
              </a:spcAft>
              <a:buSzPts val="1800"/>
              <a:buChar char="●"/>
            </a:pPr>
            <a:r>
              <a:rPr lang="en" sz="1800"/>
              <a:t>The volume of the sound can be changed in the options menu</a:t>
            </a:r>
            <a:endParaRPr sz="1800"/>
          </a:p>
          <a:p>
            <a:pPr indent="-342900" lvl="0" marL="457200" rtl="0" algn="l">
              <a:spcBef>
                <a:spcPts val="0"/>
              </a:spcBef>
              <a:spcAft>
                <a:spcPts val="0"/>
              </a:spcAft>
              <a:buSzPts val="1800"/>
              <a:buChar char="●"/>
            </a:pPr>
            <a:r>
              <a:rPr lang="en" sz="1800"/>
              <a:t>This is </a:t>
            </a:r>
            <a:r>
              <a:rPr lang="en" sz="1800"/>
              <a:t>persistent so when you leave the options menu and then go back to it, it is the same value.</a:t>
            </a:r>
            <a:endParaRPr sz="1800"/>
          </a:p>
        </p:txBody>
      </p:sp>
      <p:sp>
        <p:nvSpPr>
          <p:cNvPr id="123" name="Google Shape;123;p18"/>
          <p:cNvSpPr txBox="1"/>
          <p:nvPr/>
        </p:nvSpPr>
        <p:spPr>
          <a:xfrm>
            <a:off x="7027550" y="4792325"/>
            <a:ext cx="17910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Speaker: Hassain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3: Executable File and Installer</a:t>
            </a:r>
            <a:endParaRPr/>
          </a:p>
        </p:txBody>
      </p:sp>
      <p:sp>
        <p:nvSpPr>
          <p:cNvPr id="129" name="Google Shape;129;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Compile Driver may be installed from an executable installer on Windows</a:t>
            </a:r>
            <a:endParaRPr sz="1800"/>
          </a:p>
          <a:p>
            <a:pPr indent="-342900" lvl="0" marL="457200" rtl="0" algn="l">
              <a:spcBef>
                <a:spcPts val="0"/>
              </a:spcBef>
              <a:spcAft>
                <a:spcPts val="0"/>
              </a:spcAft>
              <a:buSzPts val="1800"/>
              <a:buChar char="●"/>
            </a:pPr>
            <a:r>
              <a:rPr lang="en" sz="1800"/>
              <a:t>The game may be executed from its .JAR file within the game directory, or from a desktop shortcut</a:t>
            </a:r>
            <a:endParaRPr sz="1800"/>
          </a:p>
        </p:txBody>
      </p:sp>
      <p:sp>
        <p:nvSpPr>
          <p:cNvPr id="130" name="Google Shape;130;p19"/>
          <p:cNvSpPr txBox="1"/>
          <p:nvPr/>
        </p:nvSpPr>
        <p:spPr>
          <a:xfrm>
            <a:off x="7413850" y="4792325"/>
            <a:ext cx="14046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Speaker: Collin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Installer Demo:</a:t>
            </a:r>
            <a:endParaRPr/>
          </a:p>
        </p:txBody>
      </p:sp>
      <p:sp>
        <p:nvSpPr>
          <p:cNvPr id="136" name="Google Shape;136;p20"/>
          <p:cNvSpPr txBox="1"/>
          <p:nvPr/>
        </p:nvSpPr>
        <p:spPr>
          <a:xfrm>
            <a:off x="7413850" y="4792325"/>
            <a:ext cx="14046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Speaker: Collin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37" name="Google Shape;137;p20" title="2020-05-05 15-09-04.mkv">
            <a:hlinkClick r:id="rId3"/>
          </p:cNvPr>
          <p:cNvPicPr preferRelativeResize="0"/>
          <p:nvPr/>
        </p:nvPicPr>
        <p:blipFill>
          <a:blip r:embed="rId4">
            <a:alphaModFix/>
          </a:blip>
          <a:stretch>
            <a:fillRect/>
          </a:stretch>
        </p:blipFill>
        <p:spPr>
          <a:xfrm>
            <a:off x="2583900" y="1853850"/>
            <a:ext cx="3979800" cy="298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Features</a:t>
            </a:r>
            <a:endParaRPr/>
          </a:p>
        </p:txBody>
      </p:sp>
      <p:sp>
        <p:nvSpPr>
          <p:cNvPr id="143" name="Google Shape;143;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UI Interfaces, including Menu</a:t>
            </a:r>
            <a:endParaRPr sz="1800"/>
          </a:p>
          <a:p>
            <a:pPr indent="-342900" lvl="0" marL="457200" rtl="0" algn="l">
              <a:spcBef>
                <a:spcPts val="0"/>
              </a:spcBef>
              <a:spcAft>
                <a:spcPts val="0"/>
              </a:spcAft>
              <a:buSzPts val="1800"/>
              <a:buChar char="●"/>
            </a:pPr>
            <a:r>
              <a:rPr lang="en" sz="1800"/>
              <a:t>Basic Tracks</a:t>
            </a:r>
            <a:endParaRPr sz="1800"/>
          </a:p>
          <a:p>
            <a:pPr indent="-342900" lvl="0" marL="457200" rtl="0" algn="l">
              <a:spcBef>
                <a:spcPts val="0"/>
              </a:spcBef>
              <a:spcAft>
                <a:spcPts val="0"/>
              </a:spcAft>
              <a:buSzPts val="1800"/>
              <a:buChar char="●"/>
            </a:pPr>
            <a:r>
              <a:rPr lang="en" sz="1800"/>
              <a:t>Implemented Sound</a:t>
            </a:r>
            <a:endParaRPr sz="1800"/>
          </a:p>
          <a:p>
            <a:pPr indent="-342900" lvl="0" marL="457200" rtl="0" algn="l">
              <a:spcBef>
                <a:spcPts val="0"/>
              </a:spcBef>
              <a:spcAft>
                <a:spcPts val="0"/>
              </a:spcAft>
              <a:buSzPts val="1800"/>
              <a:buChar char="●"/>
            </a:pPr>
            <a:r>
              <a:rPr lang="en" sz="1800"/>
              <a:t>Created Installer that can be fetched by any user</a:t>
            </a:r>
            <a:endParaRPr sz="1800"/>
          </a:p>
          <a:p>
            <a:pPr indent="-342900" lvl="0" marL="457200" rtl="0" algn="l">
              <a:spcBef>
                <a:spcPts val="0"/>
              </a:spcBef>
              <a:spcAft>
                <a:spcPts val="0"/>
              </a:spcAft>
              <a:buSzPts val="1800"/>
              <a:buChar char="●"/>
            </a:pPr>
            <a:r>
              <a:rPr lang="en" sz="1800"/>
              <a:t>Car creation, then a new car creation using physics, with collisions</a:t>
            </a:r>
            <a:endParaRPr sz="1800"/>
          </a:p>
          <a:p>
            <a:pPr indent="-342900" lvl="0" marL="457200" rtl="0" algn="l">
              <a:spcBef>
                <a:spcPts val="0"/>
              </a:spcBef>
              <a:spcAft>
                <a:spcPts val="0"/>
              </a:spcAft>
              <a:buSzPts val="1800"/>
              <a:buChar char="●"/>
            </a:pPr>
            <a:r>
              <a:rPr lang="en" sz="1800"/>
              <a:t>Level selector and custom tracks</a:t>
            </a:r>
            <a:endParaRPr sz="1800"/>
          </a:p>
          <a:p>
            <a:pPr indent="-342900" lvl="0" marL="457200" rtl="0" algn="l">
              <a:spcBef>
                <a:spcPts val="0"/>
              </a:spcBef>
              <a:spcAft>
                <a:spcPts val="0"/>
              </a:spcAft>
              <a:buSzPts val="1800"/>
              <a:buChar char="●"/>
            </a:pPr>
            <a:r>
              <a:rPr lang="en" sz="1800"/>
              <a:t>VM commands</a:t>
            </a:r>
            <a:endParaRPr sz="1800"/>
          </a:p>
        </p:txBody>
      </p:sp>
      <p:sp>
        <p:nvSpPr>
          <p:cNvPr id="144" name="Google Shape;144;p21"/>
          <p:cNvSpPr txBox="1"/>
          <p:nvPr/>
        </p:nvSpPr>
        <p:spPr>
          <a:xfrm>
            <a:off x="7413850" y="4792325"/>
            <a:ext cx="14046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Speaker: Collin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