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3" r:id="rId3"/>
    <p:sldId id="264" r:id="rId4"/>
    <p:sldId id="267" r:id="rId5"/>
    <p:sldId id="261" r:id="rId6"/>
    <p:sldId id="266" r:id="rId7"/>
    <p:sldId id="257" r:id="rId8"/>
    <p:sldId id="258" r:id="rId9"/>
    <p:sldId id="259" r:id="rId10"/>
    <p:sldId id="260" r:id="rId11"/>
    <p:sldId id="256" r:id="rId12"/>
    <p:sldId id="262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2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0B3DC0-4AED-413B-91F8-655156EECB53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A2C998-FDCA-4E0D-89D9-158511CF8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528E1-E9F3-481F-BF40-5287268C86D3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EA03-0746-438B-A73A-B33449943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95AA-1F37-4683-A533-726E9959258E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12C5-9C79-4275-A7FD-8ADB4B47A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6E96B-CFB1-4EC6-84E0-AD77B6A761AF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94F9-6352-4D59-AA08-BF13C9F49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1C89E-21EF-4059-AAC5-528E1F12000D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4A87C-60F9-4F9C-B3E1-9BF224FEC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F9CE-4D56-4C49-A25E-591E7D33BCEA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FB3BB-F2D1-4E7C-9B62-4942D80D1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96AB5-96B2-434E-BD4A-1D03786B76DA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6240-09F4-40F8-8690-47B17391D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77B3E-12D5-411F-849D-07B82541025B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8F1C-63D0-4734-BA6B-63805649E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619A6-7B3D-4C6C-AAE8-D8E14D49C1CA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57E6D-88DB-438A-8164-0AF1AC2A3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78AA2-8EEB-4E4A-B81E-FC3E90605CB3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4EB6-5EF4-4FF5-A6BD-F59FCF644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78AE-4ABC-4F89-92D9-14A47214A3CD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1DA3-784A-4DF6-A064-88C901238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C2145-A023-4610-B165-7C9CBEEE1A50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3385-82D8-46BB-9D08-B648850C4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21537-E546-484B-98B9-8B89715F3B17}" type="datetimeFigureOut">
              <a:rPr lang="en-US"/>
              <a:pPr>
                <a:defRPr/>
              </a:pPr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B043D1-E5E6-440A-8BC2-7F311514B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30400" y="365125"/>
            <a:ext cx="83058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3000">
                <a:solidFill>
                  <a:srgbClr val="FF0000"/>
                </a:solidFill>
                <a:latin typeface="Doctor Who" pitchFamily="2" charset="0"/>
              </a:rPr>
              <a:t>Mars surface viewer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Actual 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Auburn Hackathon2017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Team Unknown: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Gary Pike:</a:t>
            </a:r>
            <a:r>
              <a:rPr lang="en-US" dirty="0">
                <a:solidFill>
                  <a:schemeClr val="bg1"/>
                </a:solidFill>
              </a:rPr>
              <a:t> Software &amp; Aerospace Engineering Senior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Joshua Parker:</a:t>
            </a:r>
            <a:r>
              <a:rPr lang="en-US" dirty="0">
                <a:solidFill>
                  <a:schemeClr val="bg1"/>
                </a:solidFill>
              </a:rPr>
              <a:t> Computer Science Senior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Collin Pike:</a:t>
            </a:r>
            <a:r>
              <a:rPr lang="en-US" dirty="0">
                <a:solidFill>
                  <a:schemeClr val="bg1"/>
                </a:solidFill>
              </a:rPr>
              <a:t> Software Engineering Senior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>
                <a:solidFill>
                  <a:schemeClr val="bg1"/>
                </a:solidFill>
              </a:rPr>
              <a:t>David </a:t>
            </a:r>
            <a:r>
              <a:rPr lang="en-US" u="sng" dirty="0" err="1">
                <a:solidFill>
                  <a:schemeClr val="bg1"/>
                </a:solidFill>
              </a:rPr>
              <a:t>Goldhagen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Computer Engineering with EE option Junior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Image result for albert einste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639763"/>
            <a:ext cx="6534150" cy="3800475"/>
          </a:xfrm>
          <a:prstGeom prst="rect">
            <a:avLst/>
          </a:prstGeom>
          <a:noFill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4737100"/>
            <a:ext cx="115919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 i="1">
                <a:solidFill>
                  <a:schemeClr val="bg1"/>
                </a:solidFill>
              </a:rPr>
              <a:t>The secret to creativity is knowing how to hide your sources.</a:t>
            </a:r>
            <a:r>
              <a:rPr lang="en-US" sz="3600">
                <a:solidFill>
                  <a:schemeClr val="bg1"/>
                </a:solidFill>
              </a:rPr>
              <a:t/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 b="1" i="1">
                <a:solidFill>
                  <a:schemeClr val="bg1"/>
                </a:solidFill>
              </a:rPr>
              <a:t>– Albert Einstein</a:t>
            </a:r>
            <a:r>
              <a:rPr lang="en-US" sz="36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goldhagen_profile"/>
          <p:cNvPicPr>
            <a:picLocks noChangeAspect="1" noChangeArrowheads="1"/>
          </p:cNvPicPr>
          <p:nvPr/>
        </p:nvPicPr>
        <p:blipFill>
          <a:blip r:embed="rId2"/>
          <a:srcRect l="4800" r="2400"/>
          <a:stretch>
            <a:fillRect/>
          </a:stretch>
        </p:blipFill>
        <p:spPr bwMode="auto">
          <a:xfrm>
            <a:off x="228600" y="304800"/>
            <a:ext cx="1344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Edit Headshot Gary 10146318381181CDP"/>
          <p:cNvPicPr>
            <a:picLocks noChangeAspect="1" noChangeArrowheads="1"/>
          </p:cNvPicPr>
          <p:nvPr/>
        </p:nvPicPr>
        <p:blipFill>
          <a:blip r:embed="rId3"/>
          <a:srcRect l="6531" t="4665" b="23323"/>
          <a:stretch>
            <a:fillRect/>
          </a:stretch>
        </p:blipFill>
        <p:spPr bwMode="auto">
          <a:xfrm>
            <a:off x="228600" y="5181600"/>
            <a:ext cx="134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Joshua Parker Headshot"/>
          <p:cNvPicPr>
            <a:picLocks noChangeAspect="1" noChangeArrowheads="1"/>
          </p:cNvPicPr>
          <p:nvPr/>
        </p:nvPicPr>
        <p:blipFill>
          <a:blip r:embed="rId4"/>
          <a:srcRect l="9085" r="3029"/>
          <a:stretch>
            <a:fillRect/>
          </a:stretch>
        </p:blipFill>
        <p:spPr bwMode="auto">
          <a:xfrm>
            <a:off x="228600" y="1905000"/>
            <a:ext cx="1325563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 descr="Collin Pike Headshot"/>
          <p:cNvPicPr>
            <a:picLocks noChangeAspect="1" noChangeArrowheads="1"/>
          </p:cNvPicPr>
          <p:nvPr/>
        </p:nvPicPr>
        <p:blipFill>
          <a:blip r:embed="rId5"/>
          <a:srcRect l="20042" t="15016" r="12025" b="15016"/>
          <a:stretch>
            <a:fillRect/>
          </a:stretch>
        </p:blipFill>
        <p:spPr bwMode="auto">
          <a:xfrm>
            <a:off x="228600" y="3657600"/>
            <a:ext cx="1327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905000" y="73025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David Goldhagen - Senior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924050" y="2362200"/>
            <a:ext cx="516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Joshua Parker - Senior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981200" y="4083050"/>
            <a:ext cx="432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Collin Pike - Junior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981200" y="5607050"/>
            <a:ext cx="409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Gary Pike - Junior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651125" y="1233488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San Antionio, Texas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651125" y="2909888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Lithonia, Georgia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651125" y="45862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Roanoke, Alabama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667000" y="61864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Roanoke, Alabama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305800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Arial Unicode MS" pitchFamily="34" charset="-128"/>
              </a:rPr>
              <a:t>Project Name: Mars surface viewer</a:t>
            </a:r>
          </a:p>
          <a:p>
            <a:r>
              <a:rPr lang="en-US" sz="3600" b="1">
                <a:solidFill>
                  <a:srgbClr val="FF0000"/>
                </a:solidFill>
                <a:latin typeface="Arial Unicode MS" pitchFamily="34" charset="-128"/>
              </a:rPr>
              <a:t>Team Name: Unknown</a:t>
            </a:r>
          </a:p>
          <a:p>
            <a:endParaRPr lang="en-US" sz="3600" b="1">
              <a:solidFill>
                <a:srgbClr val="FF0000"/>
              </a:solidFill>
              <a:latin typeface="Arial Unicode MS" pitchFamily="34" charset="-128"/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Project Manager: Gary Pike – Junior</a:t>
            </a: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	Software Engineering &amp; Business Finance</a:t>
            </a:r>
          </a:p>
          <a:p>
            <a:endParaRPr lang="en-US" sz="2800" b="1">
              <a:solidFill>
                <a:srgbClr val="FF0000"/>
              </a:solidFill>
              <a:latin typeface="Arial Unicode MS" pitchFamily="34" charset="-128"/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Chief Coder: Collin Pike - Junior</a:t>
            </a:r>
          </a:p>
          <a:p>
            <a:r>
              <a:rPr lang="en-US" sz="2800" b="1">
                <a:solidFill>
                  <a:srgbClr val="FF0000"/>
                </a:solidFill>
              </a:rPr>
              <a:t>	Software Engineering &amp; Business Finance</a:t>
            </a:r>
          </a:p>
          <a:p>
            <a:endParaRPr lang="en-US" sz="2800" b="1">
              <a:solidFill>
                <a:srgbClr val="FF0000"/>
              </a:solidFill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HTML Designer: Joshua Parker – Senior</a:t>
            </a:r>
          </a:p>
          <a:p>
            <a:r>
              <a:rPr lang="en-US" sz="2400" b="1">
                <a:solidFill>
                  <a:srgbClr val="FF0000"/>
                </a:solidFill>
              </a:rPr>
              <a:t>	Computer Science</a:t>
            </a:r>
          </a:p>
          <a:p>
            <a:endParaRPr lang="en-US" sz="2400">
              <a:solidFill>
                <a:srgbClr val="FF0000"/>
              </a:solidFill>
              <a:latin typeface="Arial Unicode MS" pitchFamily="34" charset="-128"/>
            </a:endParaRPr>
          </a:p>
          <a:p>
            <a:r>
              <a:rPr lang="en-US" sz="2800" b="1">
                <a:solidFill>
                  <a:srgbClr val="FF0000"/>
                </a:solidFill>
                <a:latin typeface="Arial Unicode MS" pitchFamily="34" charset="-128"/>
              </a:rPr>
              <a:t>Project Researcher: David Goldhagen – Senior</a:t>
            </a:r>
          </a:p>
          <a:p>
            <a:r>
              <a:rPr lang="en-US" sz="2400" b="1">
                <a:solidFill>
                  <a:srgbClr val="FF0000"/>
                </a:solidFill>
              </a:rPr>
              <a:t>	Electrical &amp; Computer Engineering</a:t>
            </a:r>
            <a:endParaRPr lang="en-US" sz="3600" b="1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95313" y="3606800"/>
            <a:ext cx="1082516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Project Manager: Gary Pike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Chief Coder: Collin Pike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HTML Designer: Joshua Parker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Doctor Who" pitchFamily="2" charset="0"/>
              </a:rPr>
              <a:t>Project Researcher: David Goldhagen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44738" y="293688"/>
            <a:ext cx="74295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Doctor Who" pitchFamily="2" charset="0"/>
              </a:rPr>
              <a:t>Program by Cybermen</a:t>
            </a:r>
            <a:br>
              <a:rPr lang="en-US" sz="7200">
                <a:solidFill>
                  <a:srgbClr val="FF0000"/>
                </a:solidFill>
                <a:latin typeface="Doctor Who" pitchFamily="2" charset="0"/>
              </a:rPr>
            </a:br>
            <a:r>
              <a:rPr lang="en-US" sz="7200">
                <a:solidFill>
                  <a:srgbClr val="FF0000"/>
                </a:solidFill>
                <a:latin typeface="Doctor Who" pitchFamily="2" charset="0"/>
              </a:rPr>
              <a:t>AKA</a:t>
            </a:r>
          </a:p>
          <a:p>
            <a:pPr algn="ctr"/>
            <a:r>
              <a:rPr lang="en-US" sz="7200">
                <a:solidFill>
                  <a:srgbClr val="FF0000"/>
                </a:solidFill>
                <a:latin typeface="Doctor Who" pitchFamily="2" charset="0"/>
              </a:rPr>
              <a:t>Team Unknown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Purchased a domain name: marsrover.space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Hosting web page from our source code.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Created 4 Webpages: home page and a page for each of the rovers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Main page: click a picture to view information on it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Rover pages: 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Picture of desired rover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Enter camera angle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Enter Earth or Sol date 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Click go button to view pictures from rover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Explains what a Sol is</a:t>
            </a:r>
          </a:p>
          <a:p>
            <a:pPr>
              <a:lnSpc>
                <a:spcPct val="70000"/>
              </a:lnSpc>
            </a:pPr>
            <a:r>
              <a:rPr lang="en-US" sz="2400" smtClean="0">
                <a:solidFill>
                  <a:schemeClr val="bg1"/>
                </a:solidFill>
              </a:rPr>
              <a:t>A button to go back to main page (bottom of page)</a:t>
            </a:r>
          </a:p>
          <a:p>
            <a:pPr>
              <a:lnSpc>
                <a:spcPct val="70000"/>
              </a:lnSpc>
            </a:pPr>
            <a:endParaRPr lang="en-US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5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Calibri Light" pitchFamily="34" charset="0"/>
              </a:rPr>
              <a:t>Summary</a:t>
            </a:r>
            <a:endParaRPr lang="en-US" sz="4400">
              <a:latin typeface="Calibri Light" pitchFamily="34" charset="0"/>
            </a:endParaRPr>
          </a:p>
        </p:txBody>
      </p:sp>
      <p:sp>
        <p:nvSpPr>
          <p:cNvPr id="7" name="Content Placeholder 6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Purchased a domain name: </a:t>
            </a:r>
            <a:r>
              <a:rPr lang="en-US" sz="2800" u="sng" dirty="0" err="1">
                <a:solidFill>
                  <a:schemeClr val="bg1"/>
                </a:solidFill>
                <a:latin typeface="+mn-lt"/>
                <a:cs typeface="+mn-cs"/>
              </a:rPr>
              <a:t>marsrover.space</a:t>
            </a:r>
            <a:endParaRPr lang="en-US" sz="2800" u="sng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Hosting web page from our source code.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Created 4 Webpages: home page and a page for each of the rovers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Main page: click a picture to view information on it</a:t>
            </a: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Rover pages: 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Picture of desired rover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Enter camera angle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Enter Earth or Sol date 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Click go button to view pictures from rover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Explains what a Sol is</a:t>
            </a: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A button to go back to main page (bottom of </a:t>
            </a:r>
            <a:r>
              <a:rPr lang="en-US" sz="2400">
                <a:solidFill>
                  <a:schemeClr val="bg1"/>
                </a:solidFill>
                <a:latin typeface="+mn-lt"/>
                <a:cs typeface="+mn-cs"/>
              </a:rPr>
              <a:t>page)</a:t>
            </a: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22860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Analysis of Problem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Preliminary Plan of Attack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Road Blocks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286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Calibri Light</vt:lpstr>
      <vt:lpstr>Doctor Who</vt:lpstr>
      <vt:lpstr>Arial Unicode MS</vt:lpstr>
      <vt:lpstr>Office Theme</vt:lpstr>
      <vt:lpstr>Slide 1</vt:lpstr>
      <vt:lpstr>Slide 2</vt:lpstr>
      <vt:lpstr>Slide 3</vt:lpstr>
      <vt:lpstr>Slide 4</vt:lpstr>
      <vt:lpstr>Slide 5</vt:lpstr>
      <vt:lpstr>Slide 6</vt:lpstr>
      <vt:lpstr>Analysis of Problem</vt:lpstr>
      <vt:lpstr>Preliminary Plan of Attack</vt:lpstr>
      <vt:lpstr>Road Blocks</vt:lpstr>
      <vt:lpstr>Actual Solution</vt:lpstr>
      <vt:lpstr>Auburn Hackathon2017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Auburn Hackathon2017</dc:title>
  <dc:creator>Joshua Parker</dc:creator>
  <cp:lastModifiedBy>Gary</cp:lastModifiedBy>
  <cp:revision>5</cp:revision>
  <dcterms:created xsi:type="dcterms:W3CDTF">2017-02-05T07:54:53Z</dcterms:created>
  <dcterms:modified xsi:type="dcterms:W3CDTF">2017-02-05T13:53:57Z</dcterms:modified>
</cp:coreProperties>
</file>