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-4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0656A-7D66-41F7-BC89-D91E485891B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8282E-0400-43EA-98DD-E19FDFBC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Unknown:</a:t>
            </a:r>
          </a:p>
          <a:p>
            <a:r>
              <a:rPr lang="en-US" u="sng" dirty="0">
                <a:solidFill>
                  <a:schemeClr val="bg1"/>
                </a:solidFill>
              </a:rPr>
              <a:t>Gary Pike:</a:t>
            </a:r>
            <a:r>
              <a:rPr lang="en-US" dirty="0">
                <a:solidFill>
                  <a:schemeClr val="bg1"/>
                </a:solidFill>
              </a:rPr>
              <a:t> Software &amp; Aerospace Engineering Senior</a:t>
            </a:r>
          </a:p>
          <a:p>
            <a:r>
              <a:rPr lang="en-US" u="sng" dirty="0">
                <a:solidFill>
                  <a:schemeClr val="bg1"/>
                </a:solidFill>
              </a:rPr>
              <a:t>Joshua Parker:</a:t>
            </a:r>
            <a:r>
              <a:rPr lang="en-US" dirty="0">
                <a:solidFill>
                  <a:schemeClr val="bg1"/>
                </a:solidFill>
              </a:rPr>
              <a:t> Computer Science Senior</a:t>
            </a:r>
          </a:p>
          <a:p>
            <a:r>
              <a:rPr lang="en-US" u="sng" dirty="0">
                <a:solidFill>
                  <a:schemeClr val="bg1"/>
                </a:solidFill>
              </a:rPr>
              <a:t>Collin Pike:</a:t>
            </a:r>
            <a:r>
              <a:rPr lang="en-US" dirty="0">
                <a:solidFill>
                  <a:schemeClr val="bg1"/>
                </a:solidFill>
              </a:rPr>
              <a:t> Software Engineering Senior</a:t>
            </a:r>
          </a:p>
          <a:p>
            <a:r>
              <a:rPr lang="en-US" u="sng" dirty="0">
                <a:solidFill>
                  <a:schemeClr val="bg1"/>
                </a:solidFill>
              </a:rPr>
              <a:t>David </a:t>
            </a:r>
            <a:r>
              <a:rPr lang="en-US" u="sng" dirty="0" err="1">
                <a:solidFill>
                  <a:schemeClr val="bg1"/>
                </a:solidFill>
              </a:rPr>
              <a:t>Goldhagen</a:t>
            </a:r>
            <a:r>
              <a:rPr lang="en-US" u="sng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Computer Engineering with EE option Junior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8282E-0400-43EA-98DD-E19FDFBC0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2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8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F0DA-CB9A-4C18-A89E-8EF7848ECE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A0D4-3C8C-4D6B-847A-3FB6E287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1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Purchased a domain name: </a:t>
            </a:r>
            <a:r>
              <a:rPr lang="en-US" u="sng" dirty="0" err="1">
                <a:solidFill>
                  <a:schemeClr val="bg1"/>
                </a:solidFill>
              </a:rPr>
              <a:t>marsrover.space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Hosting web page from our source code.</a:t>
            </a:r>
          </a:p>
          <a:p>
            <a:r>
              <a:rPr lang="en-US" dirty="0">
                <a:solidFill>
                  <a:schemeClr val="bg1"/>
                </a:solidFill>
              </a:rPr>
              <a:t>Created 4 Webpages: home page and a page for each of the rovers</a:t>
            </a:r>
          </a:p>
          <a:p>
            <a:r>
              <a:rPr lang="en-US" dirty="0">
                <a:solidFill>
                  <a:schemeClr val="bg1"/>
                </a:solidFill>
              </a:rPr>
              <a:t>Main page: click a picture to view information on it</a:t>
            </a:r>
          </a:p>
          <a:p>
            <a:r>
              <a:rPr lang="en-US" dirty="0">
                <a:solidFill>
                  <a:schemeClr val="bg1"/>
                </a:solidFill>
              </a:rPr>
              <a:t>Rover pages: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Picture of desired rover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Enter camera angle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Enter Earth or Sol date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Click go button to view pictures from rover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Explains what a Sol 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button to go back to main page (bottom of </a:t>
            </a:r>
            <a:r>
              <a:rPr lang="en-US">
                <a:solidFill>
                  <a:schemeClr val="bg1"/>
                </a:solidFill>
              </a:rPr>
              <a:t>page)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1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Joshua Parker</dc:creator>
  <cp:lastModifiedBy>Joshua Parker</cp:lastModifiedBy>
  <cp:revision>2</cp:revision>
  <dcterms:created xsi:type="dcterms:W3CDTF">2017-02-05T08:18:39Z</dcterms:created>
  <dcterms:modified xsi:type="dcterms:W3CDTF">2017-02-05T08:23:50Z</dcterms:modified>
</cp:coreProperties>
</file>