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2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9" d="100"/>
          <a:sy n="119" d="100"/>
        </p:scale>
        <p:origin x="906" y="9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D042F-3B0F-4654-85AF-B7A8965D66E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463FA-3B5C-4E04-BC58-826187F9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2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4554-9190-491B-AE5A-D7F67A3EE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AFE35-5E30-41F1-9B87-6CCB0EDAE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7F47-4F59-42A7-9DE2-C373EE56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09390-D7D4-4C62-AABF-DE5D85FD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8965-AC2A-411C-88B4-3329E455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1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A96F-A13E-4998-9375-E2FA6538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02838-3CBB-4062-BC48-23673DF3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23BC-AF99-4F0B-98BD-0CD00493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B4ACC-BB82-4B2C-81EF-D4C803D0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054EF-2C8B-418C-9FDC-BA599C70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1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5431F-AAD5-4BBF-8054-CEDB43B6E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DAF50-4FDB-40B7-8A44-F47D3D65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26853-D953-44D1-8016-BC3B586A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994D7-9442-4EF7-BD20-793FECF7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68AE8-694D-4843-B248-52A621BB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4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7126-5A28-4BB8-979D-20A3D135B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2801"/>
            <a:ext cx="12192000" cy="89563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4CE3A-7BBD-47E1-8607-F168F6C4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0F1D-7065-482A-A04C-906E03D7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weather6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4EC99-C29F-41D1-842F-A9B16F96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812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ther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D9906-8FC9-48CD-93AC-28CE1321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20BA7-D1D5-4668-B9DD-EE84D382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weather6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AFBEB-55CD-4B2A-807C-1F325398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09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1118-33FA-4247-8DD0-D7994EDA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82C75-93F6-4A18-BB86-608B1F6D1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F8D78-ED4D-42E2-A5AD-D7FFE7BA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A4E5E-E445-4C0E-B68C-4A21F906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8EBA1-1114-48B4-BEFB-447B6644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41FE-5814-451A-9216-54D25FB7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D270-C02A-486E-8AB5-B8DE306DF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B50DB-3AE1-469C-BECF-98DDF9FC2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354DB-38CD-4590-8FCA-F407AF01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9C2C7-F41A-4BB4-889B-906F3C1C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AE248-4B6C-4CB5-AC30-9AEA967A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6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1D85-DF8E-40A6-BAB9-E6AFEFC6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20171-754D-4B36-ABA3-C75FF2C77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E3BAC-67EE-4821-8B02-4338CCFED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6499E-5276-4571-AC15-38A94A292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1B9BB-5A46-4CA5-80E4-EC1BACCAC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E62EB-FCA1-4C87-A038-5CE2C4D6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6B47F-831A-4BF5-8C04-F9F74E2F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145D1-C5EE-4B01-A771-05CDED53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7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FB932-FCAF-4305-83B2-108B532C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DA683-2E0A-4D5A-BDE4-9332859F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9BD39-17B8-4A13-81B7-334B801F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1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35AA-3967-4C8B-95CA-0EB812D8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0EAD-F648-4204-9C2C-E178F596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EBECB-8B2A-4EA6-A1E2-49750AE84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FEA60-FCDE-4950-9838-6DB32C97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0B44C-3C95-4FFB-A372-9561A0CC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4FCB-26CC-4F16-9A2B-48469A94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5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193B-4A28-4BDB-B0C5-7D9BDA19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76A80-6641-4071-8AF7-BA54AB7E4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7669E-85FA-4A28-BBBC-483CFF42B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E1B54-F654-4AE6-8D80-A40AB6E5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20B06-849B-45F2-9DC1-E2F647E8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2963E-DC53-4936-A3DB-57F0A28E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463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BED0-2D02-4D39-A71E-AB78C87B6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1DD30-8924-46DB-8702-6F4D2B268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weather6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8BF0E-0F12-425D-A5E6-2EE69E449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C13887-4142-46E5-A1EF-EAA345E6BEF9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8728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0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2BF22-A4D5-44F1-A1A7-C6F59D2B0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solidFill>
                  <a:schemeClr val="bg1"/>
                </a:solidFill>
                <a:latin typeface="Book Antiqua" panose="02040602050305030304" pitchFamily="18" charset="0"/>
              </a:rPr>
              <a:t>Weather Report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4A712-52F6-43FF-BE12-5AE42871B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San Antonio, Texas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Year: 2015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43E3BA2-3278-4B9A-9EB9-39F9F5D38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8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Haze, Calm Winds &amp; </a:t>
            </a:r>
          </a:p>
          <a:p>
            <a:r>
              <a:t> Dew Point of 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914400"/>
          <a:ext cx="122072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645920"/>
                <a:gridCol w="1143000"/>
                <a:gridCol w="1600200"/>
                <a:gridCol w="1828800"/>
                <a:gridCol w="1371600"/>
                <a:gridCol w="2011680"/>
                <a:gridCol w="1234440"/>
              </a:tblGrid>
              <a:tr h="640080">
                <a:tc>
                  <a:txBody>
                    <a:bodyPr/>
                    <a:lstStyle/>
                    <a:p>
                      <a:r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Dew PointC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TemperatureC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Visibility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 Dir 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timestamp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t>Haze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04/24/15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t>Haze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04/15/15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t>Haze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04/15/15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t>Haze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04/24/15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Scattered Clouds, West Winds &amp; </a:t>
            </a:r>
          </a:p>
          <a:p>
            <a:r>
              <a:t> Dew Point of 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914400"/>
          <a:ext cx="122072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645920"/>
                <a:gridCol w="1143000"/>
                <a:gridCol w="1600200"/>
                <a:gridCol w="1828800"/>
                <a:gridCol w="1371600"/>
                <a:gridCol w="2011680"/>
                <a:gridCol w="1234440"/>
              </a:tblGrid>
              <a:tr h="457200">
                <a:tc>
                  <a:txBody>
                    <a:bodyPr/>
                    <a:lstStyle/>
                    <a:p>
                      <a:r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Dew PointC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TemperatureC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Visibility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 Dir 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timestamp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06/21/15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07/25/15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07/25/15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07/25/15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07/28/15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07/28/15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Scattered Clouds, West Winds &amp; </a:t>
            </a:r>
          </a:p>
          <a:p>
            <a:r>
              <a:t> Dew Point of 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914400"/>
          <a:ext cx="122072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645920"/>
                <a:gridCol w="1143000"/>
                <a:gridCol w="1600200"/>
                <a:gridCol w="1828800"/>
                <a:gridCol w="1371600"/>
                <a:gridCol w="2011680"/>
                <a:gridCol w="1234440"/>
              </a:tblGrid>
              <a:tr h="457200">
                <a:tc>
                  <a:txBody>
                    <a:bodyPr/>
                    <a:lstStyle/>
                    <a:p>
                      <a:r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Dew PointC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TemperatureC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Visibility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 Dir 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timestamp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07/28/15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06/21/15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07/25/15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07/29/15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06/21/15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06/21/15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Scattered Clouds, West Winds &amp; </a:t>
            </a:r>
          </a:p>
          <a:p>
            <a:r>
              <a:t> Dew Point of 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914400"/>
          <a:ext cx="122072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645920"/>
                <a:gridCol w="1143000"/>
                <a:gridCol w="1600200"/>
                <a:gridCol w="1828800"/>
                <a:gridCol w="1371600"/>
                <a:gridCol w="2011680"/>
                <a:gridCol w="1234440"/>
              </a:tblGrid>
              <a:tr h="457200">
                <a:tc>
                  <a:txBody>
                    <a:bodyPr/>
                    <a:lstStyle/>
                    <a:p>
                      <a:r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Dew PointC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TemperatureC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Visibility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 Dir 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timestamp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06/21/15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06/21/15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07/29/15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07/28/15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06/06/15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07/29/15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Scattered Clouds, West Winds &amp; </a:t>
            </a:r>
          </a:p>
          <a:p>
            <a:r>
              <a:t> Dew Point of 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914400"/>
          <a:ext cx="122072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645920"/>
                <a:gridCol w="1143000"/>
                <a:gridCol w="1600200"/>
                <a:gridCol w="1828800"/>
                <a:gridCol w="1371600"/>
                <a:gridCol w="2011680"/>
                <a:gridCol w="1234440"/>
              </a:tblGrid>
              <a:tr h="457200">
                <a:tc>
                  <a:txBody>
                    <a:bodyPr/>
                    <a:lstStyle/>
                    <a:p>
                      <a:r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Dew PointC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TemperatureC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Visibility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 Dir 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timestamp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09/24/15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07/28/15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07/28/15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09/23/15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07/28/15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07/28/15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Scattered Clouds, West Winds &amp; </a:t>
            </a:r>
          </a:p>
          <a:p>
            <a:r>
              <a:t> Dew Point of 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914400"/>
          <a:ext cx="122072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645920"/>
                <a:gridCol w="1143000"/>
                <a:gridCol w="1600200"/>
                <a:gridCol w="1828800"/>
                <a:gridCol w="1371600"/>
                <a:gridCol w="2011680"/>
                <a:gridCol w="1234440"/>
              </a:tblGrid>
              <a:tr h="457200">
                <a:tc>
                  <a:txBody>
                    <a:bodyPr/>
                    <a:lstStyle/>
                    <a:p>
                      <a:r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Dew PointC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TemperatureC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Visibility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 Dir 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timestamp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05/09/15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05/21/15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05/29/15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05/29/15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05/18/15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02/25/15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Scattered Clouds, West Winds &amp; </a:t>
            </a:r>
          </a:p>
          <a:p>
            <a:r>
              <a:t> Dew Point of 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914400"/>
          <a:ext cx="122072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645920"/>
                <a:gridCol w="1143000"/>
                <a:gridCol w="1600200"/>
                <a:gridCol w="1828800"/>
                <a:gridCol w="1371600"/>
                <a:gridCol w="2011680"/>
                <a:gridCol w="1234440"/>
              </a:tblGrid>
              <a:tr h="457200">
                <a:tc>
                  <a:txBody>
                    <a:bodyPr/>
                    <a:lstStyle/>
                    <a:p>
                      <a:r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Dew PointC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TemperatureC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Visibility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 Dir 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timestamp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06/03/15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03/26/15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11/25/15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02/25/15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11/25/15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Scattered 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01/08/15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Office Theme</vt:lpstr>
      <vt:lpstr>Weather Report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 Real</dc:creator>
  <cp:lastModifiedBy>Collin Real</cp:lastModifiedBy>
  <cp:revision>11</cp:revision>
  <dcterms:created xsi:type="dcterms:W3CDTF">2019-08-01T04:07:08Z</dcterms:created>
  <dcterms:modified xsi:type="dcterms:W3CDTF">2019-08-06T21:20:44Z</dcterms:modified>
</cp:coreProperties>
</file>