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174772"/>
        <c:axId val="929947604"/>
      </c:barChart>
      <c:catAx>
        <c:axId val="241747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9947604"/>
        <c:crosses val="autoZero"/>
        <c:auto val="1"/>
        <c:lblAlgn val="ctr"/>
        <c:lblOffset val="100"/>
        <c:noMultiLvlLbl val="0"/>
      </c:catAx>
      <c:valAx>
        <c:axId val="9299476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1747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12" name="chimes.wav"/>
          </p:stSnd>
        </p:sndAc>
      </p:transition>
    </mc:Choice>
    <mc:Fallback>
      <p:transition spd="slow" advTm="2000">
        <p:wheel spokes="8"/>
        <p:sndAc>
          <p:stSnd>
            <p:snd r:embed="rId12" name="chimes.wav"/>
          </p:stSnd>
        </p:sndAc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chile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country of poet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1" name="chimes.wav"/>
          </p:stSnd>
        </p:sndAc>
      </p:transition>
    </mc:Choice>
    <mc:Fallback>
      <p:transition spd="slow" advTm="2000">
        <p:wheel spokes="8"/>
        <p:sndAc>
          <p:stSnd>
            <p:snd r:embed="rId1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transportation in chile</a:t>
            </a:r>
            <a:endParaRPr lang="en-US"/>
          </a:p>
        </p:txBody>
      </p:sp>
      <p:pic>
        <p:nvPicPr>
          <p:cNvPr id="4" name="Content Placeholder 3" descr="carfo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145" y="1374140"/>
            <a:ext cx="8365490" cy="4255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12415" y="5260975"/>
            <a:ext cx="307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chevrolet double cabin pick up</a:t>
            </a:r>
            <a:r>
              <a:rPr lang="en-US">
                <a:solidFill>
                  <a:schemeClr val="accent4"/>
                </a:solidFill>
              </a:rPr>
              <a:t>.</a:t>
            </a:r>
            <a:endParaRPr 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motorbike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Content Placeholder 3" descr="beauty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2345" y="2103120"/>
            <a:ext cx="8061960" cy="26517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08805" y="5166995"/>
            <a:ext cx="1064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motobike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953375" y="1947545"/>
            <a:ext cx="48260" cy="2962910"/>
          </a:xfrm>
          <a:prstGeom prst="straightConnector1">
            <a:avLst/>
          </a:prstGeom>
          <a:ln w="28575" cap="rnd" cmpd="sng">
            <a:solidFill>
              <a:schemeClr val="accent1">
                <a:shade val="50000"/>
              </a:schemeClr>
            </a:solidFill>
            <a:prstDash val="solid"/>
            <a:bevel/>
            <a:headEnd type="diamond" w="med" len="med"/>
            <a:tailEnd type="arrow" w="lg" len="lg"/>
          </a:ln>
          <a:effectLst>
            <a:outerShdw blurRad="50800" dist="50800" dir="5400000" sx="2000" sy="2000" algn="ctr" rotWithShape="0">
              <a:schemeClr val="bg2">
                <a:lumMod val="75000"/>
                <a:alpha val="96000"/>
              </a:scheme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most common sport in chile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beauty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417955"/>
            <a:ext cx="9331325" cy="4341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chile city at night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beauty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690370"/>
            <a:ext cx="10452100" cy="4311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chile mountain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beauty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1584960"/>
            <a:ext cx="10351135" cy="449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chile volcano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beauty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6155" y="1494790"/>
            <a:ext cx="9381490" cy="434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chile real estate house for sale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" name="Content Placeholder 3" descr="beauty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600200"/>
            <a:ext cx="9741535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7" name="Content Placeholder 6"/>
          <p:cNvGraphicFramePr/>
          <p:nvPr>
            <p:ph idx="1"/>
          </p:nvPr>
        </p:nvGraphicFramePr>
        <p:xfrm>
          <a:off x="742950" y="850265"/>
          <a:ext cx="109728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2000">
        <p:wheel spokes="8"/>
        <p:sndAc>
          <p:stSnd>
            <p:snd r:embed="rId2" name="chimes.wav"/>
          </p:stSnd>
        </p:sndAc>
      </p:transition>
    </mc:Choice>
    <mc:Fallback>
      <p:transition spd="slow" advTm="2000">
        <p:wheel spokes="8"/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WPS Presentation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 chile</vt:lpstr>
      <vt:lpstr>transportation in chile</vt:lpstr>
      <vt:lpstr>motorbike</vt:lpstr>
      <vt:lpstr>most common sport in chile</vt:lpstr>
      <vt:lpstr>chile city at night</vt:lpstr>
      <vt:lpstr>chile mountain</vt:lpstr>
      <vt:lpstr>chile volcano</vt:lpstr>
      <vt:lpstr>chile real estate house for sale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chile</dc:title>
  <dc:creator/>
  <cp:lastModifiedBy>COLLINS BLAX OTIENO</cp:lastModifiedBy>
  <cp:revision>3</cp:revision>
  <dcterms:created xsi:type="dcterms:W3CDTF">2023-06-29T14:14:00Z</dcterms:created>
  <dcterms:modified xsi:type="dcterms:W3CDTF">2023-07-04T08:02:08Z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909BE085CD454197B3CFB09AA7E70577</vt:lpwstr>
  </property>
  <property fmtid="{D5CDD505-2E9C-101B-9397-08002B2CF9AE}" pid="3" name="KSOProductBuildVer">
    <vt:lpwstr>1033-11.2.0.11219</vt:lpwstr>
  </property>
</Properties>
</file>