
<file path=[Content_Types].xml><?xml version="1.0" encoding="utf-8"?>
<Types xmlns="http://schemas.openxmlformats.org/package/2006/content-types">
  <Default Extension="wmf" ContentType="image/x-wmf"/>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85" r:id="rId3"/>
    <p:sldId id="266" r:id="rId4"/>
    <p:sldId id="279" r:id="rId5"/>
    <p:sldId id="268" r:id="rId6"/>
    <p:sldId id="281" r:id="rId7"/>
    <p:sldId id="280" r:id="rId8"/>
    <p:sldId id="283" r:id="rId9"/>
    <p:sldId id="272" r:id="rId10"/>
    <p:sldId id="282" r:id="rId11"/>
    <p:sldId id="286" r:id="rId12"/>
  </p:sldIdLst>
  <p:sldSz cx="9144000" cy="6858000" type="screen4x3"/>
  <p:notesSz cx="6858000" cy="9144000"/>
  <p:defaultTextStyle>
    <a:defPPr>
      <a:defRPr lang="nl-NL"/>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at, J.G. van de (EWI)" initials="MJvd("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9424" autoAdjust="0"/>
  </p:normalViewPr>
  <p:slideViewPr>
    <p:cSldViewPr>
      <p:cViewPr varScale="1">
        <p:scale>
          <a:sx n="91" d="100"/>
          <a:sy n="91" d="100"/>
        </p:scale>
        <p:origin x="137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nl-NL" dirty="0"/>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nl-NL" dirty="0"/>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nl-NL" smtClean="0"/>
              <a:t>Klik om de opmaakprofielen van de modeltekst te bewerken</a:t>
            </a:r>
          </a:p>
          <a:p>
            <a:pPr lvl="1"/>
            <a:r>
              <a:rPr lang="nl-NL" smtClean="0"/>
              <a:t>Tweede niveau</a:t>
            </a:r>
          </a:p>
          <a:p>
            <a:pPr lvl="2"/>
            <a:r>
              <a:rPr lang="nl-NL" smtClean="0"/>
              <a:t>Derde niveau</a:t>
            </a:r>
          </a:p>
          <a:p>
            <a:pPr lvl="3"/>
            <a:r>
              <a:rPr lang="nl-NL" smtClean="0"/>
              <a:t>Vierde niveau</a:t>
            </a:r>
          </a:p>
          <a:p>
            <a:pPr lvl="4"/>
            <a:r>
              <a:rPr lang="nl-NL" smtClean="0"/>
              <a:t>Vijfde niveau</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nl-NL" dirty="0"/>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DE1BD2A-F24E-4ECA-82B3-08C5D5A627D6}" type="slidenum">
              <a:rPr lang="nl-NL"/>
              <a:pPr/>
              <a:t>‹#›</a:t>
            </a:fld>
            <a:endParaRPr lang="nl-NL" dirty="0"/>
          </a:p>
        </p:txBody>
      </p:sp>
    </p:spTree>
    <p:extLst>
      <p:ext uri="{BB962C8B-B14F-4D97-AF65-F5344CB8AC3E}">
        <p14:creationId xmlns:p14="http://schemas.microsoft.com/office/powerpoint/2010/main" val="399117996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20 minutes presentation</a:t>
            </a:r>
            <a:endParaRPr lang="nl-NL" dirty="0"/>
          </a:p>
        </p:txBody>
      </p:sp>
      <p:sp>
        <p:nvSpPr>
          <p:cNvPr id="4" name="Slide Number Placeholder 3"/>
          <p:cNvSpPr>
            <a:spLocks noGrp="1"/>
          </p:cNvSpPr>
          <p:nvPr>
            <p:ph type="sldNum" sz="quarter" idx="10"/>
          </p:nvPr>
        </p:nvSpPr>
        <p:spPr/>
        <p:txBody>
          <a:bodyPr/>
          <a:lstStyle/>
          <a:p>
            <a:fld id="{7DE1BD2A-F24E-4ECA-82B3-08C5D5A627D6}" type="slidenum">
              <a:rPr lang="nl-NL" smtClean="0"/>
              <a:pPr/>
              <a:t>2</a:t>
            </a:fld>
            <a:endParaRPr lang="nl-NL" dirty="0"/>
          </a:p>
        </p:txBody>
      </p:sp>
    </p:spTree>
    <p:extLst>
      <p:ext uri="{BB962C8B-B14F-4D97-AF65-F5344CB8AC3E}">
        <p14:creationId xmlns:p14="http://schemas.microsoft.com/office/powerpoint/2010/main" val="4698615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hasCustomPrompt="1"/>
          </p:nvPr>
        </p:nvSpPr>
        <p:spPr>
          <a:xfrm>
            <a:off x="2895600" y="2079625"/>
            <a:ext cx="5867400" cy="1470025"/>
          </a:xfrm>
          <a:prstGeom prst="rect">
            <a:avLst/>
          </a:prstGeom>
        </p:spPr>
        <p:txBody>
          <a:bodyPr lIns="0" anchor="b" anchorCtr="0"/>
          <a:lstStyle>
            <a:lvl1pPr>
              <a:lnSpc>
                <a:spcPts val="2500"/>
              </a:lnSpc>
              <a:defRPr cap="all" baseline="0">
                <a:solidFill>
                  <a:schemeClr val="tx1"/>
                </a:solidFill>
              </a:defRPr>
            </a:lvl1pPr>
          </a:lstStyle>
          <a:p>
            <a:r>
              <a:rPr lang="en-US" noProof="0" dirty="0" smtClean="0"/>
              <a:t>A bachelor’s </a:t>
            </a:r>
            <a:r>
              <a:rPr lang="en-US" noProof="0" dirty="0" err="1" smtClean="0"/>
              <a:t>programme</a:t>
            </a:r>
            <a:r>
              <a:rPr lang="en-US" noProof="0" dirty="0" smtClean="0"/>
              <a:t/>
            </a:r>
            <a:br>
              <a:rPr lang="en-US" noProof="0" dirty="0" smtClean="0"/>
            </a:br>
            <a:r>
              <a:rPr lang="en-US" noProof="0" dirty="0" smtClean="0"/>
              <a:t>A student’s community </a:t>
            </a:r>
            <a:br>
              <a:rPr lang="en-US" noProof="0" dirty="0" smtClean="0"/>
            </a:br>
            <a:endParaRPr lang="en-US" noProof="0" dirty="0"/>
          </a:p>
        </p:txBody>
      </p:sp>
      <p:sp>
        <p:nvSpPr>
          <p:cNvPr id="5123" name="Rectangle 3"/>
          <p:cNvSpPr>
            <a:spLocks noGrp="1" noChangeArrowheads="1"/>
          </p:cNvSpPr>
          <p:nvPr>
            <p:ph type="subTitle" idx="1"/>
          </p:nvPr>
        </p:nvSpPr>
        <p:spPr>
          <a:xfrm>
            <a:off x="2895600" y="3546475"/>
            <a:ext cx="5867400" cy="1101725"/>
          </a:xfrm>
        </p:spPr>
        <p:txBody>
          <a:bodyPr lIns="0"/>
          <a:lstStyle>
            <a:lvl1pPr marL="0" indent="0">
              <a:buFont typeface="Wingdings" pitchFamily="2" charset="2"/>
              <a:buNone/>
              <a:defRPr cap="all" baseline="0">
                <a:solidFill>
                  <a:schemeClr val="tx1"/>
                </a:solidFill>
                <a:latin typeface="Arial Narrow" pitchFamily="34" charset="0"/>
              </a:defRPr>
            </a:lvl1pPr>
          </a:lstStyle>
          <a:p>
            <a:r>
              <a:rPr lang="en-US" noProof="0" smtClean="0"/>
              <a:t>Click to edit Master subtitle style</a:t>
            </a:r>
            <a:endParaRPr lang="en-US" noProof="0" dirty="0"/>
          </a:p>
        </p:txBody>
      </p:sp>
      <p:sp>
        <p:nvSpPr>
          <p:cNvPr id="2" name="Rectangle 1"/>
          <p:cNvSpPr/>
          <p:nvPr userDrawn="1"/>
        </p:nvSpPr>
        <p:spPr>
          <a:xfrm>
            <a:off x="228600" y="6248400"/>
            <a:ext cx="2438400" cy="369332"/>
          </a:xfrm>
          <a:prstGeom prst="rect">
            <a:avLst/>
          </a:prstGeom>
        </p:spPr>
        <p:txBody>
          <a:bodyPr wrap="square">
            <a:spAutoFit/>
          </a:bodyPr>
          <a:lstStyle/>
          <a:p>
            <a:r>
              <a:rPr lang="en-US" sz="1800" b="1" noProof="0" dirty="0" smtClean="0">
                <a:latin typeface="Arial Narrow" pitchFamily="34" charset="0"/>
              </a:rPr>
              <a:t>UNIVERSITY</a:t>
            </a:r>
            <a:r>
              <a:rPr lang="en-US" sz="1800" b="1" baseline="0" noProof="0" dirty="0" smtClean="0">
                <a:latin typeface="Arial Narrow" pitchFamily="34" charset="0"/>
              </a:rPr>
              <a:t> COLLEGE</a:t>
            </a:r>
            <a:endParaRPr lang="nl-NL" sz="1800" b="1" dirty="0">
              <a:latin typeface="Arial Narrow"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346400" y="1644650"/>
            <a:ext cx="6786562" cy="1470025"/>
          </a:xfrm>
          <a:prstGeom prst="rect">
            <a:avLst/>
          </a:prstGeom>
        </p:spPr>
        <p:txBody>
          <a:bodyPr lIns="0" anchor="b" anchorCtr="0"/>
          <a:lstStyle>
            <a:lvl1pPr>
              <a:lnSpc>
                <a:spcPts val="2500"/>
              </a:lnSpc>
              <a:defRPr sz="2600" cap="all" baseline="0">
                <a:solidFill>
                  <a:schemeClr val="tx1"/>
                </a:solidFill>
              </a:defRPr>
            </a:lvl1pPr>
          </a:lstStyle>
          <a:p>
            <a:r>
              <a:rPr lang="en-US" smtClean="0"/>
              <a:t>Click to edit Master title style</a:t>
            </a:r>
            <a:endParaRPr lang="nl-NL" dirty="0"/>
          </a:p>
        </p:txBody>
      </p:sp>
      <p:sp>
        <p:nvSpPr>
          <p:cNvPr id="8" name="Rectangle 3"/>
          <p:cNvSpPr>
            <a:spLocks noGrp="1" noChangeArrowheads="1"/>
          </p:cNvSpPr>
          <p:nvPr>
            <p:ph type="subTitle" idx="1"/>
          </p:nvPr>
        </p:nvSpPr>
        <p:spPr>
          <a:xfrm>
            <a:off x="1346400" y="3035300"/>
            <a:ext cx="6788150" cy="1101725"/>
          </a:xfrm>
        </p:spPr>
        <p:txBody>
          <a:bodyPr lIns="0"/>
          <a:lstStyle>
            <a:lvl1pPr marL="0" indent="0">
              <a:buFont typeface="Wingdings" pitchFamily="2" charset="2"/>
              <a:buNone/>
              <a:defRPr sz="1800" i="0" cap="all" baseline="0">
                <a:solidFill>
                  <a:schemeClr val="tx1"/>
                </a:solidFill>
                <a:latin typeface="Arial Narrow" pitchFamily="34" charset="0"/>
              </a:defRPr>
            </a:lvl1pPr>
          </a:lstStyle>
          <a:p>
            <a:r>
              <a:rPr lang="en-US" smtClean="0"/>
              <a:t>Click to edit Master subtitle style</a:t>
            </a:r>
            <a:endParaRPr lang="nl-NL" dirty="0"/>
          </a:p>
        </p:txBody>
      </p:sp>
    </p:spTree>
    <p:extLst>
      <p:ext uri="{BB962C8B-B14F-4D97-AF65-F5344CB8AC3E}">
        <p14:creationId xmlns:p14="http://schemas.microsoft.com/office/powerpoint/2010/main" val="32155197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with bullets">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1066800" y="1600200"/>
            <a:ext cx="7662000" cy="3560763"/>
          </a:xfrm>
        </p:spPr>
        <p:txBody>
          <a:bodyPr/>
          <a:lstStyle>
            <a:lvl1pPr>
              <a:defRPr sz="2400"/>
            </a:lvl1pPr>
            <a:lvl2pPr marL="538163" indent="-280988">
              <a:buFont typeface="Arial" pitchFamily="34" charset="0"/>
              <a:buChar char="•"/>
              <a:defRPr sz="2000"/>
            </a:lvl2pPr>
            <a:lvl3pPr marL="801688" indent="-238125">
              <a:buFont typeface="Courier New" pitchFamily="49" charset="0"/>
              <a:buChar char="o"/>
              <a:defRPr sz="1800"/>
            </a:lvl3pPr>
            <a:lvl4pPr marL="1077913" indent="-250825">
              <a:buFont typeface="Wingdings" pitchFamily="2" charset="2"/>
              <a:buChar char="ü"/>
              <a:defRPr sz="1800" i="1"/>
            </a:lvl4pPr>
            <a:lvl5pP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4" name="Tijdelijke aanduiding voor datum 3"/>
          <p:cNvSpPr>
            <a:spLocks noGrp="1"/>
          </p:cNvSpPr>
          <p:nvPr>
            <p:ph type="dt" sz="half" idx="10"/>
          </p:nvPr>
        </p:nvSpPr>
        <p:spPr/>
        <p:txBody>
          <a:bodyPr/>
          <a:lstStyle>
            <a:lvl1pPr>
              <a:defRPr/>
            </a:lvl1pPr>
          </a:lstStyle>
          <a:p>
            <a:fld id="{C56F6BCD-8492-4DFC-B465-93F5D30C860E}" type="datetime3">
              <a:rPr lang="nl-NL" noProof="0" smtClean="0"/>
              <a:t>14/9/18</a:t>
            </a:fld>
            <a:endParaRPr lang="en-US" noProof="0" dirty="0"/>
          </a:p>
        </p:txBody>
      </p:sp>
      <p:sp>
        <p:nvSpPr>
          <p:cNvPr id="5" name="Tijdelijke aanduiding voor voettekst 4"/>
          <p:cNvSpPr>
            <a:spLocks noGrp="1"/>
          </p:cNvSpPr>
          <p:nvPr>
            <p:ph type="ftr" sz="quarter" idx="11"/>
          </p:nvPr>
        </p:nvSpPr>
        <p:spPr/>
        <p:txBody>
          <a:bodyPr/>
          <a:lstStyle>
            <a:lvl1pPr>
              <a:defRPr/>
            </a:lvl1pPr>
          </a:lstStyle>
          <a:p>
            <a:r>
              <a:rPr lang="en-US" noProof="0" smtClean="0"/>
              <a:t>Footer text: to modify choose 'Insert' (or ‘View’ for Office 2003 or earlier) then 'Header and footer'</a:t>
            </a:r>
            <a:endParaRPr lang="en-US" noProof="0" dirty="0"/>
          </a:p>
        </p:txBody>
      </p:sp>
      <p:sp>
        <p:nvSpPr>
          <p:cNvPr id="6" name="Tijdelijke aanduiding voor dianummer 5"/>
          <p:cNvSpPr>
            <a:spLocks noGrp="1"/>
          </p:cNvSpPr>
          <p:nvPr>
            <p:ph type="sldNum" sz="quarter" idx="12"/>
          </p:nvPr>
        </p:nvSpPr>
        <p:spPr/>
        <p:txBody>
          <a:bodyPr/>
          <a:lstStyle>
            <a:lvl1pPr>
              <a:defRPr/>
            </a:lvl1pPr>
          </a:lstStyle>
          <a:p>
            <a:fld id="{13C9CC7F-86E1-48DE-82DC-E9AC50D04532}" type="slidenum">
              <a:rPr lang="en-US" noProof="0" smtClean="0"/>
              <a:pPr/>
              <a:t>‹#›</a:t>
            </a:fld>
            <a:endParaRPr lang="en-US" noProof="0" dirty="0"/>
          </a:p>
        </p:txBody>
      </p:sp>
      <p:sp>
        <p:nvSpPr>
          <p:cNvPr id="9" name="Tijdelijke aanduiding voor tekst 13"/>
          <p:cNvSpPr>
            <a:spLocks noGrp="1"/>
          </p:cNvSpPr>
          <p:nvPr>
            <p:ph type="body" sz="quarter" idx="13" hasCustomPrompt="1"/>
          </p:nvPr>
        </p:nvSpPr>
        <p:spPr>
          <a:xfrm>
            <a:off x="1082902" y="0"/>
            <a:ext cx="7775378" cy="732985"/>
          </a:xfrm>
        </p:spPr>
        <p:txBody>
          <a:bodyPr lIns="0" tIns="0" rIns="0" bIns="0" anchor="b" anchorCtr="0"/>
          <a:lstStyle>
            <a:lvl1pPr marL="0" indent="0">
              <a:buNone/>
              <a:defRPr sz="2600" b="1" cap="all" baseline="0">
                <a:latin typeface="+mj-lt"/>
              </a:defRPr>
            </a:lvl1pPr>
          </a:lstStyle>
          <a:p>
            <a:pPr lvl="0"/>
            <a:r>
              <a:rPr lang="en-US" noProof="0" dirty="0" smtClean="0"/>
              <a:t>Click here and type the title</a:t>
            </a:r>
          </a:p>
        </p:txBody>
      </p:sp>
      <p:sp>
        <p:nvSpPr>
          <p:cNvPr id="10" name="Tijdelijke aanduiding voor tekst 15"/>
          <p:cNvSpPr>
            <a:spLocks noGrp="1"/>
          </p:cNvSpPr>
          <p:nvPr>
            <p:ph type="body" sz="quarter" idx="14" hasCustomPrompt="1"/>
          </p:nvPr>
        </p:nvSpPr>
        <p:spPr>
          <a:xfrm>
            <a:off x="1082887" y="762000"/>
            <a:ext cx="7775393" cy="285750"/>
          </a:xfrm>
        </p:spPr>
        <p:txBody>
          <a:bodyPr lIns="0" tIns="0" rIns="0" bIns="0" anchor="b" anchorCtr="0"/>
          <a:lstStyle>
            <a:lvl1pPr>
              <a:buFontTx/>
              <a:buNone/>
              <a:defRPr cap="all" baseline="0">
                <a:latin typeface="+mj-lt"/>
              </a:defRPr>
            </a:lvl1pPr>
            <a:lvl2pPr>
              <a:buFontTx/>
              <a:buNone/>
              <a:defRPr/>
            </a:lvl2pPr>
            <a:lvl3pPr>
              <a:buFontTx/>
              <a:buNone/>
              <a:defRPr/>
            </a:lvl3pPr>
            <a:lvl4pPr>
              <a:buFontTx/>
              <a:buNone/>
              <a:defRPr/>
            </a:lvl4pPr>
            <a:lvl5pPr>
              <a:buFontTx/>
              <a:buNone/>
              <a:defRPr/>
            </a:lvl5pPr>
          </a:lstStyle>
          <a:p>
            <a:pPr lvl="0"/>
            <a:r>
              <a:rPr lang="en-US" noProof="0" dirty="0" smtClean="0"/>
              <a:t>Click here and type the subtitle</a:t>
            </a:r>
            <a:endParaRPr lang="en-US" noProof="0"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with tex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lvl1pPr marL="0" indent="0">
              <a:buFontTx/>
              <a:buNone/>
              <a:defRPr/>
            </a:lvl1pPr>
            <a:lvl2pPr>
              <a:buFontTx/>
              <a:buNone/>
              <a:defRPr/>
            </a:lvl2pPr>
            <a:lvl3pPr>
              <a:buFontTx/>
              <a:buNone/>
              <a:defRPr/>
            </a:lvl3pPr>
            <a:lvl4pPr>
              <a:buFontTx/>
              <a:buNone/>
              <a:defRPr/>
            </a:lvl4pPr>
            <a:lvl5pPr>
              <a:buFontTx/>
              <a:buNone/>
              <a:defRPr/>
            </a:lvl5pPr>
          </a:lstStyle>
          <a:p>
            <a:pPr lvl="0"/>
            <a:r>
              <a:rPr lang="en-US" noProof="0" smtClean="0"/>
              <a:t>Click to edit Master text styles</a:t>
            </a:r>
          </a:p>
        </p:txBody>
      </p:sp>
      <p:sp>
        <p:nvSpPr>
          <p:cNvPr id="4" name="Tijdelijke aanduiding voor datum 3"/>
          <p:cNvSpPr>
            <a:spLocks noGrp="1"/>
          </p:cNvSpPr>
          <p:nvPr>
            <p:ph type="dt" sz="half" idx="10"/>
          </p:nvPr>
        </p:nvSpPr>
        <p:spPr/>
        <p:txBody>
          <a:bodyPr/>
          <a:lstStyle>
            <a:lvl1pPr>
              <a:defRPr/>
            </a:lvl1pPr>
          </a:lstStyle>
          <a:p>
            <a:fld id="{5B48AABF-F848-4EEA-A7F8-34657BADB5DD}" type="datetime3">
              <a:rPr lang="nl-NL" noProof="0" smtClean="0"/>
              <a:t>14/9/18</a:t>
            </a:fld>
            <a:endParaRPr lang="en-US" noProof="0" dirty="0"/>
          </a:p>
        </p:txBody>
      </p:sp>
      <p:sp>
        <p:nvSpPr>
          <p:cNvPr id="5" name="Tijdelijke aanduiding voor voettekst 4"/>
          <p:cNvSpPr>
            <a:spLocks noGrp="1"/>
          </p:cNvSpPr>
          <p:nvPr>
            <p:ph type="ftr" sz="quarter" idx="11"/>
          </p:nvPr>
        </p:nvSpPr>
        <p:spPr/>
        <p:txBody>
          <a:bodyPr/>
          <a:lstStyle>
            <a:lvl1pPr>
              <a:defRPr/>
            </a:lvl1pPr>
          </a:lstStyle>
          <a:p>
            <a:r>
              <a:rPr lang="en-US" noProof="0" smtClean="0"/>
              <a:t>Footer text: to modify choose 'Insert' (or ‘View’ for Office 2003 or earlier) then 'Header and footer'</a:t>
            </a:r>
            <a:endParaRPr lang="en-US" noProof="0" dirty="0"/>
          </a:p>
        </p:txBody>
      </p:sp>
      <p:sp>
        <p:nvSpPr>
          <p:cNvPr id="6" name="Tijdelijke aanduiding voor dianummer 5"/>
          <p:cNvSpPr>
            <a:spLocks noGrp="1"/>
          </p:cNvSpPr>
          <p:nvPr>
            <p:ph type="sldNum" sz="quarter" idx="12"/>
          </p:nvPr>
        </p:nvSpPr>
        <p:spPr/>
        <p:txBody>
          <a:bodyPr/>
          <a:lstStyle>
            <a:lvl1pPr>
              <a:defRPr/>
            </a:lvl1pPr>
          </a:lstStyle>
          <a:p>
            <a:fld id="{13C9CC7F-86E1-48DE-82DC-E9AC50D04532}" type="slidenum">
              <a:rPr lang="en-US" noProof="0" smtClean="0"/>
              <a:pPr/>
              <a:t>‹#›</a:t>
            </a:fld>
            <a:endParaRPr lang="en-US" noProof="0" dirty="0"/>
          </a:p>
        </p:txBody>
      </p:sp>
      <p:sp>
        <p:nvSpPr>
          <p:cNvPr id="8" name="Tijdelijke aanduiding voor tekst 13"/>
          <p:cNvSpPr>
            <a:spLocks noGrp="1"/>
          </p:cNvSpPr>
          <p:nvPr>
            <p:ph type="body" sz="quarter" idx="13" hasCustomPrompt="1"/>
          </p:nvPr>
        </p:nvSpPr>
        <p:spPr>
          <a:xfrm>
            <a:off x="1082902" y="500042"/>
            <a:ext cx="7775378" cy="732985"/>
          </a:xfrm>
        </p:spPr>
        <p:txBody>
          <a:bodyPr lIns="0" tIns="0" rIns="0" bIns="0" anchor="b" anchorCtr="0"/>
          <a:lstStyle>
            <a:lvl1pPr marL="0" indent="0">
              <a:buNone/>
              <a:defRPr sz="2600" b="1" cap="all" baseline="0">
                <a:latin typeface="+mj-lt"/>
              </a:defRPr>
            </a:lvl1pPr>
          </a:lstStyle>
          <a:p>
            <a:pPr lvl="0"/>
            <a:r>
              <a:rPr lang="en-US" noProof="0" dirty="0" smtClean="0"/>
              <a:t>Click here and type the title</a:t>
            </a:r>
          </a:p>
        </p:txBody>
      </p:sp>
      <p:sp>
        <p:nvSpPr>
          <p:cNvPr id="11" name="Tijdelijke aanduiding voor tekst 15"/>
          <p:cNvSpPr>
            <a:spLocks noGrp="1"/>
          </p:cNvSpPr>
          <p:nvPr>
            <p:ph type="body" sz="quarter" idx="14" hasCustomPrompt="1"/>
          </p:nvPr>
        </p:nvSpPr>
        <p:spPr>
          <a:xfrm>
            <a:off x="1082887" y="1226814"/>
            <a:ext cx="7775393" cy="285750"/>
          </a:xfrm>
        </p:spPr>
        <p:txBody>
          <a:bodyPr lIns="0" tIns="0" rIns="0" bIns="0" anchor="b" anchorCtr="0"/>
          <a:lstStyle>
            <a:lvl1pPr>
              <a:buFontTx/>
              <a:buNone/>
              <a:defRPr cap="all" baseline="0">
                <a:latin typeface="+mj-lt"/>
              </a:defRPr>
            </a:lvl1pPr>
            <a:lvl2pPr>
              <a:buFontTx/>
              <a:buNone/>
              <a:defRPr/>
            </a:lvl2pPr>
            <a:lvl3pPr>
              <a:buFontTx/>
              <a:buNone/>
              <a:defRPr/>
            </a:lvl3pPr>
            <a:lvl4pPr>
              <a:buFontTx/>
              <a:buNone/>
              <a:defRPr/>
            </a:lvl4pPr>
            <a:lvl5pPr>
              <a:buFontTx/>
              <a:buNone/>
              <a:defRPr/>
            </a:lvl5pPr>
          </a:lstStyle>
          <a:p>
            <a:pPr lvl="0"/>
            <a:r>
              <a:rPr lang="en-US" noProof="0" dirty="0" smtClean="0"/>
              <a:t>Click here and type the subtitle</a:t>
            </a:r>
            <a:endParaRPr 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with graph">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lvl1pPr>
              <a:defRPr/>
            </a:lvl1pPr>
          </a:lstStyle>
          <a:p>
            <a:fld id="{2F5AF247-D935-40B6-8C89-5F97C1D190F6}" type="datetime3">
              <a:rPr lang="nl-NL" noProof="0" smtClean="0"/>
              <a:t>14/9/18</a:t>
            </a:fld>
            <a:endParaRPr lang="en-US" noProof="0" dirty="0"/>
          </a:p>
        </p:txBody>
      </p:sp>
      <p:sp>
        <p:nvSpPr>
          <p:cNvPr id="5" name="Tijdelijke aanduiding voor voettekst 4"/>
          <p:cNvSpPr>
            <a:spLocks noGrp="1"/>
          </p:cNvSpPr>
          <p:nvPr>
            <p:ph type="ftr" sz="quarter" idx="11"/>
          </p:nvPr>
        </p:nvSpPr>
        <p:spPr/>
        <p:txBody>
          <a:bodyPr/>
          <a:lstStyle>
            <a:lvl1pPr>
              <a:defRPr/>
            </a:lvl1pPr>
          </a:lstStyle>
          <a:p>
            <a:r>
              <a:rPr lang="en-US" noProof="0" smtClean="0"/>
              <a:t>Footer text: to modify choose 'Insert' (or ‘View’ for Office 2003 or earlier) then 'Header and footer'</a:t>
            </a:r>
            <a:endParaRPr lang="en-US" noProof="0" dirty="0"/>
          </a:p>
        </p:txBody>
      </p:sp>
      <p:sp>
        <p:nvSpPr>
          <p:cNvPr id="6" name="Tijdelijke aanduiding voor dianummer 5"/>
          <p:cNvSpPr>
            <a:spLocks noGrp="1"/>
          </p:cNvSpPr>
          <p:nvPr>
            <p:ph type="sldNum" sz="quarter" idx="12"/>
          </p:nvPr>
        </p:nvSpPr>
        <p:spPr/>
        <p:txBody>
          <a:bodyPr/>
          <a:lstStyle>
            <a:lvl1pPr>
              <a:defRPr/>
            </a:lvl1pPr>
          </a:lstStyle>
          <a:p>
            <a:fld id="{13C9CC7F-86E1-48DE-82DC-E9AC50D04532}" type="slidenum">
              <a:rPr lang="en-US" noProof="0" smtClean="0"/>
              <a:pPr/>
              <a:t>‹#›</a:t>
            </a:fld>
            <a:endParaRPr lang="en-US" noProof="0" dirty="0"/>
          </a:p>
        </p:txBody>
      </p:sp>
      <p:sp>
        <p:nvSpPr>
          <p:cNvPr id="9" name="Tijdelijke aanduiding voor grafiek 8"/>
          <p:cNvSpPr>
            <a:spLocks noGrp="1"/>
          </p:cNvSpPr>
          <p:nvPr>
            <p:ph type="chart" sz="quarter" idx="14"/>
          </p:nvPr>
        </p:nvSpPr>
        <p:spPr>
          <a:xfrm>
            <a:off x="1071538" y="1258200"/>
            <a:ext cx="8072462" cy="3999600"/>
          </a:xfrm>
        </p:spPr>
        <p:txBody>
          <a:bodyPr/>
          <a:lstStyle/>
          <a:p>
            <a:r>
              <a:rPr lang="en-US" noProof="0" smtClean="0"/>
              <a:t>Click icon to add chart</a:t>
            </a:r>
            <a:endParaRPr lang="en-US" noProof="0" dirty="0"/>
          </a:p>
        </p:txBody>
      </p:sp>
      <p:sp>
        <p:nvSpPr>
          <p:cNvPr id="10" name="Line 8"/>
          <p:cNvSpPr>
            <a:spLocks noChangeShapeType="1"/>
          </p:cNvSpPr>
          <p:nvPr userDrawn="1"/>
        </p:nvSpPr>
        <p:spPr bwMode="auto">
          <a:xfrm>
            <a:off x="1066801" y="1066800"/>
            <a:ext cx="8077200" cy="0"/>
          </a:xfrm>
          <a:prstGeom prst="line">
            <a:avLst/>
          </a:prstGeom>
          <a:noFill/>
          <a:ln w="12700">
            <a:solidFill>
              <a:schemeClr val="tx1"/>
            </a:solidFill>
            <a:round/>
            <a:headEnd/>
            <a:tailEnd/>
          </a:ln>
          <a:effectLst/>
        </p:spPr>
        <p:txBody>
          <a:bodyPr/>
          <a:lstStyle/>
          <a:p>
            <a:endParaRPr lang="en-US" noProof="0" dirty="0"/>
          </a:p>
        </p:txBody>
      </p:sp>
      <p:sp>
        <p:nvSpPr>
          <p:cNvPr id="11" name="Tijdelijke aanduiding voor tekst 13"/>
          <p:cNvSpPr>
            <a:spLocks noGrp="1"/>
          </p:cNvSpPr>
          <p:nvPr>
            <p:ph type="body" sz="quarter" idx="13" hasCustomPrompt="1"/>
          </p:nvPr>
        </p:nvSpPr>
        <p:spPr>
          <a:xfrm>
            <a:off x="1082902" y="0"/>
            <a:ext cx="7775378" cy="732985"/>
          </a:xfrm>
        </p:spPr>
        <p:txBody>
          <a:bodyPr lIns="0" tIns="0" rIns="0" bIns="0" anchor="b" anchorCtr="0"/>
          <a:lstStyle>
            <a:lvl1pPr marL="0" indent="0">
              <a:buNone/>
              <a:defRPr sz="2600" b="1" cap="all" baseline="0">
                <a:latin typeface="+mj-lt"/>
              </a:defRPr>
            </a:lvl1pPr>
          </a:lstStyle>
          <a:p>
            <a:pPr lvl="0"/>
            <a:r>
              <a:rPr lang="en-US" noProof="0" dirty="0" smtClean="0"/>
              <a:t>Click here and type the title</a:t>
            </a:r>
          </a:p>
        </p:txBody>
      </p:sp>
      <p:sp>
        <p:nvSpPr>
          <p:cNvPr id="14" name="Tijdelijke aanduiding voor tekst 15"/>
          <p:cNvSpPr>
            <a:spLocks noGrp="1"/>
          </p:cNvSpPr>
          <p:nvPr>
            <p:ph type="body" sz="quarter" idx="15" hasCustomPrompt="1"/>
          </p:nvPr>
        </p:nvSpPr>
        <p:spPr>
          <a:xfrm>
            <a:off x="1082887" y="762000"/>
            <a:ext cx="7775393" cy="285750"/>
          </a:xfrm>
        </p:spPr>
        <p:txBody>
          <a:bodyPr lIns="0" tIns="0" rIns="0" bIns="0" anchor="b" anchorCtr="0"/>
          <a:lstStyle>
            <a:lvl1pPr>
              <a:buFontTx/>
              <a:buNone/>
              <a:defRPr cap="all" baseline="0">
                <a:latin typeface="+mj-lt"/>
              </a:defRPr>
            </a:lvl1pPr>
            <a:lvl2pPr>
              <a:buFontTx/>
              <a:buNone/>
              <a:defRPr/>
            </a:lvl2pPr>
            <a:lvl3pPr>
              <a:buFontTx/>
              <a:buNone/>
              <a:defRPr/>
            </a:lvl3pPr>
            <a:lvl4pPr>
              <a:buFontTx/>
              <a:buNone/>
              <a:defRPr/>
            </a:lvl4pPr>
            <a:lvl5pPr>
              <a:buFontTx/>
              <a:buNone/>
              <a:defRPr/>
            </a:lvl5pPr>
          </a:lstStyle>
          <a:p>
            <a:pPr lvl="0"/>
            <a:r>
              <a:rPr lang="en-US" noProof="0" dirty="0" smtClean="0"/>
              <a:t>Click here and type the subtitle</a:t>
            </a:r>
            <a:endParaRPr 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slide 2">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1219200" y="1773237"/>
            <a:ext cx="7662000" cy="3560763"/>
          </a:xfrm>
        </p:spPr>
        <p:txBody>
          <a:bodyPr/>
          <a:lstStyle>
            <a:lvl1pPr>
              <a:defRPr sz="2400"/>
            </a:lvl1pPr>
            <a:lvl2pPr marL="538163" indent="-280988">
              <a:buFont typeface="Arial" pitchFamily="34" charset="0"/>
              <a:buChar char="•"/>
              <a:defRPr sz="2000"/>
            </a:lvl2pPr>
            <a:lvl3pPr marL="801688" indent="-238125">
              <a:buFont typeface="Courier New" pitchFamily="49" charset="0"/>
              <a:buChar char="o"/>
              <a:defRPr/>
            </a:lvl3pPr>
            <a:lvl4pPr marL="1112838" indent="-285750">
              <a:buFont typeface="Wingdings" pitchFamily="2" charset="2"/>
              <a:buChar char="ü"/>
              <a:defRPr i="1"/>
            </a:lvl4pPr>
            <a:lvl5pPr marL="1344613" indent="-255588">
              <a:buFont typeface="Wingdings" pitchFamily="2" charset="2"/>
              <a:buChar char="v"/>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4" name="Tijdelijke aanduiding voor datum 3"/>
          <p:cNvSpPr>
            <a:spLocks noGrp="1"/>
          </p:cNvSpPr>
          <p:nvPr>
            <p:ph type="dt" sz="half" idx="10"/>
          </p:nvPr>
        </p:nvSpPr>
        <p:spPr/>
        <p:txBody>
          <a:bodyPr/>
          <a:lstStyle>
            <a:lvl1pPr>
              <a:defRPr/>
            </a:lvl1pPr>
          </a:lstStyle>
          <a:p>
            <a:fld id="{7B7231D7-12E3-40E6-B58C-185A2A1A5ABD}" type="datetime3">
              <a:rPr lang="nl-NL" noProof="0" smtClean="0"/>
              <a:t>14/9/18</a:t>
            </a:fld>
            <a:endParaRPr lang="en-US" noProof="0" dirty="0"/>
          </a:p>
        </p:txBody>
      </p:sp>
      <p:sp>
        <p:nvSpPr>
          <p:cNvPr id="5" name="Tijdelijke aanduiding voor voettekst 4"/>
          <p:cNvSpPr>
            <a:spLocks noGrp="1"/>
          </p:cNvSpPr>
          <p:nvPr>
            <p:ph type="ftr" sz="quarter" idx="11"/>
          </p:nvPr>
        </p:nvSpPr>
        <p:spPr/>
        <p:txBody>
          <a:bodyPr/>
          <a:lstStyle>
            <a:lvl1pPr>
              <a:defRPr/>
            </a:lvl1pPr>
          </a:lstStyle>
          <a:p>
            <a:r>
              <a:rPr lang="en-US" noProof="0" smtClean="0"/>
              <a:t>Footer text: to modify choose 'Insert' (or ‘View’ for Office 2003 or earlier) then 'Header and footer'</a:t>
            </a:r>
            <a:endParaRPr lang="en-US" noProof="0" dirty="0"/>
          </a:p>
        </p:txBody>
      </p:sp>
      <p:sp>
        <p:nvSpPr>
          <p:cNvPr id="6" name="Tijdelijke aanduiding voor dianummer 5"/>
          <p:cNvSpPr>
            <a:spLocks noGrp="1"/>
          </p:cNvSpPr>
          <p:nvPr>
            <p:ph type="sldNum" sz="quarter" idx="12"/>
          </p:nvPr>
        </p:nvSpPr>
        <p:spPr/>
        <p:txBody>
          <a:bodyPr/>
          <a:lstStyle>
            <a:lvl1pPr>
              <a:defRPr/>
            </a:lvl1pPr>
          </a:lstStyle>
          <a:p>
            <a:fld id="{13C9CC7F-86E1-48DE-82DC-E9AC50D04532}" type="slidenum">
              <a:rPr lang="en-US" noProof="0" smtClean="0"/>
              <a:pPr/>
              <a:t>‹#›</a:t>
            </a:fld>
            <a:endParaRPr lang="en-US" noProof="0" dirty="0"/>
          </a:p>
        </p:txBody>
      </p:sp>
      <p:sp>
        <p:nvSpPr>
          <p:cNvPr id="13" name="Tijdelijke aanduiding voor tekst 13"/>
          <p:cNvSpPr>
            <a:spLocks noGrp="1"/>
          </p:cNvSpPr>
          <p:nvPr>
            <p:ph type="body" sz="quarter" idx="13" hasCustomPrompt="1"/>
          </p:nvPr>
        </p:nvSpPr>
        <p:spPr>
          <a:xfrm>
            <a:off x="1219200" y="0"/>
            <a:ext cx="7639080" cy="732985"/>
          </a:xfrm>
        </p:spPr>
        <p:txBody>
          <a:bodyPr lIns="0" tIns="0" rIns="0" bIns="0" anchor="b" anchorCtr="0"/>
          <a:lstStyle>
            <a:lvl1pPr marL="0" indent="0">
              <a:buNone/>
              <a:defRPr sz="2600" b="1" cap="all" baseline="0">
                <a:latin typeface="+mj-lt"/>
              </a:defRPr>
            </a:lvl1pPr>
          </a:lstStyle>
          <a:p>
            <a:pPr lvl="0"/>
            <a:r>
              <a:rPr lang="en-US" noProof="0" dirty="0" smtClean="0"/>
              <a:t>Click here and type the title</a:t>
            </a:r>
          </a:p>
        </p:txBody>
      </p:sp>
      <p:sp>
        <p:nvSpPr>
          <p:cNvPr id="14" name="Tijdelijke aanduiding voor tekst 15"/>
          <p:cNvSpPr>
            <a:spLocks noGrp="1"/>
          </p:cNvSpPr>
          <p:nvPr>
            <p:ph type="body" sz="quarter" idx="14" hasCustomPrompt="1"/>
          </p:nvPr>
        </p:nvSpPr>
        <p:spPr>
          <a:xfrm>
            <a:off x="1219200" y="781050"/>
            <a:ext cx="7639080" cy="285750"/>
          </a:xfrm>
        </p:spPr>
        <p:txBody>
          <a:bodyPr lIns="0" tIns="0" rIns="0" bIns="0" anchor="b" anchorCtr="0"/>
          <a:lstStyle>
            <a:lvl1pPr>
              <a:buFontTx/>
              <a:buNone/>
              <a:defRPr cap="all" baseline="0">
                <a:latin typeface="+mj-lt"/>
              </a:defRPr>
            </a:lvl1pPr>
            <a:lvl2pPr>
              <a:buFontTx/>
              <a:buNone/>
              <a:defRPr/>
            </a:lvl2pPr>
            <a:lvl3pPr>
              <a:buFontTx/>
              <a:buNone/>
              <a:defRPr/>
            </a:lvl3pPr>
            <a:lvl4pPr>
              <a:buFontTx/>
              <a:buNone/>
              <a:defRPr/>
            </a:lvl4pPr>
            <a:lvl5pPr>
              <a:buFontTx/>
              <a:buNone/>
              <a:defRPr/>
            </a:lvl5pPr>
          </a:lstStyle>
          <a:p>
            <a:pPr lvl="0"/>
            <a:r>
              <a:rPr lang="en-US" noProof="0" dirty="0" smtClean="0"/>
              <a:t>Click here and type the subtitle</a:t>
            </a:r>
            <a:endParaRPr lang="en-US" noProof="0" dirty="0"/>
          </a:p>
        </p:txBody>
      </p:sp>
      <p:sp>
        <p:nvSpPr>
          <p:cNvPr id="8" name="TextBox 7"/>
          <p:cNvSpPr txBox="1"/>
          <p:nvPr userDrawn="1"/>
        </p:nvSpPr>
        <p:spPr>
          <a:xfrm>
            <a:off x="-785091" y="6419273"/>
            <a:ext cx="184666" cy="369332"/>
          </a:xfrm>
          <a:prstGeom prst="rect">
            <a:avLst/>
          </a:prstGeom>
          <a:noFill/>
        </p:spPr>
        <p:txBody>
          <a:bodyPr wrap="none" rtlCol="0">
            <a:spAutoFit/>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P:\Universiteit Twente\Verkenningsfase 2008\Information Technology\Specifications\Logoset Universiteit Twente\04-07-09 Universiteit Twente Logoset ENG NL\Universiteit Twente Logoset ENG NL\RGB\WMF\UT_Logo_Black_EN.WMF"/>
          <p:cNvPicPr>
            <a:picLocks noChangeAspect="1" noChangeArrowheads="1"/>
          </p:cNvPicPr>
          <p:nvPr/>
        </p:nvPicPr>
        <p:blipFill>
          <a:blip r:embed="rId8"/>
          <a:srcRect/>
          <a:stretch>
            <a:fillRect/>
          </a:stretch>
        </p:blipFill>
        <p:spPr bwMode="auto">
          <a:xfrm>
            <a:off x="1104600" y="6333197"/>
            <a:ext cx="2019600" cy="401995"/>
          </a:xfrm>
          <a:prstGeom prst="rect">
            <a:avLst/>
          </a:prstGeom>
          <a:noFill/>
        </p:spPr>
      </p:pic>
      <p:sp>
        <p:nvSpPr>
          <p:cNvPr id="1027" name="Rectangle 3"/>
          <p:cNvSpPr>
            <a:spLocks noGrp="1" noChangeArrowheads="1"/>
          </p:cNvSpPr>
          <p:nvPr>
            <p:ph type="body" idx="1"/>
          </p:nvPr>
        </p:nvSpPr>
        <p:spPr bwMode="auto">
          <a:xfrm>
            <a:off x="1219200" y="2051050"/>
            <a:ext cx="7662000" cy="3560763"/>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0"/>
            <a:r>
              <a:rPr lang="en-US" noProof="0" dirty="0" err="1" smtClean="0"/>
              <a:t>Klik</a:t>
            </a:r>
            <a:r>
              <a:rPr lang="en-US" noProof="0" dirty="0" smtClean="0"/>
              <a:t> </a:t>
            </a:r>
            <a:r>
              <a:rPr lang="en-US" noProof="0" dirty="0" err="1" smtClean="0"/>
              <a:t>om</a:t>
            </a:r>
            <a:r>
              <a:rPr lang="en-US" noProof="0" dirty="0" smtClean="0"/>
              <a:t> de </a:t>
            </a:r>
            <a:r>
              <a:rPr lang="en-US" noProof="0" dirty="0" err="1" smtClean="0"/>
              <a:t>opmaakprofielen</a:t>
            </a:r>
            <a:r>
              <a:rPr lang="en-US" noProof="0" dirty="0" smtClean="0"/>
              <a:t> van de </a:t>
            </a:r>
            <a:r>
              <a:rPr lang="en-US" noProof="0" dirty="0" err="1" smtClean="0"/>
              <a:t>modeltekst</a:t>
            </a:r>
            <a:r>
              <a:rPr lang="en-US" noProof="0" dirty="0" smtClean="0"/>
              <a:t> </a:t>
            </a:r>
            <a:r>
              <a:rPr lang="en-US" noProof="0" dirty="0" err="1" smtClean="0"/>
              <a:t>te</a:t>
            </a:r>
            <a:r>
              <a:rPr lang="en-US" noProof="0" dirty="0" smtClean="0"/>
              <a:t> </a:t>
            </a:r>
            <a:r>
              <a:rPr lang="en-US" noProof="0" dirty="0" err="1" smtClean="0"/>
              <a:t>bewerken</a:t>
            </a:r>
            <a:endParaRPr lang="en-US" noProof="0" dirty="0" smtClean="0"/>
          </a:p>
          <a:p>
            <a:pPr lvl="1"/>
            <a:r>
              <a:rPr lang="en-US" noProof="0" dirty="0" err="1" smtClean="0"/>
              <a:t>Tweede</a:t>
            </a:r>
            <a:r>
              <a:rPr lang="en-US" noProof="0" dirty="0" smtClean="0"/>
              <a:t> </a:t>
            </a:r>
            <a:r>
              <a:rPr lang="en-US" noProof="0" dirty="0" err="1" smtClean="0"/>
              <a:t>niveau</a:t>
            </a:r>
            <a:endParaRPr lang="en-US" noProof="0" dirty="0" smtClean="0"/>
          </a:p>
          <a:p>
            <a:pPr lvl="2"/>
            <a:r>
              <a:rPr lang="en-US" noProof="0" dirty="0" err="1" smtClean="0"/>
              <a:t>Derde</a:t>
            </a:r>
            <a:r>
              <a:rPr lang="en-US" noProof="0" dirty="0" smtClean="0"/>
              <a:t> </a:t>
            </a:r>
            <a:r>
              <a:rPr lang="en-US" noProof="0" dirty="0" err="1" smtClean="0"/>
              <a:t>niveau</a:t>
            </a:r>
            <a:endParaRPr lang="en-US" noProof="0" dirty="0" smtClean="0"/>
          </a:p>
          <a:p>
            <a:pPr lvl="3"/>
            <a:r>
              <a:rPr lang="en-US" noProof="0" dirty="0" err="1" smtClean="0"/>
              <a:t>Vierde</a:t>
            </a:r>
            <a:r>
              <a:rPr lang="en-US" noProof="0" dirty="0" smtClean="0"/>
              <a:t> </a:t>
            </a:r>
            <a:r>
              <a:rPr lang="en-US" noProof="0" dirty="0" err="1" smtClean="0"/>
              <a:t>niveau</a:t>
            </a:r>
            <a:endParaRPr lang="en-US" noProof="0" dirty="0" smtClean="0"/>
          </a:p>
          <a:p>
            <a:pPr lvl="4"/>
            <a:r>
              <a:rPr lang="en-US" noProof="0" dirty="0" err="1" smtClean="0"/>
              <a:t>Vijfde</a:t>
            </a:r>
            <a:r>
              <a:rPr lang="en-US" noProof="0" dirty="0" smtClean="0"/>
              <a:t> </a:t>
            </a:r>
            <a:r>
              <a:rPr lang="en-US" noProof="0" dirty="0" err="1" smtClean="0"/>
              <a:t>niveau</a:t>
            </a:r>
            <a:endParaRPr lang="en-US" noProof="0" dirty="0" smtClean="0"/>
          </a:p>
        </p:txBody>
      </p:sp>
      <p:sp>
        <p:nvSpPr>
          <p:cNvPr id="1028" name="Rectangle 4"/>
          <p:cNvSpPr>
            <a:spLocks noGrp="1" noChangeArrowheads="1"/>
          </p:cNvSpPr>
          <p:nvPr>
            <p:ph type="dt" sz="half" idx="2"/>
          </p:nvPr>
        </p:nvSpPr>
        <p:spPr bwMode="auto">
          <a:xfrm>
            <a:off x="7572375" y="6402388"/>
            <a:ext cx="93662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ts val="1500"/>
              </a:lnSpc>
              <a:defRPr sz="900"/>
            </a:lvl1pPr>
          </a:lstStyle>
          <a:p>
            <a:fld id="{725BC445-7A64-42CC-864F-B5B06796116F}" type="datetime3">
              <a:rPr lang="nl-NL" smtClean="0"/>
              <a:pPr/>
              <a:t>14/9/18</a:t>
            </a:fld>
            <a:endParaRPr lang="nl-NL" dirty="0"/>
          </a:p>
        </p:txBody>
      </p:sp>
      <p:sp>
        <p:nvSpPr>
          <p:cNvPr id="1029" name="Rectangle 5"/>
          <p:cNvSpPr>
            <a:spLocks noGrp="1" noChangeArrowheads="1"/>
          </p:cNvSpPr>
          <p:nvPr>
            <p:ph type="ftr" sz="quarter" idx="3"/>
          </p:nvPr>
        </p:nvSpPr>
        <p:spPr bwMode="auto">
          <a:xfrm>
            <a:off x="3540125" y="6402388"/>
            <a:ext cx="403225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ts val="1500"/>
              </a:lnSpc>
              <a:defRPr sz="900"/>
            </a:lvl1pPr>
          </a:lstStyle>
          <a:p>
            <a:r>
              <a:rPr lang="en-US" dirty="0" smtClean="0"/>
              <a:t>Footer text: to modify choose 'Insert' (or ‘View’ for Office 2003 or earlier) then 'Header and footer'</a:t>
            </a:r>
            <a:endParaRPr lang="nl-NL" dirty="0"/>
          </a:p>
        </p:txBody>
      </p:sp>
      <p:sp>
        <p:nvSpPr>
          <p:cNvPr id="1030" name="Rectangle 6"/>
          <p:cNvSpPr>
            <a:spLocks noGrp="1" noChangeArrowheads="1"/>
          </p:cNvSpPr>
          <p:nvPr>
            <p:ph type="sldNum" sz="quarter" idx="4"/>
          </p:nvPr>
        </p:nvSpPr>
        <p:spPr bwMode="auto">
          <a:xfrm>
            <a:off x="8509000" y="6400800"/>
            <a:ext cx="374650" cy="476250"/>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lvl1pPr algn="r">
              <a:lnSpc>
                <a:spcPts val="1500"/>
              </a:lnSpc>
              <a:defRPr sz="900"/>
            </a:lvl1pPr>
          </a:lstStyle>
          <a:p>
            <a:fld id="{D818A380-CEF3-4FA4-B905-6E6A3B62A7C3}" type="slidenum">
              <a:rPr lang="nl-NL" smtClean="0"/>
              <a:pPr/>
              <a:t>‹#›</a:t>
            </a:fld>
            <a:endParaRPr lang="nl-NL" dirty="0"/>
          </a:p>
        </p:txBody>
      </p:sp>
      <p:sp>
        <p:nvSpPr>
          <p:cNvPr id="1032" name="Line 8"/>
          <p:cNvSpPr>
            <a:spLocks noChangeShapeType="1"/>
          </p:cNvSpPr>
          <p:nvPr/>
        </p:nvSpPr>
        <p:spPr bwMode="auto">
          <a:xfrm>
            <a:off x="1212000" y="1143000"/>
            <a:ext cx="7932000" cy="0"/>
          </a:xfrm>
          <a:prstGeom prst="line">
            <a:avLst/>
          </a:prstGeom>
          <a:noFill/>
          <a:ln w="12700">
            <a:solidFill>
              <a:schemeClr val="tx1"/>
            </a:solidFill>
            <a:round/>
            <a:headEnd/>
            <a:tailEnd/>
          </a:ln>
          <a:effectLst/>
        </p:spPr>
        <p:txBody>
          <a:bodyPr/>
          <a:lstStyle/>
          <a:p>
            <a:endParaRPr lang="nl-NL" dirty="0"/>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50" r:id="rId3"/>
    <p:sldLayoutId id="2147483666" r:id="rId4"/>
    <p:sldLayoutId id="2147483661" r:id="rId5"/>
    <p:sldLayoutId id="2147483656" r:id="rId6"/>
  </p:sldLayoutIdLst>
  <p:hf hdr="0"/>
  <p:txStyles>
    <p:titleStyle>
      <a:lvl1pPr algn="l" rtl="0" eaLnBrk="1" fontAlgn="base" hangingPunct="1">
        <a:spcBef>
          <a:spcPct val="0"/>
        </a:spcBef>
        <a:spcAft>
          <a:spcPct val="0"/>
        </a:spcAft>
        <a:defRPr sz="2500" b="1">
          <a:solidFill>
            <a:schemeClr val="tx2"/>
          </a:solidFill>
          <a:latin typeface="+mj-lt"/>
          <a:ea typeface="+mj-ea"/>
          <a:cs typeface="+mj-cs"/>
        </a:defRPr>
      </a:lvl1pPr>
      <a:lvl2pPr algn="l" rtl="0" eaLnBrk="1" fontAlgn="base" hangingPunct="1">
        <a:spcBef>
          <a:spcPct val="0"/>
        </a:spcBef>
        <a:spcAft>
          <a:spcPct val="0"/>
        </a:spcAft>
        <a:defRPr sz="2500" b="1">
          <a:solidFill>
            <a:schemeClr val="tx2"/>
          </a:solidFill>
          <a:latin typeface="Arial Narrow" pitchFamily="34" charset="0"/>
        </a:defRPr>
      </a:lvl2pPr>
      <a:lvl3pPr algn="l" rtl="0" eaLnBrk="1" fontAlgn="base" hangingPunct="1">
        <a:spcBef>
          <a:spcPct val="0"/>
        </a:spcBef>
        <a:spcAft>
          <a:spcPct val="0"/>
        </a:spcAft>
        <a:defRPr sz="2500" b="1">
          <a:solidFill>
            <a:schemeClr val="tx2"/>
          </a:solidFill>
          <a:latin typeface="Arial Narrow" pitchFamily="34" charset="0"/>
        </a:defRPr>
      </a:lvl3pPr>
      <a:lvl4pPr algn="l" rtl="0" eaLnBrk="1" fontAlgn="base" hangingPunct="1">
        <a:spcBef>
          <a:spcPct val="0"/>
        </a:spcBef>
        <a:spcAft>
          <a:spcPct val="0"/>
        </a:spcAft>
        <a:defRPr sz="2500" b="1">
          <a:solidFill>
            <a:schemeClr val="tx2"/>
          </a:solidFill>
          <a:latin typeface="Arial Narrow" pitchFamily="34" charset="0"/>
        </a:defRPr>
      </a:lvl4pPr>
      <a:lvl5pPr algn="l" rtl="0" eaLnBrk="1" fontAlgn="base" hangingPunct="1">
        <a:spcBef>
          <a:spcPct val="0"/>
        </a:spcBef>
        <a:spcAft>
          <a:spcPct val="0"/>
        </a:spcAft>
        <a:defRPr sz="2500" b="1">
          <a:solidFill>
            <a:schemeClr val="tx2"/>
          </a:solidFill>
          <a:latin typeface="Arial Narrow" pitchFamily="34" charset="0"/>
        </a:defRPr>
      </a:lvl5pPr>
      <a:lvl6pPr marL="457200" algn="l" rtl="0" eaLnBrk="1" fontAlgn="base" hangingPunct="1">
        <a:spcBef>
          <a:spcPct val="0"/>
        </a:spcBef>
        <a:spcAft>
          <a:spcPct val="0"/>
        </a:spcAft>
        <a:defRPr sz="2500" b="1">
          <a:solidFill>
            <a:schemeClr val="tx2"/>
          </a:solidFill>
          <a:latin typeface="Arial Narrow" pitchFamily="34" charset="0"/>
        </a:defRPr>
      </a:lvl6pPr>
      <a:lvl7pPr marL="914400" algn="l" rtl="0" eaLnBrk="1" fontAlgn="base" hangingPunct="1">
        <a:spcBef>
          <a:spcPct val="0"/>
        </a:spcBef>
        <a:spcAft>
          <a:spcPct val="0"/>
        </a:spcAft>
        <a:defRPr sz="2500" b="1">
          <a:solidFill>
            <a:schemeClr val="tx2"/>
          </a:solidFill>
          <a:latin typeface="Arial Narrow" pitchFamily="34" charset="0"/>
        </a:defRPr>
      </a:lvl7pPr>
      <a:lvl8pPr marL="1371600" algn="l" rtl="0" eaLnBrk="1" fontAlgn="base" hangingPunct="1">
        <a:spcBef>
          <a:spcPct val="0"/>
        </a:spcBef>
        <a:spcAft>
          <a:spcPct val="0"/>
        </a:spcAft>
        <a:defRPr sz="2500" b="1">
          <a:solidFill>
            <a:schemeClr val="tx2"/>
          </a:solidFill>
          <a:latin typeface="Arial Narrow" pitchFamily="34" charset="0"/>
        </a:defRPr>
      </a:lvl8pPr>
      <a:lvl9pPr marL="1828800" algn="l" rtl="0" eaLnBrk="1" fontAlgn="base" hangingPunct="1">
        <a:spcBef>
          <a:spcPct val="0"/>
        </a:spcBef>
        <a:spcAft>
          <a:spcPct val="0"/>
        </a:spcAft>
        <a:defRPr sz="2500" b="1">
          <a:solidFill>
            <a:schemeClr val="tx2"/>
          </a:solidFill>
          <a:latin typeface="Arial Narrow" pitchFamily="34" charset="0"/>
        </a:defRPr>
      </a:lvl9pPr>
    </p:titleStyle>
    <p:bodyStyle>
      <a:lvl1pPr marL="255588" indent="-255588" algn="l" defTabSz="238125" rtl="0" eaLnBrk="1" fontAlgn="base" hangingPunct="1">
        <a:lnSpc>
          <a:spcPts val="2500"/>
        </a:lnSpc>
        <a:spcBef>
          <a:spcPct val="20000"/>
        </a:spcBef>
        <a:spcAft>
          <a:spcPct val="0"/>
        </a:spcAft>
        <a:buFont typeface="Wingdings" pitchFamily="2" charset="2"/>
        <a:buChar char="§"/>
        <a:defRPr sz="2400">
          <a:solidFill>
            <a:schemeClr val="tx1"/>
          </a:solidFill>
          <a:latin typeface="+mn-lt"/>
          <a:ea typeface="+mn-ea"/>
          <a:cs typeface="+mn-cs"/>
        </a:defRPr>
      </a:lvl1pPr>
      <a:lvl2pPr marL="538163" indent="-280988" algn="l" defTabSz="238125" rtl="0" eaLnBrk="1" fontAlgn="base" hangingPunct="1">
        <a:lnSpc>
          <a:spcPts val="2500"/>
        </a:lnSpc>
        <a:spcBef>
          <a:spcPct val="20000"/>
        </a:spcBef>
        <a:spcAft>
          <a:spcPct val="0"/>
        </a:spcAft>
        <a:buFont typeface="Arial" pitchFamily="34" charset="0"/>
        <a:buChar char="•"/>
        <a:defRPr sz="2000">
          <a:solidFill>
            <a:schemeClr val="tx1"/>
          </a:solidFill>
          <a:latin typeface="+mn-lt"/>
        </a:defRPr>
      </a:lvl2pPr>
      <a:lvl3pPr marL="801688" indent="-238125" algn="l" defTabSz="238125" rtl="0" eaLnBrk="1" fontAlgn="base" hangingPunct="1">
        <a:lnSpc>
          <a:spcPts val="2500"/>
        </a:lnSpc>
        <a:spcBef>
          <a:spcPct val="20000"/>
        </a:spcBef>
        <a:spcAft>
          <a:spcPct val="0"/>
        </a:spcAft>
        <a:buFont typeface="Courier New" pitchFamily="49" charset="0"/>
        <a:buChar char="o"/>
        <a:defRPr sz="1800">
          <a:solidFill>
            <a:schemeClr val="tx1"/>
          </a:solidFill>
          <a:latin typeface="+mn-lt"/>
        </a:defRPr>
      </a:lvl3pPr>
      <a:lvl4pPr marL="1077913" indent="-250825" algn="l" defTabSz="238125" rtl="0" eaLnBrk="1" fontAlgn="base" hangingPunct="1">
        <a:lnSpc>
          <a:spcPts val="2500"/>
        </a:lnSpc>
        <a:spcBef>
          <a:spcPct val="20000"/>
        </a:spcBef>
        <a:spcAft>
          <a:spcPct val="0"/>
        </a:spcAft>
        <a:buFont typeface="Wingdings" pitchFamily="2" charset="2"/>
        <a:buChar char="§"/>
        <a:defRPr sz="1600" i="0">
          <a:solidFill>
            <a:schemeClr val="tx1"/>
          </a:solidFill>
          <a:latin typeface="+mn-lt"/>
        </a:defRPr>
      </a:lvl4pPr>
      <a:lvl5pPr marL="1344613" indent="-255588" algn="l" defTabSz="238125" rtl="0" eaLnBrk="1" fontAlgn="base" hangingPunct="1">
        <a:lnSpc>
          <a:spcPts val="2500"/>
        </a:lnSpc>
        <a:spcBef>
          <a:spcPct val="20000"/>
        </a:spcBef>
        <a:spcAft>
          <a:spcPct val="0"/>
        </a:spcAft>
        <a:buFont typeface="Wingdings" pitchFamily="2" charset="2"/>
        <a:buChar char="ü"/>
        <a:defRPr sz="1400">
          <a:solidFill>
            <a:schemeClr val="tx1"/>
          </a:solidFill>
          <a:latin typeface="+mn-lt"/>
        </a:defRPr>
      </a:lvl5pPr>
      <a:lvl6pPr marL="1801813" indent="-255588" algn="l" defTabSz="238125" rtl="0" eaLnBrk="1" fontAlgn="base" hangingPunct="1">
        <a:lnSpc>
          <a:spcPts val="2500"/>
        </a:lnSpc>
        <a:spcBef>
          <a:spcPct val="20000"/>
        </a:spcBef>
        <a:spcAft>
          <a:spcPct val="0"/>
        </a:spcAft>
        <a:buFont typeface="Wingdings" pitchFamily="2" charset="2"/>
        <a:buChar char="§"/>
        <a:defRPr sz="1700">
          <a:solidFill>
            <a:schemeClr val="tx1"/>
          </a:solidFill>
          <a:latin typeface="+mn-lt"/>
        </a:defRPr>
      </a:lvl6pPr>
      <a:lvl7pPr marL="2259013" indent="-255588" algn="l" defTabSz="238125" rtl="0" eaLnBrk="1" fontAlgn="base" hangingPunct="1">
        <a:lnSpc>
          <a:spcPts val="2500"/>
        </a:lnSpc>
        <a:spcBef>
          <a:spcPct val="20000"/>
        </a:spcBef>
        <a:spcAft>
          <a:spcPct val="0"/>
        </a:spcAft>
        <a:buFont typeface="Wingdings" pitchFamily="2" charset="2"/>
        <a:buChar char="§"/>
        <a:defRPr sz="1700">
          <a:solidFill>
            <a:schemeClr val="tx1"/>
          </a:solidFill>
          <a:latin typeface="+mn-lt"/>
        </a:defRPr>
      </a:lvl7pPr>
      <a:lvl8pPr marL="2716213" indent="-255588" algn="l" defTabSz="238125" rtl="0" eaLnBrk="1" fontAlgn="base" hangingPunct="1">
        <a:lnSpc>
          <a:spcPts val="2500"/>
        </a:lnSpc>
        <a:spcBef>
          <a:spcPct val="20000"/>
        </a:spcBef>
        <a:spcAft>
          <a:spcPct val="0"/>
        </a:spcAft>
        <a:buFont typeface="Wingdings" pitchFamily="2" charset="2"/>
        <a:buChar char="§"/>
        <a:defRPr sz="1700">
          <a:solidFill>
            <a:schemeClr val="tx1"/>
          </a:solidFill>
          <a:latin typeface="+mn-lt"/>
        </a:defRPr>
      </a:lvl8pPr>
      <a:lvl9pPr marL="3173413" indent="-255588" algn="l" defTabSz="238125" rtl="0" eaLnBrk="1" fontAlgn="base" hangingPunct="1">
        <a:lnSpc>
          <a:spcPts val="2500"/>
        </a:lnSpc>
        <a:spcBef>
          <a:spcPct val="20000"/>
        </a:spcBef>
        <a:spcAft>
          <a:spcPct val="0"/>
        </a:spcAft>
        <a:buFont typeface="Wingdings" pitchFamily="2" charset="2"/>
        <a:buChar char="§"/>
        <a:defRPr sz="1700">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personal-pursuit-uct@utwente.nl"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www.utwente.nl/en/education/bachelor/programmes/university-college-twente/atlas/personal-pursuit/" TargetMode="External"/><Relationship Id="rId2" Type="http://schemas.openxmlformats.org/officeDocument/2006/relationships/hyperlink" Target="http://valerie-atlas.merijnreerink.com/"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2895600" y="2079625"/>
            <a:ext cx="5867400" cy="1470025"/>
          </a:xfrm>
        </p:spPr>
        <p:txBody>
          <a:bodyPr/>
          <a:lstStyle/>
          <a:p>
            <a:r>
              <a:rPr lang="nl-NL" sz="4000" dirty="0" smtClean="0">
                <a:solidFill>
                  <a:schemeClr val="tx1"/>
                </a:solidFill>
              </a:rPr>
              <a:t>The Personal </a:t>
            </a:r>
            <a:r>
              <a:rPr lang="nl-NL" sz="4000" dirty="0" err="1" smtClean="0">
                <a:solidFill>
                  <a:schemeClr val="tx1"/>
                </a:solidFill>
              </a:rPr>
              <a:t>Pursuit</a:t>
            </a:r>
            <a:endParaRPr lang="nl-NL" sz="4000" dirty="0">
              <a:solidFill>
                <a:schemeClr val="tx1"/>
              </a:solidFill>
            </a:endParaRPr>
          </a:p>
        </p:txBody>
      </p:sp>
      <p:sp>
        <p:nvSpPr>
          <p:cNvPr id="3" name="Ondertitel 2"/>
          <p:cNvSpPr>
            <a:spLocks noGrp="1"/>
          </p:cNvSpPr>
          <p:nvPr>
            <p:ph type="subTitle" idx="1"/>
          </p:nvPr>
        </p:nvSpPr>
        <p:spPr>
          <a:xfrm>
            <a:off x="2895600" y="3470275"/>
            <a:ext cx="5867400" cy="1101725"/>
          </a:xfrm>
        </p:spPr>
        <p:txBody>
          <a:bodyPr/>
          <a:lstStyle/>
          <a:p>
            <a:r>
              <a:rPr lang="nl-NL" dirty="0" err="1" smtClean="0">
                <a:solidFill>
                  <a:schemeClr val="tx1"/>
                </a:solidFill>
              </a:rPr>
              <a:t>explorING</a:t>
            </a:r>
            <a:r>
              <a:rPr lang="nl-NL" dirty="0" smtClean="0">
                <a:solidFill>
                  <a:schemeClr val="tx1"/>
                </a:solidFill>
              </a:rPr>
              <a:t> </a:t>
            </a:r>
            <a:r>
              <a:rPr lang="nl-NL" dirty="0" err="1" smtClean="0">
                <a:solidFill>
                  <a:schemeClr val="tx1"/>
                </a:solidFill>
              </a:rPr>
              <a:t>your</a:t>
            </a:r>
            <a:r>
              <a:rPr lang="nl-NL" dirty="0" smtClean="0">
                <a:solidFill>
                  <a:schemeClr val="tx1"/>
                </a:solidFill>
              </a:rPr>
              <a:t> </a:t>
            </a:r>
            <a:r>
              <a:rPr lang="nl-NL" dirty="0" err="1" smtClean="0">
                <a:solidFill>
                  <a:schemeClr val="tx1"/>
                </a:solidFill>
              </a:rPr>
              <a:t>passions</a:t>
            </a:r>
            <a:endParaRPr lang="nl-NL" dirty="0" smtClean="0">
              <a:solidFill>
                <a:schemeClr val="tx1"/>
              </a:solidFill>
            </a:endParaRPr>
          </a:p>
          <a:p>
            <a:endParaRPr lang="nl-NL" dirty="0"/>
          </a:p>
          <a:p>
            <a:endParaRPr lang="nl-NL" dirty="0" smtClean="0">
              <a:solidFill>
                <a:schemeClr val="tx1"/>
              </a:solidFill>
            </a:endParaRPr>
          </a:p>
          <a:p>
            <a:endParaRPr lang="nl-NL" dirty="0"/>
          </a:p>
        </p:txBody>
      </p:sp>
      <p:sp>
        <p:nvSpPr>
          <p:cNvPr id="4" name="TextBox 3"/>
          <p:cNvSpPr txBox="1"/>
          <p:nvPr/>
        </p:nvSpPr>
        <p:spPr>
          <a:xfrm>
            <a:off x="2915816" y="4725144"/>
            <a:ext cx="2732479" cy="1200329"/>
          </a:xfrm>
          <a:prstGeom prst="rect">
            <a:avLst/>
          </a:prstGeom>
          <a:noFill/>
        </p:spPr>
        <p:txBody>
          <a:bodyPr wrap="none" rtlCol="0">
            <a:spAutoFit/>
          </a:bodyPr>
          <a:lstStyle/>
          <a:p>
            <a:r>
              <a:rPr lang="en-US" b="1" dirty="0" smtClean="0"/>
              <a:t>PP Committee:</a:t>
            </a:r>
          </a:p>
          <a:p>
            <a:r>
              <a:rPr lang="en-US" dirty="0" err="1" smtClean="0"/>
              <a:t>Klaasjan</a:t>
            </a:r>
            <a:r>
              <a:rPr lang="en-US" dirty="0" smtClean="0"/>
              <a:t> </a:t>
            </a:r>
            <a:r>
              <a:rPr lang="en-US" dirty="0" err="1" smtClean="0"/>
              <a:t>Visscher</a:t>
            </a:r>
            <a:r>
              <a:rPr lang="en-US" dirty="0" smtClean="0"/>
              <a:t> (chair)</a:t>
            </a:r>
          </a:p>
          <a:p>
            <a:r>
              <a:rPr lang="en-US" dirty="0" err="1" smtClean="0"/>
              <a:t>Fokko</a:t>
            </a:r>
            <a:r>
              <a:rPr lang="en-US" dirty="0" smtClean="0"/>
              <a:t> Jan Dijksterhuis</a:t>
            </a:r>
          </a:p>
          <a:p>
            <a:r>
              <a:rPr lang="en-US" dirty="0" smtClean="0"/>
              <a:t>Jennifer Herek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773237"/>
            <a:ext cx="7664450" cy="4293748"/>
          </a:xfrm>
        </p:spPr>
        <p:txBody>
          <a:bodyPr/>
          <a:lstStyle/>
          <a:p>
            <a:r>
              <a:rPr lang="en-US" sz="1800" b="1" dirty="0" smtClean="0"/>
              <a:t>Student Affairs</a:t>
            </a:r>
            <a:endParaRPr lang="nl-NL" sz="1800" b="1" dirty="0" smtClean="0"/>
          </a:p>
          <a:p>
            <a:pPr lvl="1"/>
            <a:r>
              <a:rPr lang="nl-NL" sz="1800" dirty="0" smtClean="0"/>
              <a:t>Organizational issues, procedures and practicalities</a:t>
            </a:r>
          </a:p>
          <a:p>
            <a:pPr lvl="1"/>
            <a:r>
              <a:rPr lang="nl-NL" sz="1800" dirty="0">
                <a:hlinkClick r:id="rId2"/>
              </a:rPr>
              <a:t>personal-pursuit-uct@utwente.nl</a:t>
            </a:r>
            <a:r>
              <a:rPr lang="nl-NL" sz="1800" dirty="0"/>
              <a:t> </a:t>
            </a:r>
            <a:r>
              <a:rPr lang="nl-NL" sz="1800" dirty="0" smtClean="0"/>
              <a:t>(</a:t>
            </a:r>
            <a:r>
              <a:rPr lang="nl-NL" sz="1800" dirty="0" err="1" smtClean="0"/>
              <a:t>till</a:t>
            </a:r>
            <a:r>
              <a:rPr lang="nl-NL" sz="1800" dirty="0" smtClean="0"/>
              <a:t> </a:t>
            </a:r>
            <a:r>
              <a:rPr lang="nl-NL" sz="1800" dirty="0" err="1" smtClean="0"/>
              <a:t>October</a:t>
            </a:r>
            <a:r>
              <a:rPr lang="nl-NL" sz="1800" dirty="0" smtClean="0"/>
              <a:t> 1st Nicole)</a:t>
            </a:r>
          </a:p>
          <a:p>
            <a:pPr lvl="1"/>
            <a:endParaRPr lang="nl-NL" sz="1800" dirty="0"/>
          </a:p>
          <a:p>
            <a:r>
              <a:rPr lang="nl-NL" sz="1800" b="1" dirty="0" smtClean="0"/>
              <a:t>PP </a:t>
            </a:r>
            <a:r>
              <a:rPr lang="nl-NL" sz="1800" b="1" dirty="0" err="1" smtClean="0"/>
              <a:t>committee</a:t>
            </a:r>
            <a:endParaRPr lang="nl-NL" sz="1800" b="1" dirty="0" smtClean="0"/>
          </a:p>
          <a:p>
            <a:pPr lvl="1"/>
            <a:r>
              <a:rPr lang="nl-NL" sz="1800" dirty="0" smtClean="0"/>
              <a:t>Content and place of the PP in the program</a:t>
            </a:r>
          </a:p>
          <a:p>
            <a:pPr lvl="1"/>
            <a:r>
              <a:rPr lang="nl-NL" sz="1800" dirty="0" smtClean="0"/>
              <a:t>Office hours in the Citadel </a:t>
            </a:r>
            <a:r>
              <a:rPr lang="nl-NL" sz="1800" dirty="0" err="1" smtClean="0"/>
              <a:t>announced</a:t>
            </a:r>
            <a:r>
              <a:rPr lang="nl-NL" sz="1800" dirty="0" smtClean="0"/>
              <a:t> later</a:t>
            </a:r>
          </a:p>
          <a:p>
            <a:pPr lvl="1"/>
            <a:endParaRPr lang="nl-NL" sz="1600" dirty="0" smtClean="0"/>
          </a:p>
          <a:p>
            <a:pPr marL="257175" lvl="1" indent="0">
              <a:buNone/>
            </a:pPr>
            <a:r>
              <a:rPr lang="nl-NL" sz="1800" dirty="0" smtClean="0"/>
              <a:t>All PP-information, like PP-manual and PP-proposal template can be found on Canvas</a:t>
            </a:r>
          </a:p>
        </p:txBody>
      </p:sp>
      <p:sp>
        <p:nvSpPr>
          <p:cNvPr id="3" name="Date Placeholder 2"/>
          <p:cNvSpPr>
            <a:spLocks noGrp="1"/>
          </p:cNvSpPr>
          <p:nvPr>
            <p:ph type="dt" sz="half" idx="10"/>
          </p:nvPr>
        </p:nvSpPr>
        <p:spPr>
          <a:xfrm>
            <a:off x="7164289" y="6402388"/>
            <a:ext cx="1344712" cy="476250"/>
          </a:xfrm>
        </p:spPr>
        <p:txBody>
          <a:bodyPr/>
          <a:lstStyle/>
          <a:p>
            <a:fld id="{7B7231D7-12E3-40E6-B58C-185A2A1A5ABD}" type="datetime3">
              <a:rPr lang="nl-NL" noProof="0" smtClean="0"/>
              <a:t>14/9/18</a:t>
            </a:fld>
            <a:endParaRPr lang="en-US" noProof="0" dirty="0"/>
          </a:p>
        </p:txBody>
      </p:sp>
      <p:sp>
        <p:nvSpPr>
          <p:cNvPr id="5" name="Slide Number Placeholder 4"/>
          <p:cNvSpPr>
            <a:spLocks noGrp="1"/>
          </p:cNvSpPr>
          <p:nvPr>
            <p:ph type="sldNum" sz="quarter" idx="12"/>
          </p:nvPr>
        </p:nvSpPr>
        <p:spPr/>
        <p:txBody>
          <a:bodyPr/>
          <a:lstStyle/>
          <a:p>
            <a:fld id="{13C9CC7F-86E1-48DE-82DC-E9AC50D04532}" type="slidenum">
              <a:rPr lang="en-US" noProof="0" smtClean="0"/>
              <a:pPr/>
              <a:t>10</a:t>
            </a:fld>
            <a:endParaRPr lang="en-US" noProof="0" dirty="0"/>
          </a:p>
        </p:txBody>
      </p:sp>
      <p:sp>
        <p:nvSpPr>
          <p:cNvPr id="6" name="Text Placeholder 5"/>
          <p:cNvSpPr>
            <a:spLocks noGrp="1"/>
          </p:cNvSpPr>
          <p:nvPr>
            <p:ph type="body" sz="quarter" idx="13"/>
          </p:nvPr>
        </p:nvSpPr>
        <p:spPr/>
        <p:txBody>
          <a:bodyPr/>
          <a:lstStyle/>
          <a:p>
            <a:r>
              <a:rPr lang="nl-NL" dirty="0" smtClean="0"/>
              <a:t>For Questions and Sparring </a:t>
            </a:r>
            <a:endParaRPr lang="nl-NL" dirty="0"/>
          </a:p>
        </p:txBody>
      </p:sp>
    </p:spTree>
    <p:extLst>
      <p:ext uri="{BB962C8B-B14F-4D97-AF65-F5344CB8AC3E}">
        <p14:creationId xmlns:p14="http://schemas.microsoft.com/office/powerpoint/2010/main" val="20791933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US" sz="2000" dirty="0" smtClean="0"/>
              <a:t>Languages &amp; Communication</a:t>
            </a:r>
          </a:p>
          <a:p>
            <a:pPr marL="457200" indent="-457200">
              <a:buFont typeface="+mj-lt"/>
              <a:buAutoNum type="arabicPeriod"/>
            </a:pPr>
            <a:r>
              <a:rPr lang="en-US" sz="2000" dirty="0" smtClean="0"/>
              <a:t>Visual &amp; Performing Arts</a:t>
            </a:r>
          </a:p>
          <a:p>
            <a:pPr marL="457200" indent="-457200">
              <a:buFont typeface="+mj-lt"/>
              <a:buAutoNum type="arabicPeriod"/>
            </a:pPr>
            <a:r>
              <a:rPr lang="en-US" sz="2000" dirty="0" smtClean="0"/>
              <a:t>Research in Natural and Social Science</a:t>
            </a:r>
          </a:p>
          <a:p>
            <a:pPr marL="457200" indent="-457200">
              <a:buFont typeface="+mj-lt"/>
              <a:buAutoNum type="arabicPeriod"/>
            </a:pPr>
            <a:r>
              <a:rPr lang="en-US" sz="2000" dirty="0" smtClean="0"/>
              <a:t>Engineering, Design &amp; Programming </a:t>
            </a:r>
          </a:p>
          <a:p>
            <a:pPr marL="457200" indent="-457200">
              <a:buFont typeface="+mj-lt"/>
              <a:buAutoNum type="arabicPeriod"/>
            </a:pPr>
            <a:r>
              <a:rPr lang="en-US" sz="2000" dirty="0" smtClean="0"/>
              <a:t>Philosophy, Culture &amp; History</a:t>
            </a:r>
          </a:p>
          <a:p>
            <a:pPr marL="457200" indent="-457200">
              <a:buFont typeface="+mj-lt"/>
              <a:buAutoNum type="arabicPeriod"/>
            </a:pPr>
            <a:r>
              <a:rPr lang="en-US" sz="2000" dirty="0" smtClean="0"/>
              <a:t>Business &amp; Society</a:t>
            </a:r>
          </a:p>
          <a:p>
            <a:pPr marL="457200" indent="-457200">
              <a:buFont typeface="+mj-lt"/>
              <a:buAutoNum type="arabicPeriod"/>
            </a:pPr>
            <a:r>
              <a:rPr lang="en-US" sz="2000" dirty="0" smtClean="0"/>
              <a:t>Miscellaneous</a:t>
            </a:r>
          </a:p>
          <a:p>
            <a:endParaRPr lang="nl-NL" dirty="0"/>
          </a:p>
        </p:txBody>
      </p:sp>
      <p:sp>
        <p:nvSpPr>
          <p:cNvPr id="3" name="Date Placeholder 2"/>
          <p:cNvSpPr>
            <a:spLocks noGrp="1"/>
          </p:cNvSpPr>
          <p:nvPr>
            <p:ph type="dt" sz="half" idx="10"/>
          </p:nvPr>
        </p:nvSpPr>
        <p:spPr/>
        <p:txBody>
          <a:bodyPr/>
          <a:lstStyle/>
          <a:p>
            <a:fld id="{7B7231D7-12E3-40E6-B58C-185A2A1A5ABD}" type="datetime3">
              <a:rPr lang="nl-NL" noProof="0" smtClean="0"/>
              <a:t>14/9/18</a:t>
            </a:fld>
            <a:endParaRPr lang="en-US" noProof="0" dirty="0"/>
          </a:p>
        </p:txBody>
      </p:sp>
      <p:sp>
        <p:nvSpPr>
          <p:cNvPr id="4" name="Footer Placeholder 3"/>
          <p:cNvSpPr>
            <a:spLocks noGrp="1"/>
          </p:cNvSpPr>
          <p:nvPr>
            <p:ph type="ftr" sz="quarter" idx="11"/>
          </p:nvPr>
        </p:nvSpPr>
        <p:spPr/>
        <p:txBody>
          <a:bodyPr/>
          <a:lstStyle/>
          <a:p>
            <a:r>
              <a:rPr lang="en-US" noProof="0" smtClean="0"/>
              <a:t>Footer text: to modify choose 'Insert' (or ‘View’ for Office 2003 or earlier) then 'Header and footer'</a:t>
            </a:r>
            <a:endParaRPr lang="en-US" noProof="0" dirty="0"/>
          </a:p>
        </p:txBody>
      </p:sp>
      <p:sp>
        <p:nvSpPr>
          <p:cNvPr id="5" name="Slide Number Placeholder 4"/>
          <p:cNvSpPr>
            <a:spLocks noGrp="1"/>
          </p:cNvSpPr>
          <p:nvPr>
            <p:ph type="sldNum" sz="quarter" idx="12"/>
          </p:nvPr>
        </p:nvSpPr>
        <p:spPr/>
        <p:txBody>
          <a:bodyPr/>
          <a:lstStyle/>
          <a:p>
            <a:fld id="{13C9CC7F-86E1-48DE-82DC-E9AC50D04532}" type="slidenum">
              <a:rPr lang="en-US" noProof="0" smtClean="0"/>
              <a:pPr/>
              <a:t>11</a:t>
            </a:fld>
            <a:endParaRPr lang="en-US" noProof="0" dirty="0"/>
          </a:p>
        </p:txBody>
      </p:sp>
      <p:sp>
        <p:nvSpPr>
          <p:cNvPr id="6" name="Text Placeholder 5"/>
          <p:cNvSpPr>
            <a:spLocks noGrp="1"/>
          </p:cNvSpPr>
          <p:nvPr>
            <p:ph type="body" sz="quarter" idx="13"/>
          </p:nvPr>
        </p:nvSpPr>
        <p:spPr/>
        <p:txBody>
          <a:bodyPr/>
          <a:lstStyle/>
          <a:p>
            <a:r>
              <a:rPr lang="en-US" dirty="0" smtClean="0"/>
              <a:t>Getting started in Theme groups</a:t>
            </a:r>
            <a:endParaRPr lang="nl-NL" dirty="0"/>
          </a:p>
        </p:txBody>
      </p:sp>
      <p:sp>
        <p:nvSpPr>
          <p:cNvPr id="7" name="Text Placeholder 6"/>
          <p:cNvSpPr>
            <a:spLocks noGrp="1"/>
          </p:cNvSpPr>
          <p:nvPr>
            <p:ph type="body" sz="quarter" idx="14"/>
          </p:nvPr>
        </p:nvSpPr>
        <p:spPr/>
        <p:txBody>
          <a:bodyPr/>
          <a:lstStyle/>
          <a:p>
            <a:endParaRPr lang="nl-NL"/>
          </a:p>
        </p:txBody>
      </p:sp>
    </p:spTree>
    <p:extLst>
      <p:ext uri="{BB962C8B-B14F-4D97-AF65-F5344CB8AC3E}">
        <p14:creationId xmlns:p14="http://schemas.microsoft.com/office/powerpoint/2010/main" val="14587676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773237"/>
            <a:ext cx="7662000" cy="3960019"/>
          </a:xfrm>
        </p:spPr>
        <p:txBody>
          <a:bodyPr/>
          <a:lstStyle/>
          <a:p>
            <a:r>
              <a:rPr lang="en-GB" sz="2000" dirty="0" smtClean="0"/>
              <a:t>“The </a:t>
            </a:r>
            <a:r>
              <a:rPr lang="en-GB" sz="2000" dirty="0"/>
              <a:t>Personal Pursuit is a part of the ATLAS programme that allows you to pursue a passion in an academic way. We strongly believe that shaping your own education, driven by your passions and interests, beyond what is offered in the regular curriculum, is very important for your development as a new </a:t>
            </a:r>
            <a:r>
              <a:rPr lang="en-GB" sz="2000" dirty="0" smtClean="0"/>
              <a:t>engineer”.  </a:t>
            </a:r>
          </a:p>
          <a:p>
            <a:endParaRPr lang="en-GB" sz="2000" dirty="0" smtClean="0"/>
          </a:p>
          <a:p>
            <a:r>
              <a:rPr lang="en-US" sz="2000" dirty="0"/>
              <a:t>The Personal </a:t>
            </a:r>
            <a:r>
              <a:rPr lang="en-US" sz="2000" dirty="0" smtClean="0"/>
              <a:t>Pursuit is </a:t>
            </a:r>
            <a:r>
              <a:rPr lang="en-US" sz="2000" dirty="0"/>
              <a:t>6 EC per </a:t>
            </a:r>
            <a:r>
              <a:rPr lang="en-US" sz="2000" dirty="0" smtClean="0"/>
              <a:t>year (obligatory </a:t>
            </a:r>
            <a:r>
              <a:rPr lang="en-US" sz="2000" dirty="0"/>
              <a:t>in year 1 and </a:t>
            </a:r>
            <a:r>
              <a:rPr lang="en-US" sz="2000" dirty="0" smtClean="0"/>
              <a:t>2, optional </a:t>
            </a:r>
            <a:r>
              <a:rPr lang="en-US" sz="2000" dirty="0"/>
              <a:t>in year </a:t>
            </a:r>
            <a:r>
              <a:rPr lang="en-US" sz="2000" dirty="0" smtClean="0"/>
              <a:t>3).</a:t>
            </a:r>
          </a:p>
          <a:p>
            <a:endParaRPr lang="en-US" sz="2000" dirty="0"/>
          </a:p>
          <a:p>
            <a:r>
              <a:rPr lang="en-US" sz="2000" dirty="0" smtClean="0"/>
              <a:t>The Personal Pursuit is YOUR responsibility</a:t>
            </a:r>
            <a:endParaRPr lang="en-US" sz="2000" dirty="0"/>
          </a:p>
          <a:p>
            <a:endParaRPr lang="nl-NL" dirty="0"/>
          </a:p>
          <a:p>
            <a:pPr marL="0" indent="0">
              <a:buNone/>
            </a:pPr>
            <a:endParaRPr lang="en-US" dirty="0" smtClean="0"/>
          </a:p>
          <a:p>
            <a:endParaRPr lang="en-US" dirty="0" smtClean="0"/>
          </a:p>
          <a:p>
            <a:endParaRPr lang="en-US" dirty="0" smtClean="0"/>
          </a:p>
          <a:p>
            <a:pPr marL="0" indent="0">
              <a:buNone/>
            </a:pPr>
            <a:endParaRPr lang="nl-NL" dirty="0"/>
          </a:p>
        </p:txBody>
      </p:sp>
      <p:sp>
        <p:nvSpPr>
          <p:cNvPr id="3" name="Date Placeholder 2"/>
          <p:cNvSpPr>
            <a:spLocks noGrp="1"/>
          </p:cNvSpPr>
          <p:nvPr>
            <p:ph type="dt" sz="half" idx="10"/>
          </p:nvPr>
        </p:nvSpPr>
        <p:spPr>
          <a:xfrm>
            <a:off x="7308305" y="6402388"/>
            <a:ext cx="1200696" cy="476250"/>
          </a:xfrm>
        </p:spPr>
        <p:txBody>
          <a:bodyPr/>
          <a:lstStyle/>
          <a:p>
            <a:fld id="{7B7231D7-12E3-40E6-B58C-185A2A1A5ABD}" type="datetime3">
              <a:rPr lang="nl-NL" noProof="0" smtClean="0"/>
              <a:t>14/9/18</a:t>
            </a:fld>
            <a:endParaRPr lang="en-US" noProof="0" dirty="0"/>
          </a:p>
        </p:txBody>
      </p:sp>
      <p:sp>
        <p:nvSpPr>
          <p:cNvPr id="5" name="Slide Number Placeholder 4"/>
          <p:cNvSpPr>
            <a:spLocks noGrp="1"/>
          </p:cNvSpPr>
          <p:nvPr>
            <p:ph type="sldNum" sz="quarter" idx="12"/>
          </p:nvPr>
        </p:nvSpPr>
        <p:spPr/>
        <p:txBody>
          <a:bodyPr/>
          <a:lstStyle/>
          <a:p>
            <a:fld id="{13C9CC7F-86E1-48DE-82DC-E9AC50D04532}" type="slidenum">
              <a:rPr lang="en-US" noProof="0" smtClean="0"/>
              <a:pPr/>
              <a:t>2</a:t>
            </a:fld>
            <a:endParaRPr lang="en-US" noProof="0" dirty="0"/>
          </a:p>
        </p:txBody>
      </p:sp>
      <p:sp>
        <p:nvSpPr>
          <p:cNvPr id="6" name="Text Placeholder 5"/>
          <p:cNvSpPr>
            <a:spLocks noGrp="1"/>
          </p:cNvSpPr>
          <p:nvPr>
            <p:ph type="body" sz="quarter" idx="13"/>
          </p:nvPr>
        </p:nvSpPr>
        <p:spPr/>
        <p:txBody>
          <a:bodyPr/>
          <a:lstStyle/>
          <a:p>
            <a:r>
              <a:rPr lang="en-US" dirty="0" smtClean="0"/>
              <a:t>The Personal Pursuit</a:t>
            </a:r>
            <a:endParaRPr lang="en-US" dirty="0"/>
          </a:p>
        </p:txBody>
      </p:sp>
      <p:sp>
        <p:nvSpPr>
          <p:cNvPr id="8" name="Text Placeholder 7"/>
          <p:cNvSpPr>
            <a:spLocks noGrp="1"/>
          </p:cNvSpPr>
          <p:nvPr>
            <p:ph type="body" sz="quarter" idx="14"/>
          </p:nvPr>
        </p:nvSpPr>
        <p:spPr/>
        <p:txBody>
          <a:bodyPr/>
          <a:lstStyle/>
          <a:p>
            <a:endParaRPr lang="nl-NL" dirty="0"/>
          </a:p>
        </p:txBody>
      </p:sp>
    </p:spTree>
    <p:extLst>
      <p:ext uri="{BB962C8B-B14F-4D97-AF65-F5344CB8AC3E}">
        <p14:creationId xmlns:p14="http://schemas.microsoft.com/office/powerpoint/2010/main" val="4088380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412777"/>
            <a:ext cx="7673280" cy="4896544"/>
          </a:xfrm>
        </p:spPr>
        <p:txBody>
          <a:bodyPr/>
          <a:lstStyle/>
          <a:p>
            <a:r>
              <a:rPr lang="en-US" dirty="0" smtClean="0"/>
              <a:t>Examples of ‘cool’ personal pursuits: </a:t>
            </a:r>
            <a:endParaRPr lang="en-US" dirty="0"/>
          </a:p>
          <a:p>
            <a:pPr lvl="1"/>
            <a:r>
              <a:rPr lang="en-US" dirty="0" smtClean="0"/>
              <a:t>Teaching </a:t>
            </a:r>
            <a:r>
              <a:rPr lang="en-US" dirty="0"/>
              <a:t>music on a high </a:t>
            </a:r>
            <a:r>
              <a:rPr lang="en-US" dirty="0" smtClean="0"/>
              <a:t>school </a:t>
            </a:r>
          </a:p>
          <a:p>
            <a:pPr lvl="1"/>
            <a:r>
              <a:rPr lang="en-US" dirty="0" smtClean="0"/>
              <a:t>Research internship at CERN</a:t>
            </a:r>
          </a:p>
          <a:p>
            <a:pPr lvl="1"/>
            <a:r>
              <a:rPr lang="en-US" dirty="0" smtClean="0"/>
              <a:t>Starting a business</a:t>
            </a:r>
            <a:endParaRPr lang="en-US" dirty="0"/>
          </a:p>
          <a:p>
            <a:pPr lvl="1"/>
            <a:r>
              <a:rPr lang="en-US" dirty="0" smtClean="0"/>
              <a:t>Doing </a:t>
            </a:r>
            <a:r>
              <a:rPr lang="en-US" dirty="0"/>
              <a:t>developmental work in Sri Lanka</a:t>
            </a:r>
          </a:p>
          <a:p>
            <a:pPr lvl="1"/>
            <a:r>
              <a:rPr lang="en-US" dirty="0"/>
              <a:t>B</a:t>
            </a:r>
            <a:r>
              <a:rPr lang="en-US" dirty="0" smtClean="0"/>
              <a:t>uilding </a:t>
            </a:r>
            <a:r>
              <a:rPr lang="en-US" dirty="0"/>
              <a:t>a 3-D model of a never built </a:t>
            </a:r>
            <a:r>
              <a:rPr lang="en-US" dirty="0" smtClean="0"/>
              <a:t>cathedral</a:t>
            </a:r>
          </a:p>
          <a:p>
            <a:pPr lvl="1"/>
            <a:r>
              <a:rPr lang="en-US" dirty="0" smtClean="0"/>
              <a:t>The art of Arabic Calligraphy</a:t>
            </a:r>
          </a:p>
          <a:p>
            <a:r>
              <a:rPr lang="en-US" dirty="0" smtClean="0"/>
              <a:t>Examples of ‘not-so-cool’ personal pursuits:</a:t>
            </a:r>
          </a:p>
          <a:p>
            <a:pPr lvl="1"/>
            <a:r>
              <a:rPr lang="en-US" dirty="0"/>
              <a:t>d</a:t>
            </a:r>
            <a:r>
              <a:rPr lang="en-US" dirty="0" smtClean="0"/>
              <a:t>oing some courses </a:t>
            </a:r>
          </a:p>
          <a:p>
            <a:pPr lvl="1"/>
            <a:r>
              <a:rPr lang="en-US" dirty="0" smtClean="0"/>
              <a:t>doing what others did</a:t>
            </a:r>
            <a:endParaRPr lang="en-US" dirty="0"/>
          </a:p>
          <a:p>
            <a:pPr marL="0" indent="0">
              <a:buNone/>
            </a:pPr>
            <a:endParaRPr lang="en-US" dirty="0"/>
          </a:p>
          <a:p>
            <a:endParaRPr lang="nl-NL" dirty="0"/>
          </a:p>
        </p:txBody>
      </p:sp>
      <p:sp>
        <p:nvSpPr>
          <p:cNvPr id="3" name="Date Placeholder 2"/>
          <p:cNvSpPr>
            <a:spLocks noGrp="1"/>
          </p:cNvSpPr>
          <p:nvPr>
            <p:ph type="dt" sz="half" idx="10"/>
          </p:nvPr>
        </p:nvSpPr>
        <p:spPr>
          <a:xfrm>
            <a:off x="7164289" y="6402388"/>
            <a:ext cx="1344712" cy="476250"/>
          </a:xfrm>
        </p:spPr>
        <p:txBody>
          <a:bodyPr/>
          <a:lstStyle/>
          <a:p>
            <a:fld id="{7B7231D7-12E3-40E6-B58C-185A2A1A5ABD}" type="datetime3">
              <a:rPr lang="nl-NL" noProof="0" smtClean="0"/>
              <a:t>14/9/18</a:t>
            </a:fld>
            <a:endParaRPr lang="en-US" noProof="0" dirty="0"/>
          </a:p>
        </p:txBody>
      </p:sp>
      <p:sp>
        <p:nvSpPr>
          <p:cNvPr id="5" name="Slide Number Placeholder 4"/>
          <p:cNvSpPr>
            <a:spLocks noGrp="1"/>
          </p:cNvSpPr>
          <p:nvPr>
            <p:ph type="sldNum" sz="quarter" idx="12"/>
          </p:nvPr>
        </p:nvSpPr>
        <p:spPr/>
        <p:txBody>
          <a:bodyPr/>
          <a:lstStyle/>
          <a:p>
            <a:fld id="{13C9CC7F-86E1-48DE-82DC-E9AC50D04532}" type="slidenum">
              <a:rPr lang="en-US" noProof="0" smtClean="0"/>
              <a:pPr/>
              <a:t>3</a:t>
            </a:fld>
            <a:endParaRPr lang="en-US" noProof="0" dirty="0"/>
          </a:p>
        </p:txBody>
      </p:sp>
      <p:sp>
        <p:nvSpPr>
          <p:cNvPr id="6" name="Text Placeholder 5"/>
          <p:cNvSpPr>
            <a:spLocks noGrp="1"/>
          </p:cNvSpPr>
          <p:nvPr>
            <p:ph type="body" sz="quarter" idx="13"/>
          </p:nvPr>
        </p:nvSpPr>
        <p:spPr/>
        <p:txBody>
          <a:bodyPr/>
          <a:lstStyle/>
          <a:p>
            <a:r>
              <a:rPr lang="nl-NL" dirty="0" smtClean="0"/>
              <a:t>Personal </a:t>
            </a:r>
            <a:r>
              <a:rPr lang="nl-NL" dirty="0" err="1" smtClean="0"/>
              <a:t>Pursuit</a:t>
            </a:r>
            <a:r>
              <a:rPr lang="nl-NL" dirty="0" smtClean="0"/>
              <a:t> topics </a:t>
            </a:r>
            <a:endParaRPr lang="nl-NL" dirty="0"/>
          </a:p>
        </p:txBody>
      </p:sp>
    </p:spTree>
    <p:extLst>
      <p:ext uri="{BB962C8B-B14F-4D97-AF65-F5344CB8AC3E}">
        <p14:creationId xmlns:p14="http://schemas.microsoft.com/office/powerpoint/2010/main" val="2865531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l-NL" sz="2000" dirty="0" smtClean="0"/>
              <a:t>PP market </a:t>
            </a:r>
            <a:r>
              <a:rPr lang="nl-NL" sz="2000" dirty="0" err="1" smtClean="0"/>
              <a:t>and</a:t>
            </a:r>
            <a:r>
              <a:rPr lang="nl-NL" sz="2000" dirty="0" smtClean="0"/>
              <a:t> workshop</a:t>
            </a:r>
          </a:p>
          <a:p>
            <a:r>
              <a:rPr lang="en-US" sz="2000" u="sng" dirty="0" smtClean="0">
                <a:hlinkClick r:id="rId2"/>
              </a:rPr>
              <a:t>http</a:t>
            </a:r>
            <a:r>
              <a:rPr lang="en-US" sz="2000" u="sng" dirty="0">
                <a:hlinkClick r:id="rId2"/>
              </a:rPr>
              <a:t>://valerie-atlas.merijnreerink.com</a:t>
            </a:r>
            <a:r>
              <a:rPr lang="en-US" sz="2000" u="sng" dirty="0" smtClean="0">
                <a:hlinkClick r:id="rId2"/>
              </a:rPr>
              <a:t>/</a:t>
            </a:r>
            <a:r>
              <a:rPr lang="en-US" sz="2000" u="sng" dirty="0" smtClean="0"/>
              <a:t> </a:t>
            </a:r>
            <a:r>
              <a:rPr lang="en-US" sz="2000" u="sng" dirty="0"/>
              <a:t>or </a:t>
            </a:r>
            <a:r>
              <a:rPr lang="en-US" sz="2000" u="sng" dirty="0" smtClean="0">
                <a:hlinkClick r:id="rId3"/>
              </a:rPr>
              <a:t>https</a:t>
            </a:r>
            <a:r>
              <a:rPr lang="en-US" sz="2000" u="sng" dirty="0">
                <a:hlinkClick r:id="rId3"/>
              </a:rPr>
              <a:t>://www.utwente.nl/en/education/bachelor/programmes/university-college-twente/atlas/personal-pursuit</a:t>
            </a:r>
            <a:r>
              <a:rPr lang="en-US" sz="2000" u="sng" dirty="0" smtClean="0">
                <a:hlinkClick r:id="rId3"/>
              </a:rPr>
              <a:t>/</a:t>
            </a:r>
            <a:r>
              <a:rPr lang="en-US" sz="2000" u="sng" dirty="0" smtClean="0"/>
              <a:t> </a:t>
            </a:r>
          </a:p>
          <a:p>
            <a:r>
              <a:rPr lang="en-US" sz="2000" dirty="0" smtClean="0"/>
              <a:t>Mentors (especially about learning goals)</a:t>
            </a:r>
          </a:p>
          <a:p>
            <a:r>
              <a:rPr lang="en-US" sz="2000" dirty="0" smtClean="0"/>
              <a:t>Teachers, peers, friends, newspapers, TV, etc. </a:t>
            </a:r>
          </a:p>
          <a:p>
            <a:r>
              <a:rPr lang="en-US" sz="2000" dirty="0" smtClean="0"/>
              <a:t>PP committee (office hours)</a:t>
            </a:r>
            <a:endParaRPr lang="en-US" sz="2000" dirty="0"/>
          </a:p>
          <a:p>
            <a:endParaRPr lang="nl-NL" dirty="0"/>
          </a:p>
        </p:txBody>
      </p:sp>
      <p:sp>
        <p:nvSpPr>
          <p:cNvPr id="3" name="Date Placeholder 2"/>
          <p:cNvSpPr>
            <a:spLocks noGrp="1"/>
          </p:cNvSpPr>
          <p:nvPr>
            <p:ph type="dt" sz="half" idx="10"/>
          </p:nvPr>
        </p:nvSpPr>
        <p:spPr>
          <a:xfrm>
            <a:off x="7164289" y="6402388"/>
            <a:ext cx="1344712" cy="476250"/>
          </a:xfrm>
        </p:spPr>
        <p:txBody>
          <a:bodyPr/>
          <a:lstStyle/>
          <a:p>
            <a:fld id="{7B7231D7-12E3-40E6-B58C-185A2A1A5ABD}" type="datetime3">
              <a:rPr lang="nl-NL" noProof="0" smtClean="0"/>
              <a:t>14/9/18</a:t>
            </a:fld>
            <a:endParaRPr lang="en-US" noProof="0" dirty="0"/>
          </a:p>
        </p:txBody>
      </p:sp>
      <p:sp>
        <p:nvSpPr>
          <p:cNvPr id="5" name="Slide Number Placeholder 4"/>
          <p:cNvSpPr>
            <a:spLocks noGrp="1"/>
          </p:cNvSpPr>
          <p:nvPr>
            <p:ph type="sldNum" sz="quarter" idx="12"/>
          </p:nvPr>
        </p:nvSpPr>
        <p:spPr/>
        <p:txBody>
          <a:bodyPr/>
          <a:lstStyle/>
          <a:p>
            <a:fld id="{13C9CC7F-86E1-48DE-82DC-E9AC50D04532}" type="slidenum">
              <a:rPr lang="en-US" noProof="0" smtClean="0"/>
              <a:pPr/>
              <a:t>4</a:t>
            </a:fld>
            <a:endParaRPr lang="en-US" noProof="0" dirty="0"/>
          </a:p>
        </p:txBody>
      </p:sp>
      <p:sp>
        <p:nvSpPr>
          <p:cNvPr id="6" name="Text Placeholder 5"/>
          <p:cNvSpPr>
            <a:spLocks noGrp="1"/>
          </p:cNvSpPr>
          <p:nvPr>
            <p:ph type="body" sz="quarter" idx="13"/>
          </p:nvPr>
        </p:nvSpPr>
        <p:spPr/>
        <p:txBody>
          <a:bodyPr/>
          <a:lstStyle/>
          <a:p>
            <a:r>
              <a:rPr lang="nl-NL" dirty="0" err="1" smtClean="0"/>
              <a:t>Finding</a:t>
            </a:r>
            <a:r>
              <a:rPr lang="nl-NL" dirty="0" smtClean="0"/>
              <a:t> </a:t>
            </a:r>
            <a:r>
              <a:rPr lang="nl-NL" dirty="0" err="1" smtClean="0"/>
              <a:t>inspiration</a:t>
            </a:r>
            <a:r>
              <a:rPr lang="nl-NL" dirty="0" smtClean="0"/>
              <a:t> &amp; </a:t>
            </a:r>
            <a:r>
              <a:rPr lang="nl-NL" dirty="0" err="1" smtClean="0"/>
              <a:t>developing</a:t>
            </a:r>
            <a:r>
              <a:rPr lang="nl-NL" dirty="0" smtClean="0"/>
              <a:t> a </a:t>
            </a:r>
            <a:r>
              <a:rPr lang="nl-NL" dirty="0" err="1" smtClean="0"/>
              <a:t>proposal</a:t>
            </a:r>
            <a:endParaRPr lang="nl-NL" dirty="0"/>
          </a:p>
        </p:txBody>
      </p:sp>
    </p:spTree>
    <p:extLst>
      <p:ext uri="{BB962C8B-B14F-4D97-AF65-F5344CB8AC3E}">
        <p14:creationId xmlns:p14="http://schemas.microsoft.com/office/powerpoint/2010/main" val="15888395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340769"/>
            <a:ext cx="7924800" cy="4752528"/>
          </a:xfrm>
        </p:spPr>
        <p:txBody>
          <a:bodyPr/>
          <a:lstStyle/>
          <a:p>
            <a:pPr lvl="1"/>
            <a:r>
              <a:rPr lang="en-US" dirty="0" smtClean="0"/>
              <a:t>Why </a:t>
            </a:r>
            <a:r>
              <a:rPr lang="en-US" dirty="0"/>
              <a:t>you are </a:t>
            </a:r>
            <a:r>
              <a:rPr lang="en-US" b="1" dirty="0"/>
              <a:t>passionate </a:t>
            </a:r>
            <a:r>
              <a:rPr lang="en-US" dirty="0" smtClean="0"/>
              <a:t>about this topic?</a:t>
            </a:r>
          </a:p>
          <a:p>
            <a:pPr lvl="1"/>
            <a:r>
              <a:rPr lang="en-US" dirty="0" smtClean="0"/>
              <a:t>How does it contribute to </a:t>
            </a:r>
            <a:r>
              <a:rPr lang="en-US" b="1" dirty="0" smtClean="0"/>
              <a:t>becoming a well-rounded engineer</a:t>
            </a:r>
            <a:r>
              <a:rPr lang="en-US" dirty="0" smtClean="0"/>
              <a:t>?</a:t>
            </a:r>
            <a:endParaRPr lang="en-US" dirty="0"/>
          </a:p>
          <a:p>
            <a:pPr lvl="1"/>
            <a:r>
              <a:rPr lang="en-US" b="1" dirty="0" smtClean="0"/>
              <a:t>Learning goals</a:t>
            </a:r>
            <a:endParaRPr lang="en-US" dirty="0" smtClean="0"/>
          </a:p>
          <a:p>
            <a:pPr lvl="2"/>
            <a:r>
              <a:rPr lang="en-US" dirty="0" smtClean="0"/>
              <a:t>One goal given: </a:t>
            </a:r>
            <a:r>
              <a:rPr lang="en-US" altLang="nl-NL" dirty="0"/>
              <a:t>Conceive, design, and execute a goal-oriented learning experience at an academic level, inspired by a personal interest or </a:t>
            </a:r>
            <a:r>
              <a:rPr lang="en-US" altLang="nl-NL" dirty="0" smtClean="0"/>
              <a:t>passion.</a:t>
            </a:r>
            <a:r>
              <a:rPr lang="en-US" dirty="0" smtClean="0"/>
              <a:t> </a:t>
            </a:r>
          </a:p>
          <a:p>
            <a:pPr lvl="1"/>
            <a:r>
              <a:rPr lang="en-US" b="1" dirty="0" smtClean="0"/>
              <a:t>Activities </a:t>
            </a:r>
            <a:r>
              <a:rPr lang="en-US" dirty="0" smtClean="0"/>
              <a:t>and </a:t>
            </a:r>
            <a:r>
              <a:rPr lang="en-US" b="1" dirty="0" smtClean="0"/>
              <a:t>evidence</a:t>
            </a:r>
            <a:endParaRPr lang="en-US" dirty="0" smtClean="0"/>
          </a:p>
          <a:p>
            <a:pPr lvl="1"/>
            <a:r>
              <a:rPr lang="en-US" b="1" dirty="0" smtClean="0"/>
              <a:t>Planning </a:t>
            </a:r>
            <a:r>
              <a:rPr lang="en-US" dirty="0" smtClean="0"/>
              <a:t>and </a:t>
            </a:r>
            <a:r>
              <a:rPr lang="en-US" b="1" dirty="0" smtClean="0"/>
              <a:t>D-day of the final product</a:t>
            </a:r>
            <a:endParaRPr lang="en-US" dirty="0" smtClean="0"/>
          </a:p>
          <a:p>
            <a:pPr lvl="1"/>
            <a:r>
              <a:rPr lang="en-US" b="1" dirty="0" smtClean="0"/>
              <a:t>Supervision </a:t>
            </a:r>
            <a:r>
              <a:rPr lang="en-US" dirty="0" smtClean="0"/>
              <a:t>and support</a:t>
            </a:r>
          </a:p>
          <a:p>
            <a:pPr lvl="1"/>
            <a:r>
              <a:rPr lang="en-US" b="1" dirty="0" smtClean="0"/>
              <a:t>Outreach </a:t>
            </a:r>
            <a:r>
              <a:rPr lang="en-US" dirty="0" smtClean="0"/>
              <a:t>to the community</a:t>
            </a:r>
          </a:p>
        </p:txBody>
      </p:sp>
      <p:sp>
        <p:nvSpPr>
          <p:cNvPr id="3" name="Date Placeholder 2"/>
          <p:cNvSpPr>
            <a:spLocks noGrp="1"/>
          </p:cNvSpPr>
          <p:nvPr>
            <p:ph type="dt" sz="half" idx="10"/>
          </p:nvPr>
        </p:nvSpPr>
        <p:spPr>
          <a:xfrm>
            <a:off x="7020273" y="6402388"/>
            <a:ext cx="1488728" cy="476250"/>
          </a:xfrm>
        </p:spPr>
        <p:txBody>
          <a:bodyPr/>
          <a:lstStyle/>
          <a:p>
            <a:fld id="{7B7231D7-12E3-40E6-B58C-185A2A1A5ABD}" type="datetime3">
              <a:rPr lang="nl-NL" noProof="0" smtClean="0"/>
              <a:t>14/9/18</a:t>
            </a:fld>
            <a:endParaRPr lang="en-US" noProof="0" dirty="0"/>
          </a:p>
        </p:txBody>
      </p:sp>
      <p:sp>
        <p:nvSpPr>
          <p:cNvPr id="5" name="Slide Number Placeholder 4"/>
          <p:cNvSpPr>
            <a:spLocks noGrp="1"/>
          </p:cNvSpPr>
          <p:nvPr>
            <p:ph type="sldNum" sz="quarter" idx="12"/>
          </p:nvPr>
        </p:nvSpPr>
        <p:spPr/>
        <p:txBody>
          <a:bodyPr/>
          <a:lstStyle/>
          <a:p>
            <a:fld id="{13C9CC7F-86E1-48DE-82DC-E9AC50D04532}" type="slidenum">
              <a:rPr lang="en-US" noProof="0" smtClean="0"/>
              <a:pPr/>
              <a:t>5</a:t>
            </a:fld>
            <a:endParaRPr lang="en-US" noProof="0" dirty="0"/>
          </a:p>
        </p:txBody>
      </p:sp>
      <p:sp>
        <p:nvSpPr>
          <p:cNvPr id="6" name="Text Placeholder 5"/>
          <p:cNvSpPr>
            <a:spLocks noGrp="1"/>
          </p:cNvSpPr>
          <p:nvPr>
            <p:ph type="body" sz="quarter" idx="13"/>
          </p:nvPr>
        </p:nvSpPr>
        <p:spPr/>
        <p:txBody>
          <a:bodyPr/>
          <a:lstStyle/>
          <a:p>
            <a:r>
              <a:rPr lang="nl-NL" dirty="0" smtClean="0"/>
              <a:t>What makes a </a:t>
            </a:r>
            <a:r>
              <a:rPr lang="nl-NL" dirty="0" err="1" smtClean="0"/>
              <a:t>good</a:t>
            </a:r>
            <a:r>
              <a:rPr lang="nl-NL" dirty="0" smtClean="0"/>
              <a:t> PROPOSAL?</a:t>
            </a:r>
            <a:endParaRPr lang="nl-NL" dirty="0"/>
          </a:p>
        </p:txBody>
      </p:sp>
    </p:spTree>
    <p:extLst>
      <p:ext uri="{BB962C8B-B14F-4D97-AF65-F5344CB8AC3E}">
        <p14:creationId xmlns:p14="http://schemas.microsoft.com/office/powerpoint/2010/main" val="18498825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r>
              <a:rPr lang="nl-NL" dirty="0" smtClean="0"/>
              <a:t>Coherent, </a:t>
            </a:r>
            <a:r>
              <a:rPr lang="nl-NL" dirty="0" err="1"/>
              <a:t>clear</a:t>
            </a:r>
            <a:r>
              <a:rPr lang="nl-NL" dirty="0"/>
              <a:t>, </a:t>
            </a:r>
            <a:r>
              <a:rPr lang="nl-NL" dirty="0" err="1"/>
              <a:t>precise</a:t>
            </a:r>
            <a:r>
              <a:rPr lang="nl-NL" dirty="0"/>
              <a:t>, </a:t>
            </a:r>
            <a:r>
              <a:rPr lang="nl-NL" dirty="0" err="1" smtClean="0"/>
              <a:t>elaborate</a:t>
            </a:r>
            <a:r>
              <a:rPr lang="nl-NL" dirty="0" smtClean="0"/>
              <a:t> </a:t>
            </a:r>
            <a:r>
              <a:rPr lang="nl-NL" dirty="0" err="1" smtClean="0"/>
              <a:t>and</a:t>
            </a:r>
            <a:r>
              <a:rPr lang="nl-NL" dirty="0" smtClean="0"/>
              <a:t> well-</a:t>
            </a:r>
            <a:r>
              <a:rPr lang="nl-NL" dirty="0" err="1" smtClean="0"/>
              <a:t>argued</a:t>
            </a:r>
            <a:endParaRPr lang="nl-NL" dirty="0" smtClean="0"/>
          </a:p>
          <a:p>
            <a:pPr lvl="1"/>
            <a:r>
              <a:rPr lang="nl-NL" dirty="0" smtClean="0"/>
              <a:t>Original, personal, </a:t>
            </a:r>
            <a:r>
              <a:rPr lang="nl-NL" dirty="0" err="1" smtClean="0"/>
              <a:t>ambitious</a:t>
            </a:r>
            <a:r>
              <a:rPr lang="nl-NL" dirty="0" smtClean="0"/>
              <a:t>, relevant, </a:t>
            </a:r>
            <a:r>
              <a:rPr lang="nl-NL" dirty="0" err="1" smtClean="0"/>
              <a:t>challenging</a:t>
            </a:r>
            <a:r>
              <a:rPr lang="nl-NL" dirty="0" smtClean="0"/>
              <a:t>, </a:t>
            </a:r>
            <a:r>
              <a:rPr lang="nl-NL" dirty="0" err="1" smtClean="0"/>
              <a:t>doable</a:t>
            </a:r>
            <a:r>
              <a:rPr lang="nl-NL" dirty="0" smtClean="0"/>
              <a:t>, </a:t>
            </a:r>
            <a:r>
              <a:rPr lang="nl-NL" dirty="0" err="1" smtClean="0"/>
              <a:t>fun</a:t>
            </a:r>
            <a:r>
              <a:rPr lang="nl-NL" dirty="0" smtClean="0"/>
              <a:t>, </a:t>
            </a:r>
            <a:r>
              <a:rPr lang="nl-NL" dirty="0" err="1" smtClean="0"/>
              <a:t>and</a:t>
            </a:r>
            <a:r>
              <a:rPr lang="nl-NL" dirty="0" smtClean="0"/>
              <a:t> </a:t>
            </a:r>
            <a:r>
              <a:rPr lang="nl-NL" dirty="0" err="1" smtClean="0"/>
              <a:t>something</a:t>
            </a:r>
            <a:r>
              <a:rPr lang="nl-NL" dirty="0" smtClean="0"/>
              <a:t> </a:t>
            </a:r>
            <a:r>
              <a:rPr lang="nl-NL" dirty="0" err="1" smtClean="0"/>
              <a:t>you</a:t>
            </a:r>
            <a:r>
              <a:rPr lang="nl-NL" dirty="0" smtClean="0"/>
              <a:t> </a:t>
            </a:r>
            <a:r>
              <a:rPr lang="nl-NL" dirty="0" err="1" smtClean="0"/>
              <a:t>really</a:t>
            </a:r>
            <a:r>
              <a:rPr lang="nl-NL" dirty="0" smtClean="0"/>
              <a:t> want </a:t>
            </a:r>
            <a:r>
              <a:rPr lang="nl-NL" dirty="0" err="1" smtClean="0"/>
              <a:t>to</a:t>
            </a:r>
            <a:r>
              <a:rPr lang="nl-NL" dirty="0" smtClean="0"/>
              <a:t> do.</a:t>
            </a:r>
          </a:p>
          <a:p>
            <a:pPr lvl="1"/>
            <a:r>
              <a:rPr lang="nl-NL" dirty="0"/>
              <a:t>5 EC of </a:t>
            </a:r>
            <a:r>
              <a:rPr lang="nl-NL" dirty="0" err="1"/>
              <a:t>activities</a:t>
            </a:r>
            <a:r>
              <a:rPr lang="nl-NL" dirty="0"/>
              <a:t> (1 EC is </a:t>
            </a:r>
            <a:r>
              <a:rPr lang="nl-NL" dirty="0" err="1"/>
              <a:t>for</a:t>
            </a:r>
            <a:r>
              <a:rPr lang="nl-NL" dirty="0"/>
              <a:t> </a:t>
            </a:r>
            <a:r>
              <a:rPr lang="nl-NL" dirty="0" err="1"/>
              <a:t>the</a:t>
            </a:r>
            <a:r>
              <a:rPr lang="nl-NL" dirty="0"/>
              <a:t> development of </a:t>
            </a:r>
            <a:r>
              <a:rPr lang="nl-NL" dirty="0" err="1"/>
              <a:t>the</a:t>
            </a:r>
            <a:r>
              <a:rPr lang="nl-NL" dirty="0"/>
              <a:t> </a:t>
            </a:r>
            <a:r>
              <a:rPr lang="nl-NL" dirty="0" err="1"/>
              <a:t>proposal</a:t>
            </a:r>
            <a:r>
              <a:rPr lang="nl-NL" dirty="0"/>
              <a:t>)</a:t>
            </a:r>
          </a:p>
          <a:p>
            <a:pPr lvl="1"/>
            <a:r>
              <a:rPr lang="nl-NL" dirty="0" smtClean="0"/>
              <a:t>Academic (on a ‘high enough’ level, </a:t>
            </a:r>
            <a:r>
              <a:rPr lang="nl-NL" dirty="0" err="1" smtClean="0"/>
              <a:t>and</a:t>
            </a:r>
            <a:r>
              <a:rPr lang="nl-NL" dirty="0" smtClean="0"/>
              <a:t> </a:t>
            </a:r>
            <a:r>
              <a:rPr lang="nl-NL" dirty="0" err="1" smtClean="0"/>
              <a:t>contributing</a:t>
            </a:r>
            <a:r>
              <a:rPr lang="nl-NL" dirty="0" smtClean="0"/>
              <a:t> </a:t>
            </a:r>
            <a:r>
              <a:rPr lang="nl-NL" dirty="0" err="1" smtClean="0"/>
              <a:t>to</a:t>
            </a:r>
            <a:r>
              <a:rPr lang="nl-NL" dirty="0" smtClean="0"/>
              <a:t> </a:t>
            </a:r>
            <a:r>
              <a:rPr lang="nl-NL" dirty="0" err="1" smtClean="0"/>
              <a:t>the</a:t>
            </a:r>
            <a:r>
              <a:rPr lang="nl-NL" dirty="0" smtClean="0"/>
              <a:t> overall learning outcomes of ATLAS</a:t>
            </a:r>
            <a:r>
              <a:rPr lang="nl-NL" dirty="0"/>
              <a:t>) </a:t>
            </a:r>
            <a:endParaRPr lang="nl-NL" dirty="0" smtClean="0"/>
          </a:p>
          <a:p>
            <a:pPr lvl="1"/>
            <a:endParaRPr lang="nl-NL" dirty="0" smtClean="0"/>
          </a:p>
        </p:txBody>
      </p:sp>
      <p:sp>
        <p:nvSpPr>
          <p:cNvPr id="3" name="Date Placeholder 2"/>
          <p:cNvSpPr>
            <a:spLocks noGrp="1"/>
          </p:cNvSpPr>
          <p:nvPr>
            <p:ph type="dt" sz="half" idx="10"/>
          </p:nvPr>
        </p:nvSpPr>
        <p:spPr>
          <a:xfrm>
            <a:off x="6948265" y="6402388"/>
            <a:ext cx="1560736" cy="476250"/>
          </a:xfrm>
        </p:spPr>
        <p:txBody>
          <a:bodyPr/>
          <a:lstStyle/>
          <a:p>
            <a:fld id="{7B7231D7-12E3-40E6-B58C-185A2A1A5ABD}" type="datetime3">
              <a:rPr lang="nl-NL" noProof="0" smtClean="0"/>
              <a:t>14/9/18</a:t>
            </a:fld>
            <a:endParaRPr lang="en-US" noProof="0" dirty="0"/>
          </a:p>
        </p:txBody>
      </p:sp>
      <p:sp>
        <p:nvSpPr>
          <p:cNvPr id="5" name="Slide Number Placeholder 4"/>
          <p:cNvSpPr>
            <a:spLocks noGrp="1"/>
          </p:cNvSpPr>
          <p:nvPr>
            <p:ph type="sldNum" sz="quarter" idx="12"/>
          </p:nvPr>
        </p:nvSpPr>
        <p:spPr/>
        <p:txBody>
          <a:bodyPr/>
          <a:lstStyle/>
          <a:p>
            <a:fld id="{13C9CC7F-86E1-48DE-82DC-E9AC50D04532}" type="slidenum">
              <a:rPr lang="en-US" noProof="0" smtClean="0"/>
              <a:pPr/>
              <a:t>6</a:t>
            </a:fld>
            <a:endParaRPr lang="en-US" noProof="0" dirty="0"/>
          </a:p>
        </p:txBody>
      </p:sp>
      <p:sp>
        <p:nvSpPr>
          <p:cNvPr id="6" name="Text Placeholder 5"/>
          <p:cNvSpPr>
            <a:spLocks noGrp="1"/>
          </p:cNvSpPr>
          <p:nvPr>
            <p:ph type="body" sz="quarter" idx="13"/>
          </p:nvPr>
        </p:nvSpPr>
        <p:spPr/>
        <p:txBody>
          <a:bodyPr/>
          <a:lstStyle/>
          <a:p>
            <a:r>
              <a:rPr lang="nl-NL" dirty="0" err="1"/>
              <a:t>What</a:t>
            </a:r>
            <a:r>
              <a:rPr lang="nl-NL" dirty="0"/>
              <a:t> </a:t>
            </a:r>
            <a:r>
              <a:rPr lang="nl-NL" dirty="0" smtClean="0"/>
              <a:t>More </a:t>
            </a:r>
            <a:r>
              <a:rPr lang="nl-NL" dirty="0" err="1" smtClean="0"/>
              <a:t>makes</a:t>
            </a:r>
            <a:r>
              <a:rPr lang="nl-NL" dirty="0" smtClean="0"/>
              <a:t> a </a:t>
            </a:r>
            <a:r>
              <a:rPr lang="nl-NL" dirty="0" err="1"/>
              <a:t>good</a:t>
            </a:r>
            <a:r>
              <a:rPr lang="nl-NL" dirty="0"/>
              <a:t> </a:t>
            </a:r>
            <a:r>
              <a:rPr lang="nl-NL" dirty="0" smtClean="0"/>
              <a:t>PROPOSAL?</a:t>
            </a:r>
            <a:endParaRPr lang="nl-NL" dirty="0"/>
          </a:p>
        </p:txBody>
      </p:sp>
    </p:spTree>
    <p:extLst>
      <p:ext uri="{BB962C8B-B14F-4D97-AF65-F5344CB8AC3E}">
        <p14:creationId xmlns:p14="http://schemas.microsoft.com/office/powerpoint/2010/main" val="1171347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340769"/>
            <a:ext cx="7664450" cy="4176464"/>
          </a:xfrm>
        </p:spPr>
        <p:txBody>
          <a:bodyPr/>
          <a:lstStyle/>
          <a:p>
            <a:r>
              <a:rPr lang="nl-NL" dirty="0" err="1" smtClean="0"/>
              <a:t>Submit</a:t>
            </a:r>
            <a:r>
              <a:rPr lang="nl-NL" dirty="0" smtClean="0"/>
              <a:t> </a:t>
            </a:r>
            <a:r>
              <a:rPr lang="nl-NL" dirty="0" err="1" smtClean="0"/>
              <a:t>your</a:t>
            </a:r>
            <a:r>
              <a:rPr lang="nl-NL" dirty="0" smtClean="0"/>
              <a:t> </a:t>
            </a:r>
            <a:r>
              <a:rPr lang="nl-NL" dirty="0" err="1" smtClean="0"/>
              <a:t>proposal</a:t>
            </a:r>
            <a:r>
              <a:rPr lang="nl-NL" dirty="0" smtClean="0"/>
              <a:t> </a:t>
            </a:r>
            <a:r>
              <a:rPr lang="nl-NL" dirty="0" err="1" smtClean="0"/>
              <a:t>through</a:t>
            </a:r>
            <a:r>
              <a:rPr lang="nl-NL" dirty="0" smtClean="0"/>
              <a:t> Canvas</a:t>
            </a:r>
          </a:p>
          <a:p>
            <a:r>
              <a:rPr lang="nl-NL" dirty="0" smtClean="0"/>
              <a:t>Assessment </a:t>
            </a:r>
            <a:r>
              <a:rPr lang="nl-NL" dirty="0" err="1" smtClean="0"/>
              <a:t>by</a:t>
            </a:r>
            <a:r>
              <a:rPr lang="nl-NL" dirty="0" smtClean="0"/>
              <a:t> PP </a:t>
            </a:r>
            <a:r>
              <a:rPr lang="nl-NL" dirty="0" err="1" smtClean="0"/>
              <a:t>committee</a:t>
            </a:r>
            <a:r>
              <a:rPr lang="nl-NL" dirty="0" smtClean="0"/>
              <a:t>:</a:t>
            </a:r>
          </a:p>
          <a:p>
            <a:pPr lvl="1"/>
            <a:r>
              <a:rPr lang="en-GB" sz="1800" b="1" i="1" dirty="0"/>
              <a:t>Not </a:t>
            </a:r>
            <a:r>
              <a:rPr lang="en-GB" sz="1800" b="1" i="1" dirty="0" smtClean="0"/>
              <a:t>(yet) accepted</a:t>
            </a:r>
            <a:r>
              <a:rPr lang="en-GB" sz="1800" i="1" dirty="0"/>
              <a:t>.</a:t>
            </a:r>
            <a:r>
              <a:rPr lang="en-GB" sz="1800" dirty="0"/>
              <a:t> </a:t>
            </a:r>
            <a:r>
              <a:rPr lang="en-GB" sz="1800" dirty="0" smtClean="0"/>
              <a:t>Revise </a:t>
            </a:r>
            <a:r>
              <a:rPr lang="en-GB" sz="1800" dirty="0"/>
              <a:t>and resubmit your </a:t>
            </a:r>
            <a:r>
              <a:rPr lang="en-GB" sz="1800" dirty="0" smtClean="0"/>
              <a:t>proposal on the basis of feedback. </a:t>
            </a:r>
          </a:p>
          <a:p>
            <a:pPr lvl="1"/>
            <a:r>
              <a:rPr lang="en-GB" sz="1800" b="1" i="1" dirty="0" smtClean="0"/>
              <a:t>Conditionally </a:t>
            </a:r>
            <a:r>
              <a:rPr lang="en-GB" sz="1800" b="1" i="1" dirty="0"/>
              <a:t>accepted</a:t>
            </a:r>
            <a:r>
              <a:rPr lang="en-GB" sz="1800" i="1" dirty="0"/>
              <a:t>.</a:t>
            </a:r>
            <a:r>
              <a:rPr lang="en-GB" sz="1800" dirty="0"/>
              <a:t> </a:t>
            </a:r>
            <a:r>
              <a:rPr lang="en-GB" sz="1800" dirty="0" smtClean="0"/>
              <a:t>Proceed! An </a:t>
            </a:r>
            <a:r>
              <a:rPr lang="nl-NL" sz="1800" dirty="0" err="1"/>
              <a:t>academic</a:t>
            </a:r>
            <a:r>
              <a:rPr lang="nl-NL" sz="1800" dirty="0"/>
              <a:t> (</a:t>
            </a:r>
            <a:r>
              <a:rPr lang="nl-NL" sz="1800" dirty="0" err="1"/>
              <a:t>process</a:t>
            </a:r>
            <a:r>
              <a:rPr lang="nl-NL" sz="1800" dirty="0"/>
              <a:t>) </a:t>
            </a:r>
            <a:r>
              <a:rPr lang="en-GB" sz="1800" dirty="0" smtClean="0"/>
              <a:t>supervisor </a:t>
            </a:r>
            <a:r>
              <a:rPr lang="en-GB" sz="1800" dirty="0"/>
              <a:t>will be appointed. </a:t>
            </a:r>
            <a:endParaRPr lang="en-GB" sz="1800" dirty="0" smtClean="0"/>
          </a:p>
          <a:p>
            <a:pPr lvl="1"/>
            <a:r>
              <a:rPr lang="en-GB" sz="1800" b="1" i="1" dirty="0" smtClean="0"/>
              <a:t>Accepted</a:t>
            </a:r>
            <a:r>
              <a:rPr lang="en-GB" sz="1800" b="1" i="1" dirty="0"/>
              <a:t>.</a:t>
            </a:r>
            <a:r>
              <a:rPr lang="en-GB" sz="1800" b="1" dirty="0"/>
              <a:t> </a:t>
            </a:r>
            <a:r>
              <a:rPr lang="en-GB" sz="1800" dirty="0"/>
              <a:t>F</a:t>
            </a:r>
            <a:r>
              <a:rPr lang="en-GB" sz="1800" dirty="0" smtClean="0"/>
              <a:t>ully approved after you discussed with your supervisor. The </a:t>
            </a:r>
            <a:r>
              <a:rPr lang="en-GB" sz="1800" dirty="0"/>
              <a:t>basis for the execution and the </a:t>
            </a:r>
            <a:r>
              <a:rPr lang="en-GB" sz="1800" dirty="0" smtClean="0"/>
              <a:t>assessment.</a:t>
            </a:r>
          </a:p>
          <a:p>
            <a:r>
              <a:rPr lang="nl-NL" dirty="0" err="1" smtClean="0"/>
              <a:t>Requests</a:t>
            </a:r>
            <a:r>
              <a:rPr lang="nl-NL" dirty="0" smtClean="0"/>
              <a:t> </a:t>
            </a:r>
            <a:r>
              <a:rPr lang="nl-NL" dirty="0" err="1" smtClean="0"/>
              <a:t>for</a:t>
            </a:r>
            <a:r>
              <a:rPr lang="nl-NL" dirty="0" smtClean="0"/>
              <a:t> </a:t>
            </a:r>
            <a:r>
              <a:rPr lang="nl-NL" dirty="0" err="1" smtClean="0"/>
              <a:t>reimbursement</a:t>
            </a:r>
            <a:r>
              <a:rPr lang="nl-NL" dirty="0" smtClean="0"/>
              <a:t> of </a:t>
            </a:r>
            <a:r>
              <a:rPr lang="nl-NL" dirty="0" err="1"/>
              <a:t>expenses</a:t>
            </a:r>
            <a:r>
              <a:rPr lang="nl-NL" dirty="0"/>
              <a:t> </a:t>
            </a:r>
            <a:r>
              <a:rPr lang="nl-NL" dirty="0" err="1" smtClean="0"/>
              <a:t>and</a:t>
            </a:r>
            <a:r>
              <a:rPr lang="nl-NL" dirty="0" smtClean="0"/>
              <a:t> </a:t>
            </a:r>
            <a:r>
              <a:rPr lang="nl-NL" dirty="0" err="1" smtClean="0"/>
              <a:t>extensions</a:t>
            </a:r>
            <a:r>
              <a:rPr lang="nl-NL" dirty="0" smtClean="0"/>
              <a:t> of </a:t>
            </a:r>
            <a:r>
              <a:rPr lang="nl-NL" dirty="0" err="1" smtClean="0"/>
              <a:t>final</a:t>
            </a:r>
            <a:r>
              <a:rPr lang="nl-NL" dirty="0" smtClean="0"/>
              <a:t> deadline </a:t>
            </a:r>
            <a:r>
              <a:rPr lang="nl-NL" dirty="0" err="1" smtClean="0"/>
              <a:t>need</a:t>
            </a:r>
            <a:r>
              <a:rPr lang="nl-NL" dirty="0" smtClean="0"/>
              <a:t> </a:t>
            </a:r>
            <a:r>
              <a:rPr lang="nl-NL" dirty="0" err="1" smtClean="0"/>
              <a:t>approval</a:t>
            </a:r>
            <a:r>
              <a:rPr lang="nl-NL" dirty="0" smtClean="0"/>
              <a:t>. </a:t>
            </a:r>
            <a:endParaRPr lang="nl-NL" dirty="0"/>
          </a:p>
          <a:p>
            <a:endParaRPr lang="nl-NL" sz="2200" dirty="0"/>
          </a:p>
        </p:txBody>
      </p:sp>
      <p:sp>
        <p:nvSpPr>
          <p:cNvPr id="3" name="Date Placeholder 2"/>
          <p:cNvSpPr>
            <a:spLocks noGrp="1"/>
          </p:cNvSpPr>
          <p:nvPr>
            <p:ph type="dt" sz="half" idx="10"/>
          </p:nvPr>
        </p:nvSpPr>
        <p:spPr>
          <a:xfrm>
            <a:off x="6804249" y="6402388"/>
            <a:ext cx="1704752" cy="476250"/>
          </a:xfrm>
        </p:spPr>
        <p:txBody>
          <a:bodyPr/>
          <a:lstStyle/>
          <a:p>
            <a:fld id="{7B7231D7-12E3-40E6-B58C-185A2A1A5ABD}" type="datetime3">
              <a:rPr lang="nl-NL" noProof="0" smtClean="0"/>
              <a:t>14/9/18</a:t>
            </a:fld>
            <a:endParaRPr lang="en-US" noProof="0" dirty="0"/>
          </a:p>
        </p:txBody>
      </p:sp>
      <p:sp>
        <p:nvSpPr>
          <p:cNvPr id="5" name="Slide Number Placeholder 4"/>
          <p:cNvSpPr>
            <a:spLocks noGrp="1"/>
          </p:cNvSpPr>
          <p:nvPr>
            <p:ph type="sldNum" sz="quarter" idx="12"/>
          </p:nvPr>
        </p:nvSpPr>
        <p:spPr/>
        <p:txBody>
          <a:bodyPr/>
          <a:lstStyle/>
          <a:p>
            <a:fld id="{13C9CC7F-86E1-48DE-82DC-E9AC50D04532}" type="slidenum">
              <a:rPr lang="en-US" noProof="0" smtClean="0"/>
              <a:pPr/>
              <a:t>7</a:t>
            </a:fld>
            <a:endParaRPr lang="en-US" noProof="0" dirty="0"/>
          </a:p>
        </p:txBody>
      </p:sp>
      <p:sp>
        <p:nvSpPr>
          <p:cNvPr id="6" name="Text Placeholder 5"/>
          <p:cNvSpPr>
            <a:spLocks noGrp="1"/>
          </p:cNvSpPr>
          <p:nvPr>
            <p:ph type="body" sz="quarter" idx="13"/>
          </p:nvPr>
        </p:nvSpPr>
        <p:spPr/>
        <p:txBody>
          <a:bodyPr/>
          <a:lstStyle/>
          <a:p>
            <a:r>
              <a:rPr lang="nl-NL" dirty="0" smtClean="0"/>
              <a:t>Evaluation </a:t>
            </a:r>
            <a:r>
              <a:rPr lang="nl-NL" dirty="0" err="1" smtClean="0"/>
              <a:t>proposals</a:t>
            </a:r>
            <a:endParaRPr lang="nl-NL" dirty="0"/>
          </a:p>
        </p:txBody>
      </p:sp>
    </p:spTree>
    <p:extLst>
      <p:ext uri="{BB962C8B-B14F-4D97-AF65-F5344CB8AC3E}">
        <p14:creationId xmlns:p14="http://schemas.microsoft.com/office/powerpoint/2010/main" val="16013852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l-NL" sz="2000" dirty="0"/>
              <a:t>Assessment by the academic supervisor (</a:t>
            </a:r>
            <a:r>
              <a:rPr lang="nl-NL" sz="2000" dirty="0" err="1"/>
              <a:t>evaluation</a:t>
            </a:r>
            <a:r>
              <a:rPr lang="nl-NL" sz="2000" dirty="0"/>
              <a:t> </a:t>
            </a:r>
            <a:r>
              <a:rPr lang="nl-NL" sz="2000" dirty="0" smtClean="0"/>
              <a:t>form)</a:t>
            </a:r>
            <a:endParaRPr lang="nl-NL" sz="2000" dirty="0"/>
          </a:p>
          <a:p>
            <a:r>
              <a:rPr lang="nl-NL" sz="2000" dirty="0"/>
              <a:t>PP evidence should be submitted before 6th of </a:t>
            </a:r>
            <a:r>
              <a:rPr lang="nl-NL" sz="2000" dirty="0" err="1"/>
              <a:t>July</a:t>
            </a:r>
            <a:r>
              <a:rPr lang="nl-NL" sz="2000" dirty="0"/>
              <a:t> </a:t>
            </a:r>
            <a:r>
              <a:rPr lang="nl-NL" sz="2000" dirty="0" smtClean="0"/>
              <a:t>2019</a:t>
            </a:r>
            <a:endParaRPr lang="nl-NL" sz="2000" dirty="0"/>
          </a:p>
          <a:p>
            <a:pPr marL="257175" lvl="1" indent="0">
              <a:buNone/>
            </a:pPr>
            <a:r>
              <a:rPr lang="en-US" dirty="0"/>
              <a:t>PP-evidence:  </a:t>
            </a:r>
            <a:endParaRPr lang="en-US" dirty="0" smtClean="0"/>
          </a:p>
          <a:p>
            <a:pPr marL="520700" lvl="2" indent="0">
              <a:buNone/>
            </a:pPr>
            <a:r>
              <a:rPr lang="en-US" dirty="0" smtClean="0"/>
              <a:t>1</a:t>
            </a:r>
            <a:r>
              <a:rPr lang="en-US" dirty="0"/>
              <a:t>) an evaluation form filled in by the academic supervisor</a:t>
            </a:r>
          </a:p>
          <a:p>
            <a:pPr marL="520700" lvl="2" indent="0">
              <a:buNone/>
            </a:pPr>
            <a:r>
              <a:rPr lang="en-US" dirty="0" smtClean="0"/>
              <a:t>2</a:t>
            </a:r>
            <a:r>
              <a:rPr lang="en-US" dirty="0"/>
              <a:t>) your final </a:t>
            </a:r>
            <a:r>
              <a:rPr lang="en-US" dirty="0" smtClean="0"/>
              <a:t>product</a:t>
            </a:r>
          </a:p>
          <a:p>
            <a:pPr marL="520700" lvl="2" indent="0">
              <a:buNone/>
            </a:pPr>
            <a:r>
              <a:rPr lang="en-US" sz="1800" dirty="0" smtClean="0"/>
              <a:t>3</a:t>
            </a:r>
            <a:r>
              <a:rPr lang="en-US" sz="1800" dirty="0"/>
              <a:t>) a short reflection (max. 2 pages) on your PP and learning goals</a:t>
            </a:r>
          </a:p>
          <a:p>
            <a:r>
              <a:rPr lang="nl-NL" sz="2000" dirty="0" err="1" smtClean="0"/>
              <a:t>Sharing</a:t>
            </a:r>
            <a:r>
              <a:rPr lang="nl-NL" sz="2000" dirty="0" smtClean="0"/>
              <a:t> </a:t>
            </a:r>
            <a:r>
              <a:rPr lang="nl-NL" sz="2000" dirty="0" err="1" smtClean="0"/>
              <a:t>outcomes</a:t>
            </a:r>
            <a:r>
              <a:rPr lang="nl-NL" sz="2000" dirty="0" smtClean="0"/>
              <a:t> </a:t>
            </a:r>
            <a:r>
              <a:rPr lang="nl-NL" sz="2000" dirty="0"/>
              <a:t>with </a:t>
            </a:r>
            <a:r>
              <a:rPr lang="nl-NL" sz="2000" dirty="0" err="1"/>
              <a:t>the</a:t>
            </a:r>
            <a:r>
              <a:rPr lang="nl-NL" sz="2000" dirty="0"/>
              <a:t> </a:t>
            </a:r>
            <a:r>
              <a:rPr lang="nl-NL" sz="2000" dirty="0" smtClean="0"/>
              <a:t>ATLAS community</a:t>
            </a:r>
            <a:endParaRPr lang="nl-NL" sz="2000" dirty="0"/>
          </a:p>
          <a:p>
            <a:endParaRPr lang="nl-NL" dirty="0"/>
          </a:p>
        </p:txBody>
      </p:sp>
      <p:sp>
        <p:nvSpPr>
          <p:cNvPr id="3" name="Date Placeholder 2"/>
          <p:cNvSpPr>
            <a:spLocks noGrp="1"/>
          </p:cNvSpPr>
          <p:nvPr>
            <p:ph type="dt" sz="half" idx="10"/>
          </p:nvPr>
        </p:nvSpPr>
        <p:spPr/>
        <p:txBody>
          <a:bodyPr/>
          <a:lstStyle/>
          <a:p>
            <a:fld id="{7B7231D7-12E3-40E6-B58C-185A2A1A5ABD}" type="datetime3">
              <a:rPr lang="nl-NL" noProof="0" smtClean="0"/>
              <a:t>14/9/18</a:t>
            </a:fld>
            <a:endParaRPr lang="en-US" noProof="0" dirty="0"/>
          </a:p>
        </p:txBody>
      </p:sp>
      <p:sp>
        <p:nvSpPr>
          <p:cNvPr id="4" name="Footer Placeholder 3"/>
          <p:cNvSpPr>
            <a:spLocks noGrp="1"/>
          </p:cNvSpPr>
          <p:nvPr>
            <p:ph type="ftr" sz="quarter" idx="11"/>
          </p:nvPr>
        </p:nvSpPr>
        <p:spPr/>
        <p:txBody>
          <a:bodyPr/>
          <a:lstStyle/>
          <a:p>
            <a:r>
              <a:rPr lang="en-US" noProof="0" smtClean="0"/>
              <a:t>Footer text: to modify choose 'Insert' (or ‘View’ for Office 2003 or earlier) then 'Header and footer'</a:t>
            </a:r>
            <a:endParaRPr lang="en-US" noProof="0" dirty="0"/>
          </a:p>
        </p:txBody>
      </p:sp>
      <p:sp>
        <p:nvSpPr>
          <p:cNvPr id="5" name="Slide Number Placeholder 4"/>
          <p:cNvSpPr>
            <a:spLocks noGrp="1"/>
          </p:cNvSpPr>
          <p:nvPr>
            <p:ph type="sldNum" sz="quarter" idx="12"/>
          </p:nvPr>
        </p:nvSpPr>
        <p:spPr/>
        <p:txBody>
          <a:bodyPr/>
          <a:lstStyle/>
          <a:p>
            <a:fld id="{13C9CC7F-86E1-48DE-82DC-E9AC50D04532}" type="slidenum">
              <a:rPr lang="en-US" noProof="0" smtClean="0"/>
              <a:pPr/>
              <a:t>8</a:t>
            </a:fld>
            <a:endParaRPr lang="en-US" noProof="0" dirty="0"/>
          </a:p>
        </p:txBody>
      </p:sp>
      <p:sp>
        <p:nvSpPr>
          <p:cNvPr id="6" name="Text Placeholder 5"/>
          <p:cNvSpPr>
            <a:spLocks noGrp="1"/>
          </p:cNvSpPr>
          <p:nvPr>
            <p:ph type="body" sz="quarter" idx="13"/>
          </p:nvPr>
        </p:nvSpPr>
        <p:spPr/>
        <p:txBody>
          <a:bodyPr/>
          <a:lstStyle/>
          <a:p>
            <a:endParaRPr lang="nl-NL" dirty="0" smtClean="0"/>
          </a:p>
          <a:p>
            <a:r>
              <a:rPr lang="nl-NL" dirty="0" smtClean="0"/>
              <a:t>Assessment </a:t>
            </a:r>
            <a:r>
              <a:rPr lang="nl-NL" dirty="0"/>
              <a:t>and </a:t>
            </a:r>
            <a:r>
              <a:rPr lang="nl-NL" dirty="0" smtClean="0"/>
              <a:t>outreach</a:t>
            </a:r>
            <a:endParaRPr lang="nl-NL" dirty="0"/>
          </a:p>
        </p:txBody>
      </p:sp>
      <p:sp>
        <p:nvSpPr>
          <p:cNvPr id="7" name="Text Placeholder 6"/>
          <p:cNvSpPr>
            <a:spLocks noGrp="1"/>
          </p:cNvSpPr>
          <p:nvPr>
            <p:ph type="body" sz="quarter" idx="14"/>
          </p:nvPr>
        </p:nvSpPr>
        <p:spPr/>
        <p:txBody>
          <a:bodyPr/>
          <a:lstStyle/>
          <a:p>
            <a:endParaRPr lang="nl-NL"/>
          </a:p>
        </p:txBody>
      </p:sp>
    </p:spTree>
    <p:extLst>
      <p:ext uri="{BB962C8B-B14F-4D97-AF65-F5344CB8AC3E}">
        <p14:creationId xmlns:p14="http://schemas.microsoft.com/office/powerpoint/2010/main" val="1427986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03648" y="1340768"/>
            <a:ext cx="7909600" cy="4536504"/>
          </a:xfrm>
        </p:spPr>
        <p:txBody>
          <a:bodyPr/>
          <a:lstStyle/>
          <a:p>
            <a:pPr marL="0" indent="0">
              <a:buNone/>
            </a:pPr>
            <a:r>
              <a:rPr lang="en-US" sz="2000" b="1" smtClean="0"/>
              <a:t>Deadlines Class </a:t>
            </a:r>
            <a:r>
              <a:rPr lang="en-US" sz="2000" b="1" dirty="0"/>
              <a:t>2012: </a:t>
            </a:r>
            <a:r>
              <a:rPr lang="en-US" sz="2000" b="1" dirty="0" smtClean="0"/>
              <a:t>proposal submission</a:t>
            </a:r>
            <a:endParaRPr lang="en-US" sz="2000" dirty="0" smtClean="0"/>
          </a:p>
          <a:p>
            <a:pPr lvl="1"/>
            <a:r>
              <a:rPr lang="en-US" sz="1800" dirty="0" smtClean="0">
                <a:solidFill>
                  <a:srgbClr val="000000"/>
                </a:solidFill>
              </a:rPr>
              <a:t>October 11</a:t>
            </a:r>
            <a:r>
              <a:rPr lang="en-US" sz="1800" baseline="30000" dirty="0" smtClean="0">
                <a:solidFill>
                  <a:srgbClr val="000000"/>
                </a:solidFill>
              </a:rPr>
              <a:t>th</a:t>
            </a:r>
            <a:r>
              <a:rPr lang="en-US" sz="1800" dirty="0" smtClean="0">
                <a:solidFill>
                  <a:srgbClr val="000000"/>
                </a:solidFill>
              </a:rPr>
              <a:t> (first proposal)</a:t>
            </a:r>
          </a:p>
          <a:p>
            <a:pPr lvl="1"/>
            <a:r>
              <a:rPr lang="en-US" sz="1800" dirty="0" smtClean="0">
                <a:solidFill>
                  <a:srgbClr val="000000"/>
                </a:solidFill>
              </a:rPr>
              <a:t>November 1st (revised proposal)</a:t>
            </a:r>
            <a:endParaRPr lang="en-US" sz="1800" dirty="0">
              <a:solidFill>
                <a:srgbClr val="000000"/>
              </a:solidFill>
            </a:endParaRPr>
          </a:p>
          <a:p>
            <a:pPr marL="0" indent="0">
              <a:buNone/>
            </a:pPr>
            <a:r>
              <a:rPr lang="en-US" sz="2000" b="1" dirty="0" smtClean="0"/>
              <a:t>Deadlines: handing in evidence </a:t>
            </a:r>
            <a:endParaRPr lang="en-US" sz="1600" dirty="0" smtClean="0"/>
          </a:p>
          <a:p>
            <a:pPr lvl="1"/>
            <a:r>
              <a:rPr lang="en-US" sz="1800" dirty="0" smtClean="0"/>
              <a:t>July 4</a:t>
            </a:r>
            <a:r>
              <a:rPr lang="en-US" sz="1800" baseline="30000" dirty="0" smtClean="0"/>
              <a:t>th</a:t>
            </a:r>
            <a:endParaRPr lang="en-US" sz="1800" dirty="0" smtClean="0"/>
          </a:p>
          <a:p>
            <a:pPr lvl="1"/>
            <a:r>
              <a:rPr lang="en-US" sz="1800" dirty="0" smtClean="0"/>
              <a:t>August 15</a:t>
            </a:r>
            <a:r>
              <a:rPr lang="en-US" sz="1800" baseline="30000" dirty="0" smtClean="0"/>
              <a:t>th</a:t>
            </a:r>
            <a:r>
              <a:rPr lang="en-US" sz="1800" dirty="0" smtClean="0"/>
              <a:t> (only if extension has been granted)</a:t>
            </a:r>
            <a:endParaRPr lang="en-US" sz="1800" dirty="0"/>
          </a:p>
          <a:p>
            <a:pPr marL="257175" lvl="1" indent="0">
              <a:buNone/>
            </a:pPr>
            <a:r>
              <a:rPr lang="en-US" sz="1600" dirty="0" smtClean="0"/>
              <a:t> </a:t>
            </a:r>
            <a:endParaRPr lang="en-US" sz="1600" dirty="0"/>
          </a:p>
          <a:p>
            <a:pPr marL="257175" lvl="1" indent="0">
              <a:buNone/>
            </a:pPr>
            <a:endParaRPr lang="en-US" dirty="0"/>
          </a:p>
          <a:p>
            <a:pPr marL="257175" lvl="1" indent="0">
              <a:buNone/>
            </a:pPr>
            <a:endParaRPr lang="en-US" dirty="0" smtClean="0"/>
          </a:p>
          <a:p>
            <a:pPr lvl="1"/>
            <a:endParaRPr lang="en-US" dirty="0"/>
          </a:p>
          <a:p>
            <a:pPr marL="0" indent="0">
              <a:buNone/>
            </a:pPr>
            <a:r>
              <a:rPr lang="en-US" dirty="0" smtClean="0"/>
              <a:t>	</a:t>
            </a:r>
            <a:endParaRPr lang="nl-NL" dirty="0"/>
          </a:p>
        </p:txBody>
      </p:sp>
      <p:sp>
        <p:nvSpPr>
          <p:cNvPr id="3" name="Date Placeholder 2"/>
          <p:cNvSpPr>
            <a:spLocks noGrp="1"/>
          </p:cNvSpPr>
          <p:nvPr>
            <p:ph type="dt" sz="half" idx="10"/>
          </p:nvPr>
        </p:nvSpPr>
        <p:spPr>
          <a:xfrm>
            <a:off x="6804249" y="6402388"/>
            <a:ext cx="1704752" cy="476250"/>
          </a:xfrm>
        </p:spPr>
        <p:txBody>
          <a:bodyPr/>
          <a:lstStyle/>
          <a:p>
            <a:fld id="{7B7231D7-12E3-40E6-B58C-185A2A1A5ABD}" type="datetime3">
              <a:rPr lang="nl-NL" noProof="0" smtClean="0"/>
              <a:t>14/9/18</a:t>
            </a:fld>
            <a:endParaRPr lang="en-US" noProof="0" dirty="0"/>
          </a:p>
        </p:txBody>
      </p:sp>
      <p:sp>
        <p:nvSpPr>
          <p:cNvPr id="5" name="Slide Number Placeholder 4"/>
          <p:cNvSpPr>
            <a:spLocks noGrp="1"/>
          </p:cNvSpPr>
          <p:nvPr>
            <p:ph type="sldNum" sz="quarter" idx="12"/>
          </p:nvPr>
        </p:nvSpPr>
        <p:spPr/>
        <p:txBody>
          <a:bodyPr/>
          <a:lstStyle/>
          <a:p>
            <a:fld id="{13C9CC7F-86E1-48DE-82DC-E9AC50D04532}" type="slidenum">
              <a:rPr lang="en-US" noProof="0" smtClean="0"/>
              <a:pPr/>
              <a:t>9</a:t>
            </a:fld>
            <a:endParaRPr lang="en-US" noProof="0" dirty="0"/>
          </a:p>
        </p:txBody>
      </p:sp>
      <p:sp>
        <p:nvSpPr>
          <p:cNvPr id="6" name="Text Placeholder 5"/>
          <p:cNvSpPr>
            <a:spLocks noGrp="1"/>
          </p:cNvSpPr>
          <p:nvPr>
            <p:ph type="body" sz="quarter" idx="13"/>
          </p:nvPr>
        </p:nvSpPr>
        <p:spPr/>
        <p:txBody>
          <a:bodyPr/>
          <a:lstStyle/>
          <a:p>
            <a:r>
              <a:rPr lang="nl-NL" dirty="0" smtClean="0"/>
              <a:t>Important dates</a:t>
            </a:r>
            <a:endParaRPr lang="nl-NL" dirty="0"/>
          </a:p>
        </p:txBody>
      </p:sp>
    </p:spTree>
    <p:extLst>
      <p:ext uri="{BB962C8B-B14F-4D97-AF65-F5344CB8AC3E}">
        <p14:creationId xmlns:p14="http://schemas.microsoft.com/office/powerpoint/2010/main" val="342661860"/>
      </p:ext>
    </p:extLst>
  </p:cSld>
  <p:clrMapOvr>
    <a:masterClrMapping/>
  </p:clrMapOvr>
  <p:timing>
    <p:tnLst>
      <p:par>
        <p:cTn id="1" dur="indefinite" restart="never" nodeType="tmRoot"/>
      </p:par>
    </p:tnLst>
  </p:timing>
</p:sld>
</file>

<file path=ppt/theme/theme1.xml><?xml version="1.0" encoding="utf-8"?>
<a:theme xmlns:a="http://schemas.openxmlformats.org/drawingml/2006/main" name="ATLAS_powerpoint template">
  <a:themeElements>
    <a:clrScheme name="UT_wit">
      <a:dk1>
        <a:srgbClr val="000000"/>
      </a:dk1>
      <a:lt1>
        <a:srgbClr val="FFFFFF"/>
      </a:lt1>
      <a:dk2>
        <a:srgbClr val="000000"/>
      </a:dk2>
      <a:lt2>
        <a:srgbClr val="808080"/>
      </a:lt2>
      <a:accent1>
        <a:srgbClr val="34B233"/>
      </a:accent1>
      <a:accent2>
        <a:srgbClr val="CF0072"/>
      </a:accent2>
      <a:accent3>
        <a:srgbClr val="FED100"/>
      </a:accent3>
      <a:accent4>
        <a:srgbClr val="0098C3"/>
      </a:accent4>
      <a:accent5>
        <a:srgbClr val="DC0C30"/>
      </a:accent5>
      <a:accent6>
        <a:srgbClr val="006A4D"/>
      </a:accent6>
      <a:hlink>
        <a:srgbClr val="4F2D7F"/>
      </a:hlink>
      <a:folHlink>
        <a:srgbClr val="887B1B"/>
      </a:folHlink>
    </a:clrScheme>
    <a:fontScheme name="Standaardontwerp">
      <a:majorFont>
        <a:latin typeface="Arial Narrow"/>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ardontwer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ardontwerp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ardontwerp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ardontwerp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ardontwerp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ardontwerp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ardontwerp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ardontwerp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ardontwerp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ardontwerp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ardontwerp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ardontwerp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tandaardontwerp 13">
        <a:dk1>
          <a:srgbClr val="000000"/>
        </a:dk1>
        <a:lt1>
          <a:srgbClr val="FFFFFF"/>
        </a:lt1>
        <a:dk2>
          <a:srgbClr val="000000"/>
        </a:dk2>
        <a:lt2>
          <a:srgbClr val="808080"/>
        </a:lt2>
        <a:accent1>
          <a:srgbClr val="5CA440"/>
        </a:accent1>
        <a:accent2>
          <a:srgbClr val="FFD600"/>
        </a:accent2>
        <a:accent3>
          <a:srgbClr val="FFFFFF"/>
        </a:accent3>
        <a:accent4>
          <a:srgbClr val="000000"/>
        </a:accent4>
        <a:accent5>
          <a:srgbClr val="B5CFAF"/>
        </a:accent5>
        <a:accent6>
          <a:srgbClr val="E7C200"/>
        </a:accent6>
        <a:hlink>
          <a:srgbClr val="C40079"/>
        </a:hlink>
        <a:folHlink>
          <a:srgbClr val="0098A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h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ATLAS_powerpoint template</Template>
  <TotalTime>1152</TotalTime>
  <Words>686</Words>
  <Application>Microsoft Office PowerPoint</Application>
  <PresentationFormat>On-screen Show (4:3)</PresentationFormat>
  <Paragraphs>117</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Narrow</vt:lpstr>
      <vt:lpstr>Courier New</vt:lpstr>
      <vt:lpstr>Wingdings</vt:lpstr>
      <vt:lpstr>ATLAS_powerpoint template</vt:lpstr>
      <vt:lpstr>The Personal Pursuit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Twente - ICTS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Anne van de Maat</dc:creator>
  <cp:lastModifiedBy> </cp:lastModifiedBy>
  <cp:revision>160</cp:revision>
  <cp:lastPrinted>2014-09-23T11:11:43Z</cp:lastPrinted>
  <dcterms:created xsi:type="dcterms:W3CDTF">2014-09-18T15:30:26Z</dcterms:created>
  <dcterms:modified xsi:type="dcterms:W3CDTF">2018-09-14T10:36:32Z</dcterms:modified>
</cp:coreProperties>
</file>