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60" r:id="rId2"/>
    <p:sldId id="256" r:id="rId3"/>
    <p:sldId id="259" r:id="rId4"/>
    <p:sldId id="258" r:id="rId5"/>
    <p:sldId id="266" r:id="rId6"/>
    <p:sldId id="268" r:id="rId7"/>
    <p:sldId id="261" r:id="rId8"/>
    <p:sldId id="257" r:id="rId9"/>
    <p:sldId id="267" r:id="rId10"/>
    <p:sldId id="263" r:id="rId11"/>
    <p:sldId id="265" r:id="rId12"/>
    <p:sldId id="264" r:id="rId13"/>
    <p:sldId id="269" r:id="rId14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7" d="100"/>
          <a:sy n="77" d="100"/>
        </p:scale>
        <p:origin x="7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16EF-352C-CDFA-4565-14103DB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150" y="1197187"/>
            <a:ext cx="9486900" cy="2546773"/>
          </a:xfrm>
        </p:spPr>
        <p:txBody>
          <a:bodyPr anchor="b"/>
          <a:lstStyle>
            <a:lvl1pPr algn="ctr">
              <a:defRPr sz="62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4CECE-B81E-A939-B133-1FA4218AB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3842174"/>
            <a:ext cx="9486900" cy="1766146"/>
          </a:xfrm>
        </p:spPr>
        <p:txBody>
          <a:bodyPr/>
          <a:lstStyle>
            <a:lvl1pPr marL="0" indent="0" algn="ctr">
              <a:buNone/>
              <a:defRPr sz="2490"/>
            </a:lvl1pPr>
            <a:lvl2pPr marL="474345" indent="0" algn="ctr">
              <a:buNone/>
              <a:defRPr sz="2075"/>
            </a:lvl2pPr>
            <a:lvl3pPr marL="948690" indent="0" algn="ctr">
              <a:buNone/>
              <a:defRPr sz="1868"/>
            </a:lvl3pPr>
            <a:lvl4pPr marL="1423035" indent="0" algn="ctr">
              <a:buNone/>
              <a:defRPr sz="1660"/>
            </a:lvl4pPr>
            <a:lvl5pPr marL="1897380" indent="0" algn="ctr">
              <a:buNone/>
              <a:defRPr sz="1660"/>
            </a:lvl5pPr>
            <a:lvl6pPr marL="2371725" indent="0" algn="ctr">
              <a:buNone/>
              <a:defRPr sz="1660"/>
            </a:lvl6pPr>
            <a:lvl7pPr marL="2846070" indent="0" algn="ctr">
              <a:buNone/>
              <a:defRPr sz="1660"/>
            </a:lvl7pPr>
            <a:lvl8pPr marL="3320415" indent="0" algn="ctr">
              <a:buNone/>
              <a:defRPr sz="1660"/>
            </a:lvl8pPr>
            <a:lvl9pPr marL="3794760" indent="0" algn="ctr">
              <a:buNone/>
              <a:defRPr sz="16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B92C-A0B4-BB59-AD8D-2DB68CE3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F0CB-0527-E881-144C-3B60B23C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4179-B529-A334-FE12-F3AA812B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6587-4A3D-08E3-6C1A-8EA259D0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9D87-C7B5-C2DC-4C71-165FF4D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9E41-52E5-FD0A-D430-C8EDEF10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1470-EBFC-BD59-A5CF-23BBFD9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F80F-6CA3-E780-FCE1-1819B468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9E031-D7CA-7AA9-73A5-588BF04A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2084" y="389467"/>
            <a:ext cx="272748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2D0C-E1C2-9C11-9ABC-26568AB5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69633" y="389467"/>
            <a:ext cx="802433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B387-0BC6-3DC4-8A2D-CB7EF413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F84F-DF89-975A-E475-DA8EFF9E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F6B9-2598-C8CF-8CBF-55DE6CDA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0236-DCB5-316F-5936-E1AE3841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029F-F1C0-53D9-F526-BB1718FC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9AA1-1A31-7BBE-AB3A-B3494EFC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FC16-027C-3271-E876-C82DC46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52B-0BE0-CBB4-BC62-A3BB6BD4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266-6BFB-8AFE-6134-31F0752A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44" y="1823721"/>
            <a:ext cx="10909935" cy="3042919"/>
          </a:xfrm>
        </p:spPr>
        <p:txBody>
          <a:bodyPr anchor="b"/>
          <a:lstStyle>
            <a:lvl1pPr>
              <a:defRPr sz="62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94B2-1CB7-969E-3791-AD496B7F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044" y="4895428"/>
            <a:ext cx="10909935" cy="1600199"/>
          </a:xfrm>
        </p:spPr>
        <p:txBody>
          <a:bodyPr/>
          <a:lstStyle>
            <a:lvl1pPr marL="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1pPr>
            <a:lvl2pPr marL="474345" indent="0">
              <a:buNone/>
              <a:defRPr sz="2075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F460-5009-55E2-C58B-05D1B3D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9199-98CB-6F45-9A20-4C574B4A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6-7118-1E52-D66F-E9DB23DA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F0C2-9A6A-0DAE-20B8-3DD82812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5E94-804F-D1E5-EA25-BB8547A7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633" y="1947333"/>
            <a:ext cx="53759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13E1-B9CD-1484-2387-3188FD4FC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658" y="1947333"/>
            <a:ext cx="537591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9A6C-07C7-4CE1-5C28-CCEE2B9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5C75-2F2E-3E48-CF3F-D00941A7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3DB4-0575-30BD-86B3-5ACA0A1A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038-FA1C-89F5-73E8-07B78840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0" y="389467"/>
            <a:ext cx="10909935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297C-BAD5-944B-ED04-5C96910A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281" y="1793241"/>
            <a:ext cx="5351204" cy="878839"/>
          </a:xfrm>
        </p:spPr>
        <p:txBody>
          <a:bodyPr anchor="b"/>
          <a:lstStyle>
            <a:lvl1pPr marL="0" indent="0">
              <a:buNone/>
              <a:defRPr sz="2490" b="1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88F6-F3A9-A25A-440E-50B68448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281" y="2672080"/>
            <a:ext cx="53512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D6897-16BE-FF0B-1870-D7D2F5421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657" y="1793241"/>
            <a:ext cx="5377558" cy="878839"/>
          </a:xfrm>
        </p:spPr>
        <p:txBody>
          <a:bodyPr anchor="b"/>
          <a:lstStyle>
            <a:lvl1pPr marL="0" indent="0">
              <a:buNone/>
              <a:defRPr sz="2490" b="1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33160-6320-D012-B30B-EC7EC276D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3657" y="2672080"/>
            <a:ext cx="537755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B411E-2D7B-2F86-B935-A87BD53F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1AA88-1337-9DDA-7D5B-0828248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7AEA9-53CB-8824-2D75-3F9AA472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69EC-B0D2-12F3-C284-A5FBBC0E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AA46F-8222-2E5E-A8D3-2625638A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D117-6CB9-165C-F212-3F35F5F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AB0F-4E3A-7CE4-C09D-81A2F8C7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01615-25DD-EB9F-B07A-9FB83482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AE1CB-5331-8EEF-FCD2-5D310306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708C1-A453-C160-70D9-5A7CECB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9C6-A8DA-BBCA-8C86-1C202808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1" y="487680"/>
            <a:ext cx="4079696" cy="1706880"/>
          </a:xfrm>
        </p:spPr>
        <p:txBody>
          <a:bodyPr anchor="b"/>
          <a:lstStyle>
            <a:lvl1pPr>
              <a:defRPr sz="3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2BA2-E668-52DB-471D-8F996DF1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7" y="1053254"/>
            <a:ext cx="6403658" cy="5198533"/>
          </a:xfrm>
        </p:spPr>
        <p:txBody>
          <a:bodyPr/>
          <a:lstStyle>
            <a:lvl1pPr>
              <a:defRPr sz="3320"/>
            </a:lvl1pPr>
            <a:lvl2pPr>
              <a:defRPr sz="2905"/>
            </a:lvl2pPr>
            <a:lvl3pPr>
              <a:defRPr sz="2490"/>
            </a:lvl3pPr>
            <a:lvl4pPr>
              <a:defRPr sz="2075"/>
            </a:lvl4pPr>
            <a:lvl5pPr>
              <a:defRPr sz="2075"/>
            </a:lvl5pPr>
            <a:lvl6pPr>
              <a:defRPr sz="2075"/>
            </a:lvl6pPr>
            <a:lvl7pPr>
              <a:defRPr sz="2075"/>
            </a:lvl7pPr>
            <a:lvl8pPr>
              <a:defRPr sz="2075"/>
            </a:lvl8pPr>
            <a:lvl9pPr>
              <a:defRPr sz="2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89634-F34A-BA69-04E3-07357333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281" y="2194560"/>
            <a:ext cx="4079696" cy="4065694"/>
          </a:xfrm>
        </p:spPr>
        <p:txBody>
          <a:bodyPr/>
          <a:lstStyle>
            <a:lvl1pPr marL="0" indent="0">
              <a:buNone/>
              <a:defRPr sz="1660"/>
            </a:lvl1pPr>
            <a:lvl2pPr marL="474345" indent="0">
              <a:buNone/>
              <a:defRPr sz="1453"/>
            </a:lvl2pPr>
            <a:lvl3pPr marL="948690" indent="0">
              <a:buNone/>
              <a:defRPr sz="1245"/>
            </a:lvl3pPr>
            <a:lvl4pPr marL="1423035" indent="0">
              <a:buNone/>
              <a:defRPr sz="1038"/>
            </a:lvl4pPr>
            <a:lvl5pPr marL="1897380" indent="0">
              <a:buNone/>
              <a:defRPr sz="1038"/>
            </a:lvl5pPr>
            <a:lvl6pPr marL="2371725" indent="0">
              <a:buNone/>
              <a:defRPr sz="1038"/>
            </a:lvl6pPr>
            <a:lvl7pPr marL="2846070" indent="0">
              <a:buNone/>
              <a:defRPr sz="1038"/>
            </a:lvl7pPr>
            <a:lvl8pPr marL="3320415" indent="0">
              <a:buNone/>
              <a:defRPr sz="1038"/>
            </a:lvl8pPr>
            <a:lvl9pPr marL="3794760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6F59-CE56-A6BA-C769-61D85E5B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1C644-923F-52F4-831E-21D55DE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859D0-0AB0-16D4-EF2B-99DE3E4F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DA2D-B854-69FF-915D-642FF285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81" y="487680"/>
            <a:ext cx="4079696" cy="1706880"/>
          </a:xfrm>
        </p:spPr>
        <p:txBody>
          <a:bodyPr anchor="b"/>
          <a:lstStyle>
            <a:lvl1pPr>
              <a:defRPr sz="3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50B04-24E5-7597-18CE-DD2EAF98D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7557" y="1053254"/>
            <a:ext cx="6403658" cy="5198533"/>
          </a:xfrm>
        </p:spPr>
        <p:txBody>
          <a:bodyPr/>
          <a:lstStyle>
            <a:lvl1pPr marL="0" indent="0">
              <a:buNone/>
              <a:defRPr sz="3320"/>
            </a:lvl1pPr>
            <a:lvl2pPr marL="474345" indent="0">
              <a:buNone/>
              <a:defRPr sz="2905"/>
            </a:lvl2pPr>
            <a:lvl3pPr marL="948690" indent="0">
              <a:buNone/>
              <a:defRPr sz="2490"/>
            </a:lvl3pPr>
            <a:lvl4pPr marL="1423035" indent="0">
              <a:buNone/>
              <a:defRPr sz="2075"/>
            </a:lvl4pPr>
            <a:lvl5pPr marL="1897380" indent="0">
              <a:buNone/>
              <a:defRPr sz="2075"/>
            </a:lvl5pPr>
            <a:lvl6pPr marL="2371725" indent="0">
              <a:buNone/>
              <a:defRPr sz="2075"/>
            </a:lvl6pPr>
            <a:lvl7pPr marL="2846070" indent="0">
              <a:buNone/>
              <a:defRPr sz="2075"/>
            </a:lvl7pPr>
            <a:lvl8pPr marL="3320415" indent="0">
              <a:buNone/>
              <a:defRPr sz="2075"/>
            </a:lvl8pPr>
            <a:lvl9pPr marL="3794760" indent="0">
              <a:buNone/>
              <a:defRPr sz="20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FA4F6-8877-769E-3397-E2BF45C5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281" y="2194560"/>
            <a:ext cx="4079696" cy="4065694"/>
          </a:xfrm>
        </p:spPr>
        <p:txBody>
          <a:bodyPr/>
          <a:lstStyle>
            <a:lvl1pPr marL="0" indent="0">
              <a:buNone/>
              <a:defRPr sz="1660"/>
            </a:lvl1pPr>
            <a:lvl2pPr marL="474345" indent="0">
              <a:buNone/>
              <a:defRPr sz="1453"/>
            </a:lvl2pPr>
            <a:lvl3pPr marL="948690" indent="0">
              <a:buNone/>
              <a:defRPr sz="1245"/>
            </a:lvl3pPr>
            <a:lvl4pPr marL="1423035" indent="0">
              <a:buNone/>
              <a:defRPr sz="1038"/>
            </a:lvl4pPr>
            <a:lvl5pPr marL="1897380" indent="0">
              <a:buNone/>
              <a:defRPr sz="1038"/>
            </a:lvl5pPr>
            <a:lvl6pPr marL="2371725" indent="0">
              <a:buNone/>
              <a:defRPr sz="1038"/>
            </a:lvl6pPr>
            <a:lvl7pPr marL="2846070" indent="0">
              <a:buNone/>
              <a:defRPr sz="1038"/>
            </a:lvl7pPr>
            <a:lvl8pPr marL="3320415" indent="0">
              <a:buNone/>
              <a:defRPr sz="1038"/>
            </a:lvl8pPr>
            <a:lvl9pPr marL="3794760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35D5C-1ECA-317B-B1E6-679CE858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B73D-803D-F7FC-D67E-63FA456C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0080-7D05-1BCD-B610-AB00A11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91F92-90EF-9205-6A8C-B42676D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33" y="389467"/>
            <a:ext cx="1090993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4020-5134-11EA-31B9-54BA3C77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633" y="1947333"/>
            <a:ext cx="1090993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30D0-ED2B-7F8F-2C5A-C83655484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633" y="6780107"/>
            <a:ext cx="28460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F4F7-3FC1-D480-606A-91EEFAB77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048" y="6780107"/>
            <a:ext cx="42691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1B2A-4E91-B9A0-87E4-6B20745B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3498" y="6780107"/>
            <a:ext cx="28460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8690" rtl="0" eaLnBrk="1" latinLnBrk="0" hangingPunct="1">
        <a:lnSpc>
          <a:spcPct val="90000"/>
        </a:lnSpc>
        <a:spcBef>
          <a:spcPct val="0"/>
        </a:spcBef>
        <a:buNone/>
        <a:defRPr sz="4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173" indent="-237173" algn="l" defTabSz="948690" rtl="0" eaLnBrk="1" latinLnBrk="0" hangingPunct="1">
        <a:lnSpc>
          <a:spcPct val="90000"/>
        </a:lnSpc>
        <a:spcBef>
          <a:spcPts val="1038"/>
        </a:spcBef>
        <a:buFont typeface="Arial" panose="020B0604020202020204" pitchFamily="34" charset="0"/>
        <a:buChar char="•"/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1151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18586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3pPr>
      <a:lvl4pPr marL="166020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213455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60889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308324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557588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4031933" indent="-237173" algn="l" defTabSz="948690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948690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1.png"/><Relationship Id="rId1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9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53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076450"/>
            <a:ext cx="7296150" cy="2400300"/>
            <a:chOff x="228600" y="2076450"/>
            <a:chExt cx="7296150" cy="2400300"/>
          </a:xfrm>
        </p:grpSpPr>
        <p:sp>
          <p:nvSpPr>
            <p:cNvPr id="5" name="object 5"/>
            <p:cNvSpPr/>
            <p:nvPr/>
          </p:nvSpPr>
          <p:spPr>
            <a:xfrm>
              <a:off x="228600" y="2076450"/>
              <a:ext cx="7296150" cy="2400300"/>
            </a:xfrm>
            <a:custGeom>
              <a:avLst/>
              <a:gdLst/>
              <a:ahLst/>
              <a:cxnLst/>
              <a:rect l="l" t="t" r="r" b="b"/>
              <a:pathLst>
                <a:path w="7296150" h="2400300">
                  <a:moveTo>
                    <a:pt x="7296150" y="2400300"/>
                  </a:moveTo>
                  <a:lnTo>
                    <a:pt x="0" y="2400300"/>
                  </a:lnTo>
                  <a:lnTo>
                    <a:pt x="0" y="0"/>
                  </a:lnTo>
                  <a:lnTo>
                    <a:pt x="7296150" y="0"/>
                  </a:lnTo>
                  <a:lnTo>
                    <a:pt x="7296150" y="2400300"/>
                  </a:lnTo>
                  <a:close/>
                </a:path>
              </a:pathLst>
            </a:custGeom>
            <a:solidFill>
              <a:srgbClr val="EB575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669" y="2112991"/>
              <a:ext cx="1611772" cy="119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925" y="3750957"/>
              <a:ext cx="5038725" cy="9525"/>
            </a:xfrm>
            <a:custGeom>
              <a:avLst/>
              <a:gdLst/>
              <a:ahLst/>
              <a:cxnLst/>
              <a:rect l="l" t="t" r="r" b="b"/>
              <a:pathLst>
                <a:path w="50387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0387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0387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0387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0387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0387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0387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0387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0387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0387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0387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0387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0387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0387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0387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0387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0387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0387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0387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0387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0387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0387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0387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0387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0387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0387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0387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0387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0387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0387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0387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0387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0387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0387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0387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0387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0387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0387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0387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0387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0387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0387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0387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0387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0387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0387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0387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0387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0387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0387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0387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0387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0387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5038725" h="952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5038725" h="9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50387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0387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03872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03872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50387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03872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503872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503872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5038725" h="952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503872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503872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503872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503872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503872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503872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503872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2125" y="3750957"/>
              <a:ext cx="1895475" cy="9525"/>
            </a:xfrm>
            <a:custGeom>
              <a:avLst/>
              <a:gdLst/>
              <a:ahLst/>
              <a:cxnLst/>
              <a:rect l="l" t="t" r="r" b="b"/>
              <a:pathLst>
                <a:path w="18954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8954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8954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8954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8954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8954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8954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8954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8954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8954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8954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8954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8954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8954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8954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8954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8954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8954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8954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8954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8954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8954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8954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8954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8954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8954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8954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8954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8954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8954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8954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8954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8954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18954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0668" y="3665326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675" y="336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336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336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42925" y="2902093"/>
            <a:ext cx="6924675" cy="848994"/>
            <a:chOff x="542925" y="2902093"/>
            <a:chExt cx="6924675" cy="848994"/>
          </a:xfrm>
        </p:grpSpPr>
        <p:sp>
          <p:nvSpPr>
            <p:cNvPr id="14" name="object 14"/>
            <p:cNvSpPr/>
            <p:nvPr/>
          </p:nvSpPr>
          <p:spPr>
            <a:xfrm>
              <a:off x="542925" y="3360902"/>
              <a:ext cx="6010275" cy="9525"/>
            </a:xfrm>
            <a:custGeom>
              <a:avLst/>
              <a:gdLst/>
              <a:ahLst/>
              <a:cxnLst/>
              <a:rect l="l" t="t" r="r" b="b"/>
              <a:pathLst>
                <a:path w="60102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0102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60102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60102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60102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60102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60102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60102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60102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60102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60102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60102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60102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60102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60102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60102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60102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60102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60102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60102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60102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60102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60102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60102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60102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60102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60102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60102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60102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60102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60102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601027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6010275" h="9525">
                  <a:moveTo>
                    <a:pt x="3152775" y="0"/>
                  </a:moveTo>
                  <a:lnTo>
                    <a:pt x="3152013" y="0"/>
                  </a:lnTo>
                  <a:lnTo>
                    <a:pt x="3152013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601027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601027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601027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601027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601027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601027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601027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601027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601027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601027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601027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601027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601027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601027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601027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601027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601027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601027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601027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601027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6010275" h="952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601027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601027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601027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601027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601027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601027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601027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6010275" h="9525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6010275" h="9525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6010275" h="9525">
                  <a:moveTo>
                    <a:pt x="5210175" y="0"/>
                  </a:moveTo>
                  <a:lnTo>
                    <a:pt x="5200650" y="0"/>
                  </a:lnTo>
                  <a:lnTo>
                    <a:pt x="5200650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  <a:path w="6010275" h="9525">
                  <a:moveTo>
                    <a:pt x="5267325" y="0"/>
                  </a:moveTo>
                  <a:lnTo>
                    <a:pt x="5257800" y="0"/>
                  </a:lnTo>
                  <a:lnTo>
                    <a:pt x="5257800" y="9525"/>
                  </a:lnTo>
                  <a:lnTo>
                    <a:pt x="5267325" y="9525"/>
                  </a:lnTo>
                  <a:lnTo>
                    <a:pt x="5267325" y="0"/>
                  </a:lnTo>
                  <a:close/>
                </a:path>
                <a:path w="6010275" h="9525">
                  <a:moveTo>
                    <a:pt x="5324475" y="0"/>
                  </a:moveTo>
                  <a:lnTo>
                    <a:pt x="5314950" y="0"/>
                  </a:lnTo>
                  <a:lnTo>
                    <a:pt x="5314950" y="9525"/>
                  </a:lnTo>
                  <a:lnTo>
                    <a:pt x="5324475" y="9525"/>
                  </a:lnTo>
                  <a:lnTo>
                    <a:pt x="5324475" y="0"/>
                  </a:lnTo>
                  <a:close/>
                </a:path>
                <a:path w="6010275" h="9525">
                  <a:moveTo>
                    <a:pt x="5495925" y="0"/>
                  </a:moveTo>
                  <a:lnTo>
                    <a:pt x="5489397" y="0"/>
                  </a:lnTo>
                  <a:lnTo>
                    <a:pt x="5489397" y="9525"/>
                  </a:lnTo>
                  <a:lnTo>
                    <a:pt x="5495925" y="9525"/>
                  </a:lnTo>
                  <a:lnTo>
                    <a:pt x="5495925" y="0"/>
                  </a:lnTo>
                  <a:close/>
                </a:path>
                <a:path w="6010275" h="9525">
                  <a:moveTo>
                    <a:pt x="5724525" y="0"/>
                  </a:moveTo>
                  <a:lnTo>
                    <a:pt x="5715000" y="0"/>
                  </a:lnTo>
                  <a:lnTo>
                    <a:pt x="5715000" y="9525"/>
                  </a:lnTo>
                  <a:lnTo>
                    <a:pt x="5724525" y="9525"/>
                  </a:lnTo>
                  <a:lnTo>
                    <a:pt x="5724525" y="0"/>
                  </a:lnTo>
                  <a:close/>
                </a:path>
                <a:path w="6010275" h="9525">
                  <a:moveTo>
                    <a:pt x="5895975" y="0"/>
                  </a:moveTo>
                  <a:lnTo>
                    <a:pt x="5886450" y="0"/>
                  </a:lnTo>
                  <a:lnTo>
                    <a:pt x="5886450" y="9525"/>
                  </a:lnTo>
                  <a:lnTo>
                    <a:pt x="5895975" y="9525"/>
                  </a:lnTo>
                  <a:lnTo>
                    <a:pt x="5895975" y="0"/>
                  </a:lnTo>
                  <a:close/>
                </a:path>
                <a:path w="6010275" h="9525">
                  <a:moveTo>
                    <a:pt x="5953125" y="0"/>
                  </a:moveTo>
                  <a:lnTo>
                    <a:pt x="5943600" y="0"/>
                  </a:lnTo>
                  <a:lnTo>
                    <a:pt x="5943600" y="9525"/>
                  </a:lnTo>
                  <a:lnTo>
                    <a:pt x="5953125" y="9525"/>
                  </a:lnTo>
                  <a:lnTo>
                    <a:pt x="5953125" y="0"/>
                  </a:lnTo>
                  <a:close/>
                </a:path>
                <a:path w="6010275" h="9525">
                  <a:moveTo>
                    <a:pt x="6010275" y="0"/>
                  </a:moveTo>
                  <a:lnTo>
                    <a:pt x="6000750" y="0"/>
                  </a:lnTo>
                  <a:lnTo>
                    <a:pt x="6000750" y="9525"/>
                  </a:lnTo>
                  <a:lnTo>
                    <a:pt x="6010275" y="95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925" y="2970885"/>
              <a:ext cx="6924675" cy="400050"/>
            </a:xfrm>
            <a:custGeom>
              <a:avLst/>
              <a:gdLst/>
              <a:ahLst/>
              <a:cxnLst/>
              <a:rect l="l" t="t" r="r" b="b"/>
              <a:pathLst>
                <a:path w="6924675" h="4000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924675" h="40005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6924675" h="40005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6924675" h="40005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6924675" h="40005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6924675" h="40005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6924675" h="40005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6924675" h="40005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6924675" h="40005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6924675" h="40005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6924675" h="40005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6924675" h="40005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6924675" h="40005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6924675" h="40005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6924675" h="40005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6924675" h="40005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6924675" h="40005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6924675" h="40005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6924675" h="40005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6924675" h="40005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6924675" h="40005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6924675" h="40005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6924675" h="40005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6924675" h="40005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6924675" h="40005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6924675" h="40005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6924675" h="40005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6924675" h="40005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6924675" h="40005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6924675" h="40005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6924675" h="40005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6924675" h="40005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6924675" h="40005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6924675" h="40005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6924675" h="40005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6924675" h="40005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6924675" h="40005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6924675" h="40005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6924675" h="40005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6924675" h="40005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6924675" h="40005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6924675" h="40005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6924675" h="40005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6924675" h="40005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6924675" h="40005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6924675" h="40005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6924675" h="40005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6924675" h="40005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6924675" h="40005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6924675" h="40005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6924675" h="40005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6924675" h="40005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6924675" h="40005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6924675" h="40005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6924675" h="400050">
                  <a:moveTo>
                    <a:pt x="6010275" y="390017"/>
                  </a:moveTo>
                  <a:lnTo>
                    <a:pt x="6000750" y="390017"/>
                  </a:lnTo>
                  <a:lnTo>
                    <a:pt x="6000750" y="399542"/>
                  </a:lnTo>
                  <a:lnTo>
                    <a:pt x="6010275" y="399542"/>
                  </a:lnTo>
                  <a:lnTo>
                    <a:pt x="6010275" y="390017"/>
                  </a:lnTo>
                  <a:close/>
                </a:path>
                <a:path w="6924675" h="400050">
                  <a:moveTo>
                    <a:pt x="6067425" y="390017"/>
                  </a:moveTo>
                  <a:lnTo>
                    <a:pt x="6057900" y="390017"/>
                  </a:lnTo>
                  <a:lnTo>
                    <a:pt x="6057900" y="399542"/>
                  </a:lnTo>
                  <a:lnTo>
                    <a:pt x="6067425" y="399542"/>
                  </a:lnTo>
                  <a:lnTo>
                    <a:pt x="6067425" y="390017"/>
                  </a:lnTo>
                  <a:close/>
                </a:path>
                <a:path w="6924675" h="400050">
                  <a:moveTo>
                    <a:pt x="6124575" y="390017"/>
                  </a:moveTo>
                  <a:lnTo>
                    <a:pt x="6115050" y="390017"/>
                  </a:lnTo>
                  <a:lnTo>
                    <a:pt x="6115050" y="399542"/>
                  </a:lnTo>
                  <a:lnTo>
                    <a:pt x="6124575" y="399542"/>
                  </a:lnTo>
                  <a:lnTo>
                    <a:pt x="6124575" y="390017"/>
                  </a:lnTo>
                  <a:close/>
                </a:path>
                <a:path w="6924675" h="400050">
                  <a:moveTo>
                    <a:pt x="6181725" y="390017"/>
                  </a:moveTo>
                  <a:lnTo>
                    <a:pt x="6172200" y="390017"/>
                  </a:lnTo>
                  <a:lnTo>
                    <a:pt x="6172200" y="399542"/>
                  </a:lnTo>
                  <a:lnTo>
                    <a:pt x="6181725" y="399542"/>
                  </a:lnTo>
                  <a:lnTo>
                    <a:pt x="6181725" y="390017"/>
                  </a:lnTo>
                  <a:close/>
                </a:path>
                <a:path w="6924675" h="400050">
                  <a:moveTo>
                    <a:pt x="6238875" y="390017"/>
                  </a:moveTo>
                  <a:lnTo>
                    <a:pt x="6229350" y="390017"/>
                  </a:lnTo>
                  <a:lnTo>
                    <a:pt x="6229350" y="399542"/>
                  </a:lnTo>
                  <a:lnTo>
                    <a:pt x="6238875" y="399542"/>
                  </a:lnTo>
                  <a:lnTo>
                    <a:pt x="6238875" y="390017"/>
                  </a:lnTo>
                  <a:close/>
                </a:path>
                <a:path w="6924675" h="400050">
                  <a:moveTo>
                    <a:pt x="6296025" y="390017"/>
                  </a:moveTo>
                  <a:lnTo>
                    <a:pt x="6286500" y="390017"/>
                  </a:lnTo>
                  <a:lnTo>
                    <a:pt x="6286500" y="399542"/>
                  </a:lnTo>
                  <a:lnTo>
                    <a:pt x="6296025" y="399542"/>
                  </a:lnTo>
                  <a:lnTo>
                    <a:pt x="6296025" y="390017"/>
                  </a:lnTo>
                  <a:close/>
                </a:path>
                <a:path w="6924675" h="400050">
                  <a:moveTo>
                    <a:pt x="6353175" y="390017"/>
                  </a:moveTo>
                  <a:lnTo>
                    <a:pt x="6343650" y="390017"/>
                  </a:lnTo>
                  <a:lnTo>
                    <a:pt x="6343650" y="399542"/>
                  </a:lnTo>
                  <a:lnTo>
                    <a:pt x="6353175" y="399542"/>
                  </a:lnTo>
                  <a:lnTo>
                    <a:pt x="6353175" y="390017"/>
                  </a:lnTo>
                  <a:close/>
                </a:path>
                <a:path w="6924675" h="400050">
                  <a:moveTo>
                    <a:pt x="6410325" y="390017"/>
                  </a:moveTo>
                  <a:lnTo>
                    <a:pt x="6400800" y="390017"/>
                  </a:lnTo>
                  <a:lnTo>
                    <a:pt x="6400800" y="399542"/>
                  </a:lnTo>
                  <a:lnTo>
                    <a:pt x="6410325" y="399542"/>
                  </a:lnTo>
                  <a:lnTo>
                    <a:pt x="6410325" y="390017"/>
                  </a:lnTo>
                  <a:close/>
                </a:path>
                <a:path w="6924675" h="400050">
                  <a:moveTo>
                    <a:pt x="6467475" y="390017"/>
                  </a:moveTo>
                  <a:lnTo>
                    <a:pt x="6457950" y="390017"/>
                  </a:lnTo>
                  <a:lnTo>
                    <a:pt x="6457950" y="399542"/>
                  </a:lnTo>
                  <a:lnTo>
                    <a:pt x="6467475" y="399542"/>
                  </a:lnTo>
                  <a:lnTo>
                    <a:pt x="6467475" y="390017"/>
                  </a:lnTo>
                  <a:close/>
                </a:path>
                <a:path w="6924675" h="400050">
                  <a:moveTo>
                    <a:pt x="6524625" y="390017"/>
                  </a:moveTo>
                  <a:lnTo>
                    <a:pt x="6515100" y="390017"/>
                  </a:lnTo>
                  <a:lnTo>
                    <a:pt x="6515100" y="399542"/>
                  </a:lnTo>
                  <a:lnTo>
                    <a:pt x="6524625" y="399542"/>
                  </a:lnTo>
                  <a:lnTo>
                    <a:pt x="6524625" y="390017"/>
                  </a:lnTo>
                  <a:close/>
                </a:path>
                <a:path w="6924675" h="400050">
                  <a:moveTo>
                    <a:pt x="6581775" y="390017"/>
                  </a:moveTo>
                  <a:lnTo>
                    <a:pt x="6572250" y="390017"/>
                  </a:lnTo>
                  <a:lnTo>
                    <a:pt x="6572250" y="399542"/>
                  </a:lnTo>
                  <a:lnTo>
                    <a:pt x="6581775" y="399542"/>
                  </a:lnTo>
                  <a:lnTo>
                    <a:pt x="6581775" y="390017"/>
                  </a:lnTo>
                  <a:close/>
                </a:path>
                <a:path w="6924675" h="400050">
                  <a:moveTo>
                    <a:pt x="6638925" y="390017"/>
                  </a:moveTo>
                  <a:lnTo>
                    <a:pt x="6629400" y="390017"/>
                  </a:lnTo>
                  <a:lnTo>
                    <a:pt x="6629400" y="399542"/>
                  </a:lnTo>
                  <a:lnTo>
                    <a:pt x="6638925" y="399542"/>
                  </a:lnTo>
                  <a:lnTo>
                    <a:pt x="6638925" y="390017"/>
                  </a:lnTo>
                  <a:close/>
                </a:path>
                <a:path w="6924675" h="400050">
                  <a:moveTo>
                    <a:pt x="6696075" y="390017"/>
                  </a:moveTo>
                  <a:lnTo>
                    <a:pt x="6686550" y="390017"/>
                  </a:lnTo>
                  <a:lnTo>
                    <a:pt x="6686550" y="399542"/>
                  </a:lnTo>
                  <a:lnTo>
                    <a:pt x="6696075" y="399542"/>
                  </a:lnTo>
                  <a:lnTo>
                    <a:pt x="6696075" y="390017"/>
                  </a:lnTo>
                  <a:close/>
                </a:path>
                <a:path w="6924675" h="400050">
                  <a:moveTo>
                    <a:pt x="6753225" y="390017"/>
                  </a:moveTo>
                  <a:lnTo>
                    <a:pt x="6743700" y="390017"/>
                  </a:lnTo>
                  <a:lnTo>
                    <a:pt x="6743700" y="399542"/>
                  </a:lnTo>
                  <a:lnTo>
                    <a:pt x="6753225" y="399542"/>
                  </a:lnTo>
                  <a:lnTo>
                    <a:pt x="6753225" y="390017"/>
                  </a:lnTo>
                  <a:close/>
                </a:path>
                <a:path w="6924675" h="400050">
                  <a:moveTo>
                    <a:pt x="6810375" y="390017"/>
                  </a:moveTo>
                  <a:lnTo>
                    <a:pt x="6800850" y="390017"/>
                  </a:lnTo>
                  <a:lnTo>
                    <a:pt x="6800850" y="399542"/>
                  </a:lnTo>
                  <a:lnTo>
                    <a:pt x="6810375" y="399542"/>
                  </a:lnTo>
                  <a:lnTo>
                    <a:pt x="6810375" y="390017"/>
                  </a:lnTo>
                  <a:close/>
                </a:path>
                <a:path w="6924675" h="400050">
                  <a:moveTo>
                    <a:pt x="6867525" y="390017"/>
                  </a:moveTo>
                  <a:lnTo>
                    <a:pt x="6858000" y="390017"/>
                  </a:lnTo>
                  <a:lnTo>
                    <a:pt x="6858000" y="399542"/>
                  </a:lnTo>
                  <a:lnTo>
                    <a:pt x="6867525" y="399542"/>
                  </a:lnTo>
                  <a:lnTo>
                    <a:pt x="6867525" y="390017"/>
                  </a:lnTo>
                  <a:close/>
                </a:path>
                <a:path w="6924675" h="400050">
                  <a:moveTo>
                    <a:pt x="6924675" y="390017"/>
                  </a:moveTo>
                  <a:lnTo>
                    <a:pt x="6915150" y="390017"/>
                  </a:lnTo>
                  <a:lnTo>
                    <a:pt x="6915150" y="399542"/>
                  </a:lnTo>
                  <a:lnTo>
                    <a:pt x="6924675" y="399542"/>
                  </a:lnTo>
                  <a:lnTo>
                    <a:pt x="6924675" y="3900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1875" y="2970885"/>
              <a:ext cx="3895725" cy="9525"/>
            </a:xfrm>
            <a:custGeom>
              <a:avLst/>
              <a:gdLst/>
              <a:ahLst/>
              <a:cxnLst/>
              <a:rect l="l" t="t" r="r" b="b"/>
              <a:pathLst>
                <a:path w="38957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8957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8957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8957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8957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8957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8957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8957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8957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8957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8957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8957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8957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8957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8957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8957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8957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8957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8957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8957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8957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8957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8957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8957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8957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8957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8957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8957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8957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8957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8957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8957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8957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8957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8957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8957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8957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8957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8957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8957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8957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895725" h="9525">
                  <a:moveTo>
                    <a:pt x="2466975" y="0"/>
                  </a:moveTo>
                  <a:lnTo>
                    <a:pt x="2460447" y="0"/>
                  </a:lnTo>
                  <a:lnTo>
                    <a:pt x="2460447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8957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8957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8957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8957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8957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8957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8957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8957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8957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8957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8957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38957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38957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38957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38957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38957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38957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38957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38957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38957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38957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38957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38957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38957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38957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4739" y="3468001"/>
              <a:ext cx="5801360" cy="283210"/>
            </a:xfrm>
            <a:custGeom>
              <a:avLst/>
              <a:gdLst/>
              <a:ahLst/>
              <a:cxnLst/>
              <a:rect l="l" t="t" r="r" b="b"/>
              <a:pathLst>
                <a:path w="5801359" h="283210">
                  <a:moveTo>
                    <a:pt x="152400" y="0"/>
                  </a:moveTo>
                  <a:lnTo>
                    <a:pt x="0" y="0"/>
                  </a:lnTo>
                  <a:lnTo>
                    <a:pt x="0" y="282943"/>
                  </a:lnTo>
                  <a:lnTo>
                    <a:pt x="152400" y="282943"/>
                  </a:lnTo>
                  <a:lnTo>
                    <a:pt x="152400" y="0"/>
                  </a:lnTo>
                  <a:close/>
                </a:path>
                <a:path w="5801359" h="283210">
                  <a:moveTo>
                    <a:pt x="541959" y="0"/>
                  </a:moveTo>
                  <a:lnTo>
                    <a:pt x="389559" y="0"/>
                  </a:lnTo>
                  <a:lnTo>
                    <a:pt x="389559" y="282943"/>
                  </a:lnTo>
                  <a:lnTo>
                    <a:pt x="541959" y="282943"/>
                  </a:lnTo>
                  <a:lnTo>
                    <a:pt x="541959" y="0"/>
                  </a:lnTo>
                  <a:close/>
                </a:path>
                <a:path w="5801359" h="283210">
                  <a:moveTo>
                    <a:pt x="736739" y="0"/>
                  </a:moveTo>
                  <a:lnTo>
                    <a:pt x="584339" y="0"/>
                  </a:lnTo>
                  <a:lnTo>
                    <a:pt x="584339" y="282943"/>
                  </a:lnTo>
                  <a:lnTo>
                    <a:pt x="736739" y="282943"/>
                  </a:lnTo>
                  <a:lnTo>
                    <a:pt x="736739" y="0"/>
                  </a:lnTo>
                  <a:close/>
                </a:path>
                <a:path w="5801359" h="283210">
                  <a:moveTo>
                    <a:pt x="1126299" y="0"/>
                  </a:moveTo>
                  <a:lnTo>
                    <a:pt x="973899" y="0"/>
                  </a:lnTo>
                  <a:lnTo>
                    <a:pt x="973899" y="282943"/>
                  </a:lnTo>
                  <a:lnTo>
                    <a:pt x="1126299" y="282943"/>
                  </a:lnTo>
                  <a:lnTo>
                    <a:pt x="1126299" y="0"/>
                  </a:lnTo>
                  <a:close/>
                </a:path>
                <a:path w="5801359" h="283210">
                  <a:moveTo>
                    <a:pt x="1515859" y="0"/>
                  </a:moveTo>
                  <a:lnTo>
                    <a:pt x="1363459" y="0"/>
                  </a:lnTo>
                  <a:lnTo>
                    <a:pt x="1363459" y="282943"/>
                  </a:lnTo>
                  <a:lnTo>
                    <a:pt x="1515859" y="282943"/>
                  </a:lnTo>
                  <a:lnTo>
                    <a:pt x="1515859" y="0"/>
                  </a:lnTo>
                  <a:close/>
                </a:path>
                <a:path w="5801359" h="283210">
                  <a:moveTo>
                    <a:pt x="1710639" y="0"/>
                  </a:moveTo>
                  <a:lnTo>
                    <a:pt x="1558239" y="0"/>
                  </a:lnTo>
                  <a:lnTo>
                    <a:pt x="1558239" y="282943"/>
                  </a:lnTo>
                  <a:lnTo>
                    <a:pt x="1710639" y="282943"/>
                  </a:lnTo>
                  <a:lnTo>
                    <a:pt x="1710639" y="0"/>
                  </a:lnTo>
                  <a:close/>
                </a:path>
                <a:path w="5801359" h="283210">
                  <a:moveTo>
                    <a:pt x="2100199" y="0"/>
                  </a:moveTo>
                  <a:lnTo>
                    <a:pt x="1947799" y="0"/>
                  </a:lnTo>
                  <a:lnTo>
                    <a:pt x="1947799" y="282943"/>
                  </a:lnTo>
                  <a:lnTo>
                    <a:pt x="2100199" y="282943"/>
                  </a:lnTo>
                  <a:lnTo>
                    <a:pt x="2100199" y="0"/>
                  </a:lnTo>
                  <a:close/>
                </a:path>
                <a:path w="5801359" h="283210">
                  <a:moveTo>
                    <a:pt x="3074111" y="0"/>
                  </a:moveTo>
                  <a:lnTo>
                    <a:pt x="2921711" y="0"/>
                  </a:lnTo>
                  <a:lnTo>
                    <a:pt x="2921711" y="282943"/>
                  </a:lnTo>
                  <a:lnTo>
                    <a:pt x="3074111" y="282943"/>
                  </a:lnTo>
                  <a:lnTo>
                    <a:pt x="3074111" y="0"/>
                  </a:lnTo>
                  <a:close/>
                </a:path>
                <a:path w="5801359" h="283210">
                  <a:moveTo>
                    <a:pt x="3268891" y="0"/>
                  </a:moveTo>
                  <a:lnTo>
                    <a:pt x="3116491" y="0"/>
                  </a:lnTo>
                  <a:lnTo>
                    <a:pt x="3116491" y="282943"/>
                  </a:lnTo>
                  <a:lnTo>
                    <a:pt x="3268891" y="282943"/>
                  </a:lnTo>
                  <a:lnTo>
                    <a:pt x="3268891" y="0"/>
                  </a:lnTo>
                  <a:close/>
                </a:path>
                <a:path w="5801359" h="283210">
                  <a:moveTo>
                    <a:pt x="3853230" y="0"/>
                  </a:moveTo>
                  <a:lnTo>
                    <a:pt x="3700830" y="0"/>
                  </a:lnTo>
                  <a:lnTo>
                    <a:pt x="3700830" y="282943"/>
                  </a:lnTo>
                  <a:lnTo>
                    <a:pt x="3853230" y="282943"/>
                  </a:lnTo>
                  <a:lnTo>
                    <a:pt x="3853230" y="0"/>
                  </a:lnTo>
                  <a:close/>
                </a:path>
                <a:path w="5801359" h="283210">
                  <a:moveTo>
                    <a:pt x="4048023" y="0"/>
                  </a:moveTo>
                  <a:lnTo>
                    <a:pt x="3895623" y="0"/>
                  </a:lnTo>
                  <a:lnTo>
                    <a:pt x="3895623" y="282943"/>
                  </a:lnTo>
                  <a:lnTo>
                    <a:pt x="4048023" y="282943"/>
                  </a:lnTo>
                  <a:lnTo>
                    <a:pt x="4048023" y="0"/>
                  </a:lnTo>
                  <a:close/>
                </a:path>
                <a:path w="5801359" h="283210">
                  <a:moveTo>
                    <a:pt x="4242790" y="0"/>
                  </a:moveTo>
                  <a:lnTo>
                    <a:pt x="4090390" y="0"/>
                  </a:lnTo>
                  <a:lnTo>
                    <a:pt x="4090390" y="282943"/>
                  </a:lnTo>
                  <a:lnTo>
                    <a:pt x="4242790" y="282943"/>
                  </a:lnTo>
                  <a:lnTo>
                    <a:pt x="4242790" y="0"/>
                  </a:lnTo>
                  <a:close/>
                </a:path>
                <a:path w="5801359" h="283210">
                  <a:moveTo>
                    <a:pt x="4437583" y="0"/>
                  </a:moveTo>
                  <a:lnTo>
                    <a:pt x="4285183" y="0"/>
                  </a:lnTo>
                  <a:lnTo>
                    <a:pt x="4285183" y="282943"/>
                  </a:lnTo>
                  <a:lnTo>
                    <a:pt x="4437583" y="282943"/>
                  </a:lnTo>
                  <a:lnTo>
                    <a:pt x="4437583" y="0"/>
                  </a:lnTo>
                  <a:close/>
                </a:path>
                <a:path w="5801359" h="283210">
                  <a:moveTo>
                    <a:pt x="4632363" y="0"/>
                  </a:moveTo>
                  <a:lnTo>
                    <a:pt x="4479963" y="0"/>
                  </a:lnTo>
                  <a:lnTo>
                    <a:pt x="4479963" y="282943"/>
                  </a:lnTo>
                  <a:lnTo>
                    <a:pt x="4632363" y="282943"/>
                  </a:lnTo>
                  <a:lnTo>
                    <a:pt x="4632363" y="0"/>
                  </a:lnTo>
                  <a:close/>
                </a:path>
                <a:path w="5801359" h="283210">
                  <a:moveTo>
                    <a:pt x="5411482" y="0"/>
                  </a:moveTo>
                  <a:lnTo>
                    <a:pt x="5259082" y="0"/>
                  </a:lnTo>
                  <a:lnTo>
                    <a:pt x="5259082" y="282943"/>
                  </a:lnTo>
                  <a:lnTo>
                    <a:pt x="5411482" y="282943"/>
                  </a:lnTo>
                  <a:lnTo>
                    <a:pt x="5411482" y="0"/>
                  </a:lnTo>
                  <a:close/>
                </a:path>
                <a:path w="5801359" h="283210">
                  <a:moveTo>
                    <a:pt x="5606262" y="0"/>
                  </a:moveTo>
                  <a:lnTo>
                    <a:pt x="5453862" y="0"/>
                  </a:lnTo>
                  <a:lnTo>
                    <a:pt x="5453862" y="282943"/>
                  </a:lnTo>
                  <a:lnTo>
                    <a:pt x="5606262" y="282943"/>
                  </a:lnTo>
                  <a:lnTo>
                    <a:pt x="5606262" y="0"/>
                  </a:lnTo>
                  <a:close/>
                </a:path>
                <a:path w="5801359" h="283210">
                  <a:moveTo>
                    <a:pt x="5801042" y="0"/>
                  </a:moveTo>
                  <a:lnTo>
                    <a:pt x="5648642" y="0"/>
                  </a:lnTo>
                  <a:lnTo>
                    <a:pt x="5648642" y="282943"/>
                  </a:lnTo>
                  <a:lnTo>
                    <a:pt x="5801042" y="282943"/>
                  </a:lnTo>
                  <a:lnTo>
                    <a:pt x="5801042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9518" y="3185045"/>
              <a:ext cx="4827270" cy="566420"/>
            </a:xfrm>
            <a:custGeom>
              <a:avLst/>
              <a:gdLst/>
              <a:ahLst/>
              <a:cxnLst/>
              <a:rect l="l" t="t" r="r" b="b"/>
              <a:pathLst>
                <a:path w="4827270" h="566420">
                  <a:moveTo>
                    <a:pt x="152400" y="282956"/>
                  </a:moveTo>
                  <a:lnTo>
                    <a:pt x="0" y="282956"/>
                  </a:lnTo>
                  <a:lnTo>
                    <a:pt x="0" y="565899"/>
                  </a:lnTo>
                  <a:lnTo>
                    <a:pt x="152400" y="565899"/>
                  </a:lnTo>
                  <a:lnTo>
                    <a:pt x="152400" y="282956"/>
                  </a:lnTo>
                  <a:close/>
                </a:path>
                <a:path w="4827270" h="566420">
                  <a:moveTo>
                    <a:pt x="1126312" y="282956"/>
                  </a:moveTo>
                  <a:lnTo>
                    <a:pt x="973912" y="282956"/>
                  </a:lnTo>
                  <a:lnTo>
                    <a:pt x="973912" y="565899"/>
                  </a:lnTo>
                  <a:lnTo>
                    <a:pt x="1126312" y="565899"/>
                  </a:lnTo>
                  <a:lnTo>
                    <a:pt x="1126312" y="282956"/>
                  </a:lnTo>
                  <a:close/>
                </a:path>
                <a:path w="4827270" h="566420">
                  <a:moveTo>
                    <a:pt x="1710651" y="282956"/>
                  </a:moveTo>
                  <a:lnTo>
                    <a:pt x="1558251" y="282956"/>
                  </a:lnTo>
                  <a:lnTo>
                    <a:pt x="1558251" y="565899"/>
                  </a:lnTo>
                  <a:lnTo>
                    <a:pt x="1710651" y="565899"/>
                  </a:lnTo>
                  <a:lnTo>
                    <a:pt x="1710651" y="282956"/>
                  </a:lnTo>
                  <a:close/>
                </a:path>
                <a:path w="4827270" h="566420">
                  <a:moveTo>
                    <a:pt x="1905419" y="0"/>
                  </a:moveTo>
                  <a:lnTo>
                    <a:pt x="1753019" y="0"/>
                  </a:lnTo>
                  <a:lnTo>
                    <a:pt x="1753019" y="282956"/>
                  </a:lnTo>
                  <a:lnTo>
                    <a:pt x="1905419" y="282956"/>
                  </a:lnTo>
                  <a:lnTo>
                    <a:pt x="1905419" y="0"/>
                  </a:lnTo>
                  <a:close/>
                </a:path>
                <a:path w="4827270" h="566420">
                  <a:moveTo>
                    <a:pt x="2100211" y="282956"/>
                  </a:moveTo>
                  <a:lnTo>
                    <a:pt x="1947811" y="282956"/>
                  </a:lnTo>
                  <a:lnTo>
                    <a:pt x="1947811" y="565899"/>
                  </a:lnTo>
                  <a:lnTo>
                    <a:pt x="2100211" y="565899"/>
                  </a:lnTo>
                  <a:lnTo>
                    <a:pt x="2100211" y="282956"/>
                  </a:lnTo>
                  <a:close/>
                </a:path>
                <a:path w="4827270" h="566420">
                  <a:moveTo>
                    <a:pt x="2294991" y="282956"/>
                  </a:moveTo>
                  <a:lnTo>
                    <a:pt x="2142591" y="282956"/>
                  </a:lnTo>
                  <a:lnTo>
                    <a:pt x="2142591" y="565899"/>
                  </a:lnTo>
                  <a:lnTo>
                    <a:pt x="2294991" y="565899"/>
                  </a:lnTo>
                  <a:lnTo>
                    <a:pt x="2294991" y="282956"/>
                  </a:lnTo>
                  <a:close/>
                </a:path>
                <a:path w="4827270" h="566420">
                  <a:moveTo>
                    <a:pt x="2684551" y="282956"/>
                  </a:moveTo>
                  <a:lnTo>
                    <a:pt x="2532151" y="282956"/>
                  </a:lnTo>
                  <a:lnTo>
                    <a:pt x="2532151" y="565899"/>
                  </a:lnTo>
                  <a:lnTo>
                    <a:pt x="2684551" y="565899"/>
                  </a:lnTo>
                  <a:lnTo>
                    <a:pt x="2684551" y="282956"/>
                  </a:lnTo>
                  <a:close/>
                </a:path>
                <a:path w="4827270" h="566420">
                  <a:moveTo>
                    <a:pt x="3463671" y="282956"/>
                  </a:moveTo>
                  <a:lnTo>
                    <a:pt x="3311271" y="282956"/>
                  </a:lnTo>
                  <a:lnTo>
                    <a:pt x="3311271" y="565899"/>
                  </a:lnTo>
                  <a:lnTo>
                    <a:pt x="3463671" y="565899"/>
                  </a:lnTo>
                  <a:lnTo>
                    <a:pt x="3463671" y="282956"/>
                  </a:lnTo>
                  <a:close/>
                </a:path>
                <a:path w="4827270" h="566420">
                  <a:moveTo>
                    <a:pt x="4242803" y="0"/>
                  </a:moveTo>
                  <a:lnTo>
                    <a:pt x="4090403" y="0"/>
                  </a:lnTo>
                  <a:lnTo>
                    <a:pt x="4090403" y="282956"/>
                  </a:lnTo>
                  <a:lnTo>
                    <a:pt x="4242803" y="282956"/>
                  </a:lnTo>
                  <a:lnTo>
                    <a:pt x="4242803" y="0"/>
                  </a:lnTo>
                  <a:close/>
                </a:path>
                <a:path w="4827270" h="566420">
                  <a:moveTo>
                    <a:pt x="4437583" y="0"/>
                  </a:moveTo>
                  <a:lnTo>
                    <a:pt x="4285183" y="0"/>
                  </a:lnTo>
                  <a:lnTo>
                    <a:pt x="4285183" y="282956"/>
                  </a:lnTo>
                  <a:lnTo>
                    <a:pt x="4437583" y="282956"/>
                  </a:lnTo>
                  <a:lnTo>
                    <a:pt x="4437583" y="0"/>
                  </a:lnTo>
                  <a:close/>
                </a:path>
                <a:path w="4827270" h="566420">
                  <a:moveTo>
                    <a:pt x="4632363" y="282956"/>
                  </a:moveTo>
                  <a:lnTo>
                    <a:pt x="4479963" y="282956"/>
                  </a:lnTo>
                  <a:lnTo>
                    <a:pt x="4479963" y="565899"/>
                  </a:lnTo>
                  <a:lnTo>
                    <a:pt x="4632363" y="565899"/>
                  </a:lnTo>
                  <a:lnTo>
                    <a:pt x="4632363" y="282956"/>
                  </a:lnTo>
                  <a:close/>
                </a:path>
                <a:path w="4827270" h="566420">
                  <a:moveTo>
                    <a:pt x="4827143" y="282956"/>
                  </a:moveTo>
                  <a:lnTo>
                    <a:pt x="4674743" y="282956"/>
                  </a:lnTo>
                  <a:lnTo>
                    <a:pt x="4674743" y="565899"/>
                  </a:lnTo>
                  <a:lnTo>
                    <a:pt x="4827143" y="565899"/>
                  </a:lnTo>
                  <a:lnTo>
                    <a:pt x="4827143" y="282956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79078" y="2902102"/>
              <a:ext cx="4632960" cy="848994"/>
            </a:xfrm>
            <a:custGeom>
              <a:avLst/>
              <a:gdLst/>
              <a:ahLst/>
              <a:cxnLst/>
              <a:rect l="l" t="t" r="r" b="b"/>
              <a:pathLst>
                <a:path w="4632959" h="848995">
                  <a:moveTo>
                    <a:pt x="152400" y="282943"/>
                  </a:moveTo>
                  <a:lnTo>
                    <a:pt x="0" y="282943"/>
                  </a:lnTo>
                  <a:lnTo>
                    <a:pt x="0" y="565899"/>
                  </a:lnTo>
                  <a:lnTo>
                    <a:pt x="152400" y="565899"/>
                  </a:lnTo>
                  <a:lnTo>
                    <a:pt x="152400" y="282943"/>
                  </a:lnTo>
                  <a:close/>
                </a:path>
                <a:path w="4632959" h="848995">
                  <a:moveTo>
                    <a:pt x="347179" y="565899"/>
                  </a:moveTo>
                  <a:lnTo>
                    <a:pt x="194779" y="565899"/>
                  </a:lnTo>
                  <a:lnTo>
                    <a:pt x="194779" y="848842"/>
                  </a:lnTo>
                  <a:lnTo>
                    <a:pt x="347179" y="848842"/>
                  </a:lnTo>
                  <a:lnTo>
                    <a:pt x="347179" y="565899"/>
                  </a:lnTo>
                  <a:close/>
                </a:path>
                <a:path w="4632959" h="848995">
                  <a:moveTo>
                    <a:pt x="1905431" y="282943"/>
                  </a:moveTo>
                  <a:lnTo>
                    <a:pt x="1753031" y="282943"/>
                  </a:lnTo>
                  <a:lnTo>
                    <a:pt x="1753031" y="565899"/>
                  </a:lnTo>
                  <a:lnTo>
                    <a:pt x="1905431" y="565899"/>
                  </a:lnTo>
                  <a:lnTo>
                    <a:pt x="1905431" y="282943"/>
                  </a:lnTo>
                  <a:close/>
                </a:path>
                <a:path w="4632959" h="848995">
                  <a:moveTo>
                    <a:pt x="2100211" y="565899"/>
                  </a:moveTo>
                  <a:lnTo>
                    <a:pt x="1947811" y="565899"/>
                  </a:lnTo>
                  <a:lnTo>
                    <a:pt x="1947811" y="848842"/>
                  </a:lnTo>
                  <a:lnTo>
                    <a:pt x="2100211" y="848842"/>
                  </a:lnTo>
                  <a:lnTo>
                    <a:pt x="2100211" y="565899"/>
                  </a:lnTo>
                  <a:close/>
                </a:path>
                <a:path w="4632959" h="848995">
                  <a:moveTo>
                    <a:pt x="2489771" y="282943"/>
                  </a:moveTo>
                  <a:lnTo>
                    <a:pt x="2337371" y="282943"/>
                  </a:lnTo>
                  <a:lnTo>
                    <a:pt x="2337371" y="565899"/>
                  </a:lnTo>
                  <a:lnTo>
                    <a:pt x="2489771" y="565899"/>
                  </a:lnTo>
                  <a:lnTo>
                    <a:pt x="2489771" y="282943"/>
                  </a:lnTo>
                  <a:close/>
                </a:path>
                <a:path w="4632959" h="848995">
                  <a:moveTo>
                    <a:pt x="2879331" y="565899"/>
                  </a:moveTo>
                  <a:lnTo>
                    <a:pt x="2726931" y="565899"/>
                  </a:lnTo>
                  <a:lnTo>
                    <a:pt x="2726931" y="848842"/>
                  </a:lnTo>
                  <a:lnTo>
                    <a:pt x="2879331" y="848842"/>
                  </a:lnTo>
                  <a:lnTo>
                    <a:pt x="2879331" y="565899"/>
                  </a:lnTo>
                  <a:close/>
                </a:path>
                <a:path w="4632959" h="848995">
                  <a:moveTo>
                    <a:pt x="3853243" y="0"/>
                  </a:moveTo>
                  <a:lnTo>
                    <a:pt x="3700843" y="0"/>
                  </a:lnTo>
                  <a:lnTo>
                    <a:pt x="3700843" y="282943"/>
                  </a:lnTo>
                  <a:lnTo>
                    <a:pt x="3853243" y="282943"/>
                  </a:lnTo>
                  <a:lnTo>
                    <a:pt x="3853243" y="0"/>
                  </a:lnTo>
                  <a:close/>
                </a:path>
                <a:path w="4632959" h="848995">
                  <a:moveTo>
                    <a:pt x="4242803" y="282943"/>
                  </a:moveTo>
                  <a:lnTo>
                    <a:pt x="4090403" y="282943"/>
                  </a:lnTo>
                  <a:lnTo>
                    <a:pt x="4090403" y="565899"/>
                  </a:lnTo>
                  <a:lnTo>
                    <a:pt x="4242803" y="565899"/>
                  </a:lnTo>
                  <a:lnTo>
                    <a:pt x="4242803" y="282943"/>
                  </a:lnTo>
                  <a:close/>
                </a:path>
                <a:path w="4632959" h="848995">
                  <a:moveTo>
                    <a:pt x="4632363" y="565899"/>
                  </a:moveTo>
                  <a:lnTo>
                    <a:pt x="4479963" y="565899"/>
                  </a:lnTo>
                  <a:lnTo>
                    <a:pt x="4479963" y="848842"/>
                  </a:lnTo>
                  <a:lnTo>
                    <a:pt x="4632363" y="848842"/>
                  </a:lnTo>
                  <a:lnTo>
                    <a:pt x="4632363" y="565899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0668" y="327527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668" y="2885258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744" y="3798594"/>
            <a:ext cx="6800215" cy="50673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10/11/2…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10/11/2…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5618" y="3467994"/>
            <a:ext cx="152400" cy="283210"/>
          </a:xfrm>
          <a:custGeom>
            <a:avLst/>
            <a:gdLst/>
            <a:ahLst/>
            <a:cxnLst/>
            <a:rect l="l" t="t" r="r" b="b"/>
            <a:pathLst>
              <a:path w="152400" h="283210">
                <a:moveTo>
                  <a:pt x="152399" y="282950"/>
                </a:moveTo>
                <a:lnTo>
                  <a:pt x="0" y="282950"/>
                </a:lnTo>
                <a:lnTo>
                  <a:pt x="0" y="0"/>
                </a:lnTo>
                <a:lnTo>
                  <a:pt x="152399" y="0"/>
                </a:lnTo>
                <a:lnTo>
                  <a:pt x="152399" y="282950"/>
                </a:lnTo>
                <a:close/>
              </a:path>
            </a:pathLst>
          </a:custGeom>
          <a:solidFill>
            <a:srgbClr val="428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99646" y="3185043"/>
          <a:ext cx="953134" cy="57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02184" y="2981838"/>
            <a:ext cx="969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0432" y="2981838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3884" y="2981838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7812" y="2981838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6087" y="3264784"/>
            <a:ext cx="4280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210" algn="l"/>
                <a:tab pos="2155190" algn="l"/>
                <a:tab pos="2544445" algn="l"/>
                <a:tab pos="3128645" algn="l"/>
              </a:tabLst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1274" y="2698892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56041" y="2981838"/>
            <a:ext cx="384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5606" y="3264784"/>
            <a:ext cx="969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8162" y="2396108"/>
            <a:ext cx="6939280" cy="2038350"/>
            <a:chOff x="538162" y="2396108"/>
            <a:chExt cx="6939280" cy="2038350"/>
          </a:xfrm>
        </p:grpSpPr>
        <p:sp>
          <p:nvSpPr>
            <p:cNvPr id="34" name="object 34"/>
            <p:cNvSpPr/>
            <p:nvPr/>
          </p:nvSpPr>
          <p:spPr>
            <a:xfrm>
              <a:off x="542925" y="4351019"/>
              <a:ext cx="6934200" cy="78105"/>
            </a:xfrm>
            <a:custGeom>
              <a:avLst/>
              <a:gdLst/>
              <a:ahLst/>
              <a:cxnLst/>
              <a:rect l="l" t="t" r="r" b="b"/>
              <a:pathLst>
                <a:path w="6934200" h="78104">
                  <a:moveTo>
                    <a:pt x="0" y="0"/>
                  </a:moveTo>
                  <a:lnTo>
                    <a:pt x="6934200" y="0"/>
                  </a:lnTo>
                  <a:lnTo>
                    <a:pt x="6934200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925" y="4351019"/>
              <a:ext cx="1210945" cy="78105"/>
            </a:xfrm>
            <a:custGeom>
              <a:avLst/>
              <a:gdLst/>
              <a:ahLst/>
              <a:cxnLst/>
              <a:rect l="l" t="t" r="r" b="b"/>
              <a:pathLst>
                <a:path w="1210945" h="78104">
                  <a:moveTo>
                    <a:pt x="0" y="0"/>
                  </a:moveTo>
                  <a:lnTo>
                    <a:pt x="1210627" y="0"/>
                  </a:lnTo>
                  <a:lnTo>
                    <a:pt x="1210627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925" y="4351019"/>
              <a:ext cx="1210945" cy="78105"/>
            </a:xfrm>
            <a:custGeom>
              <a:avLst/>
              <a:gdLst/>
              <a:ahLst/>
              <a:cxnLst/>
              <a:rect l="l" t="t" r="r" b="b"/>
              <a:pathLst>
                <a:path w="1210945" h="78104">
                  <a:moveTo>
                    <a:pt x="0" y="0"/>
                  </a:moveTo>
                  <a:lnTo>
                    <a:pt x="1210627" y="0"/>
                  </a:lnTo>
                  <a:lnTo>
                    <a:pt x="1210627" y="78104"/>
                  </a:lnTo>
                </a:path>
                <a:path w="1210945" h="78104">
                  <a:moveTo>
                    <a:pt x="0" y="7810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4195" y="2396108"/>
              <a:ext cx="95250" cy="952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0485" y="2396108"/>
              <a:ext cx="95250" cy="952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6745" y="2396108"/>
              <a:ext cx="95250" cy="9525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512615" y="2359025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Arial Black"/>
                <a:cs typeface="Arial Black"/>
              </a:rPr>
              <a:t>Segment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0851" y="2359025"/>
            <a:ext cx="2014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1365250" algn="l"/>
              </a:tabLst>
            </a:pPr>
            <a:r>
              <a:rPr sz="900" spc="-10" dirty="0">
                <a:latin typeface="Arial"/>
                <a:cs typeface="Arial"/>
              </a:rPr>
              <a:t>Consumer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0" dirty="0">
                <a:latin typeface="Arial"/>
                <a:cs typeface="Arial"/>
              </a:rPr>
              <a:t>Corporate</a:t>
            </a:r>
            <a:r>
              <a:rPr sz="900" dirty="0">
                <a:latin typeface="Arial"/>
                <a:cs typeface="Arial"/>
              </a:rPr>
              <a:t>	Home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39050" y="2266950"/>
            <a:ext cx="2886075" cy="2019300"/>
            <a:chOff x="7639050" y="2266950"/>
            <a:chExt cx="2886075" cy="2019300"/>
          </a:xfrm>
        </p:grpSpPr>
        <p:sp>
          <p:nvSpPr>
            <p:cNvPr id="43" name="object 43"/>
            <p:cNvSpPr/>
            <p:nvPr/>
          </p:nvSpPr>
          <p:spPr>
            <a:xfrm>
              <a:off x="7639050" y="2266950"/>
              <a:ext cx="2886075" cy="2019300"/>
            </a:xfrm>
            <a:custGeom>
              <a:avLst/>
              <a:gdLst/>
              <a:ahLst/>
              <a:cxnLst/>
              <a:rect l="l" t="t" r="r" b="b"/>
              <a:pathLst>
                <a:path w="2886075" h="2019300">
                  <a:moveTo>
                    <a:pt x="2886075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2886075" y="0"/>
                  </a:lnTo>
                  <a:lnTo>
                    <a:pt x="2886075" y="2019300"/>
                  </a:lnTo>
                  <a:close/>
                </a:path>
              </a:pathLst>
            </a:custGeom>
            <a:solidFill>
              <a:srgbClr val="CCB9E7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8239" y="2302623"/>
              <a:ext cx="2161716" cy="14530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501195" y="2777879"/>
              <a:ext cx="588645" cy="882650"/>
            </a:xfrm>
            <a:custGeom>
              <a:avLst/>
              <a:gdLst/>
              <a:ahLst/>
              <a:cxnLst/>
              <a:rect l="l" t="t" r="r" b="b"/>
              <a:pathLst>
                <a:path w="588645" h="882650">
                  <a:moveTo>
                    <a:pt x="509457" y="882406"/>
                  </a:moveTo>
                  <a:lnTo>
                    <a:pt x="0" y="588270"/>
                  </a:lnTo>
                  <a:lnTo>
                    <a:pt x="0" y="0"/>
                  </a:lnTo>
                  <a:lnTo>
                    <a:pt x="19247" y="314"/>
                  </a:lnTo>
                  <a:lnTo>
                    <a:pt x="57660" y="2832"/>
                  </a:lnTo>
                  <a:lnTo>
                    <a:pt x="95826" y="7856"/>
                  </a:lnTo>
                  <a:lnTo>
                    <a:pt x="133582" y="15366"/>
                  </a:lnTo>
                  <a:lnTo>
                    <a:pt x="170766" y="25330"/>
                  </a:lnTo>
                  <a:lnTo>
                    <a:pt x="207218" y="37704"/>
                  </a:lnTo>
                  <a:lnTo>
                    <a:pt x="242783" y="52435"/>
                  </a:lnTo>
                  <a:lnTo>
                    <a:pt x="277309" y="69461"/>
                  </a:lnTo>
                  <a:lnTo>
                    <a:pt x="310647" y="88709"/>
                  </a:lnTo>
                  <a:lnTo>
                    <a:pt x="342654" y="110096"/>
                  </a:lnTo>
                  <a:lnTo>
                    <a:pt x="373195" y="133530"/>
                  </a:lnTo>
                  <a:lnTo>
                    <a:pt x="402137" y="158912"/>
                  </a:lnTo>
                  <a:lnTo>
                    <a:pt x="429358" y="186133"/>
                  </a:lnTo>
                  <a:lnTo>
                    <a:pt x="454739" y="215075"/>
                  </a:lnTo>
                  <a:lnTo>
                    <a:pt x="478174" y="245615"/>
                  </a:lnTo>
                  <a:lnTo>
                    <a:pt x="499561" y="277623"/>
                  </a:lnTo>
                  <a:lnTo>
                    <a:pt x="518808" y="310961"/>
                  </a:lnTo>
                  <a:lnTo>
                    <a:pt x="535835" y="345486"/>
                  </a:lnTo>
                  <a:lnTo>
                    <a:pt x="550566" y="381052"/>
                  </a:lnTo>
                  <a:lnTo>
                    <a:pt x="562940" y="417504"/>
                  </a:lnTo>
                  <a:lnTo>
                    <a:pt x="572903" y="454688"/>
                  </a:lnTo>
                  <a:lnTo>
                    <a:pt x="580413" y="492444"/>
                  </a:lnTo>
                  <a:lnTo>
                    <a:pt x="585438" y="530610"/>
                  </a:lnTo>
                  <a:lnTo>
                    <a:pt x="587956" y="569022"/>
                  </a:lnTo>
                  <a:lnTo>
                    <a:pt x="588270" y="588270"/>
                  </a:lnTo>
                  <a:lnTo>
                    <a:pt x="587956" y="607518"/>
                  </a:lnTo>
                  <a:lnTo>
                    <a:pt x="585438" y="645931"/>
                  </a:lnTo>
                  <a:lnTo>
                    <a:pt x="580413" y="684097"/>
                  </a:lnTo>
                  <a:lnTo>
                    <a:pt x="572903" y="721853"/>
                  </a:lnTo>
                  <a:lnTo>
                    <a:pt x="562940" y="759036"/>
                  </a:lnTo>
                  <a:lnTo>
                    <a:pt x="550566" y="795489"/>
                  </a:lnTo>
                  <a:lnTo>
                    <a:pt x="535835" y="831054"/>
                  </a:lnTo>
                  <a:lnTo>
                    <a:pt x="518808" y="865580"/>
                  </a:lnTo>
                  <a:lnTo>
                    <a:pt x="509457" y="882406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91737" y="3366150"/>
              <a:ext cx="1019175" cy="588645"/>
            </a:xfrm>
            <a:custGeom>
              <a:avLst/>
              <a:gdLst/>
              <a:ahLst/>
              <a:cxnLst/>
              <a:rect l="l" t="t" r="r" b="b"/>
              <a:pathLst>
                <a:path w="1019175" h="588645">
                  <a:moveTo>
                    <a:pt x="509457" y="588270"/>
                  </a:moveTo>
                  <a:lnTo>
                    <a:pt x="470983" y="587011"/>
                  </a:lnTo>
                  <a:lnTo>
                    <a:pt x="432673" y="583238"/>
                  </a:lnTo>
                  <a:lnTo>
                    <a:pt x="394692" y="576967"/>
                  </a:lnTo>
                  <a:lnTo>
                    <a:pt x="357201" y="568226"/>
                  </a:lnTo>
                  <a:lnTo>
                    <a:pt x="320364" y="557051"/>
                  </a:lnTo>
                  <a:lnTo>
                    <a:pt x="284336" y="543491"/>
                  </a:lnTo>
                  <a:lnTo>
                    <a:pt x="249272" y="527604"/>
                  </a:lnTo>
                  <a:lnTo>
                    <a:pt x="215322" y="509457"/>
                  </a:lnTo>
                  <a:lnTo>
                    <a:pt x="182632" y="489129"/>
                  </a:lnTo>
                  <a:lnTo>
                    <a:pt x="151340" y="466706"/>
                  </a:lnTo>
                  <a:lnTo>
                    <a:pt x="121583" y="442285"/>
                  </a:lnTo>
                  <a:lnTo>
                    <a:pt x="93487" y="415970"/>
                  </a:lnTo>
                  <a:lnTo>
                    <a:pt x="67172" y="387874"/>
                  </a:lnTo>
                  <a:lnTo>
                    <a:pt x="42751" y="358117"/>
                  </a:lnTo>
                  <a:lnTo>
                    <a:pt x="20328" y="326825"/>
                  </a:lnTo>
                  <a:lnTo>
                    <a:pt x="0" y="294135"/>
                  </a:lnTo>
                  <a:lnTo>
                    <a:pt x="509457" y="0"/>
                  </a:lnTo>
                  <a:lnTo>
                    <a:pt x="1018915" y="294135"/>
                  </a:lnTo>
                  <a:lnTo>
                    <a:pt x="1009018" y="310647"/>
                  </a:lnTo>
                  <a:lnTo>
                    <a:pt x="987632" y="342654"/>
                  </a:lnTo>
                  <a:lnTo>
                    <a:pt x="964197" y="373195"/>
                  </a:lnTo>
                  <a:lnTo>
                    <a:pt x="938816" y="402137"/>
                  </a:lnTo>
                  <a:lnTo>
                    <a:pt x="911595" y="429358"/>
                  </a:lnTo>
                  <a:lnTo>
                    <a:pt x="882653" y="454739"/>
                  </a:lnTo>
                  <a:lnTo>
                    <a:pt x="852112" y="478174"/>
                  </a:lnTo>
                  <a:lnTo>
                    <a:pt x="820105" y="499561"/>
                  </a:lnTo>
                  <a:lnTo>
                    <a:pt x="786767" y="518808"/>
                  </a:lnTo>
                  <a:lnTo>
                    <a:pt x="752241" y="535835"/>
                  </a:lnTo>
                  <a:lnTo>
                    <a:pt x="716676" y="550566"/>
                  </a:lnTo>
                  <a:lnTo>
                    <a:pt x="680224" y="562940"/>
                  </a:lnTo>
                  <a:lnTo>
                    <a:pt x="643040" y="572903"/>
                  </a:lnTo>
                  <a:lnTo>
                    <a:pt x="605284" y="580413"/>
                  </a:lnTo>
                  <a:lnTo>
                    <a:pt x="567118" y="585438"/>
                  </a:lnTo>
                  <a:lnTo>
                    <a:pt x="528705" y="587956"/>
                  </a:lnTo>
                  <a:lnTo>
                    <a:pt x="509457" y="58827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12924" y="2777879"/>
              <a:ext cx="588645" cy="882650"/>
            </a:xfrm>
            <a:custGeom>
              <a:avLst/>
              <a:gdLst/>
              <a:ahLst/>
              <a:cxnLst/>
              <a:rect l="l" t="t" r="r" b="b"/>
              <a:pathLst>
                <a:path w="588645" h="882650">
                  <a:moveTo>
                    <a:pt x="78812" y="882406"/>
                  </a:moveTo>
                  <a:lnTo>
                    <a:pt x="60666" y="848456"/>
                  </a:lnTo>
                  <a:lnTo>
                    <a:pt x="44778" y="813392"/>
                  </a:lnTo>
                  <a:lnTo>
                    <a:pt x="31219" y="777363"/>
                  </a:lnTo>
                  <a:lnTo>
                    <a:pt x="20044" y="740526"/>
                  </a:lnTo>
                  <a:lnTo>
                    <a:pt x="11303" y="703036"/>
                  </a:lnTo>
                  <a:lnTo>
                    <a:pt x="5032" y="665055"/>
                  </a:lnTo>
                  <a:lnTo>
                    <a:pt x="1259" y="626745"/>
                  </a:lnTo>
                  <a:lnTo>
                    <a:pt x="0" y="588270"/>
                  </a:lnTo>
                  <a:lnTo>
                    <a:pt x="314" y="569022"/>
                  </a:lnTo>
                  <a:lnTo>
                    <a:pt x="2832" y="530610"/>
                  </a:lnTo>
                  <a:lnTo>
                    <a:pt x="7856" y="492444"/>
                  </a:lnTo>
                  <a:lnTo>
                    <a:pt x="15366" y="454688"/>
                  </a:lnTo>
                  <a:lnTo>
                    <a:pt x="25330" y="417504"/>
                  </a:lnTo>
                  <a:lnTo>
                    <a:pt x="37704" y="381052"/>
                  </a:lnTo>
                  <a:lnTo>
                    <a:pt x="52435" y="345486"/>
                  </a:lnTo>
                  <a:lnTo>
                    <a:pt x="69461" y="310961"/>
                  </a:lnTo>
                  <a:lnTo>
                    <a:pt x="88709" y="277623"/>
                  </a:lnTo>
                  <a:lnTo>
                    <a:pt x="110096" y="245615"/>
                  </a:lnTo>
                  <a:lnTo>
                    <a:pt x="133531" y="215075"/>
                  </a:lnTo>
                  <a:lnTo>
                    <a:pt x="158912" y="186133"/>
                  </a:lnTo>
                  <a:lnTo>
                    <a:pt x="186133" y="158912"/>
                  </a:lnTo>
                  <a:lnTo>
                    <a:pt x="215075" y="133531"/>
                  </a:lnTo>
                  <a:lnTo>
                    <a:pt x="245615" y="110096"/>
                  </a:lnTo>
                  <a:lnTo>
                    <a:pt x="277623" y="88709"/>
                  </a:lnTo>
                  <a:lnTo>
                    <a:pt x="310961" y="69461"/>
                  </a:lnTo>
                  <a:lnTo>
                    <a:pt x="345486" y="52435"/>
                  </a:lnTo>
                  <a:lnTo>
                    <a:pt x="381052" y="37704"/>
                  </a:lnTo>
                  <a:lnTo>
                    <a:pt x="417504" y="25330"/>
                  </a:lnTo>
                  <a:lnTo>
                    <a:pt x="454688" y="15366"/>
                  </a:lnTo>
                  <a:lnTo>
                    <a:pt x="492444" y="7856"/>
                  </a:lnTo>
                  <a:lnTo>
                    <a:pt x="530610" y="2832"/>
                  </a:lnTo>
                  <a:lnTo>
                    <a:pt x="569022" y="314"/>
                  </a:lnTo>
                  <a:lnTo>
                    <a:pt x="588270" y="0"/>
                  </a:lnTo>
                  <a:lnTo>
                    <a:pt x="588270" y="588270"/>
                  </a:lnTo>
                  <a:lnTo>
                    <a:pt x="78812" y="882406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984485" y="2622180"/>
            <a:ext cx="44704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14961" y="3857116"/>
            <a:ext cx="447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82245">
              <a:lnSpc>
                <a:spcPct val="1111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725K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84039" y="2622180"/>
            <a:ext cx="447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82245">
              <a:lnSpc>
                <a:spcPct val="1111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725K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96824" y="2788232"/>
            <a:ext cx="2254885" cy="1244600"/>
            <a:chOff x="7696824" y="2788232"/>
            <a:chExt cx="2254885" cy="1244600"/>
          </a:xfrm>
        </p:grpSpPr>
        <p:sp>
          <p:nvSpPr>
            <p:cNvPr id="52" name="object 52"/>
            <p:cNvSpPr/>
            <p:nvPr/>
          </p:nvSpPr>
          <p:spPr>
            <a:xfrm>
              <a:off x="9802677" y="2792994"/>
              <a:ext cx="144145" cy="51435"/>
            </a:xfrm>
            <a:custGeom>
              <a:avLst/>
              <a:gdLst/>
              <a:ahLst/>
              <a:cxnLst/>
              <a:rect l="l" t="t" r="r" b="b"/>
              <a:pathLst>
                <a:path w="144145" h="51435">
                  <a:moveTo>
                    <a:pt x="0" y="50946"/>
                  </a:moveTo>
                  <a:lnTo>
                    <a:pt x="29413" y="0"/>
                  </a:lnTo>
                  <a:lnTo>
                    <a:pt x="143713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86888" y="3969113"/>
              <a:ext cx="114300" cy="59055"/>
            </a:xfrm>
            <a:custGeom>
              <a:avLst/>
              <a:gdLst/>
              <a:ahLst/>
              <a:cxnLst/>
              <a:rect l="l" t="t" r="r" b="b"/>
              <a:pathLst>
                <a:path w="114300" h="59054">
                  <a:moveTo>
                    <a:pt x="114299" y="0"/>
                  </a:moveTo>
                  <a:lnTo>
                    <a:pt x="114299" y="58826"/>
                  </a:lnTo>
                  <a:lnTo>
                    <a:pt x="0" y="58826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55986" y="2792994"/>
              <a:ext cx="144145" cy="51435"/>
            </a:xfrm>
            <a:custGeom>
              <a:avLst/>
              <a:gdLst/>
              <a:ahLst/>
              <a:cxnLst/>
              <a:rect l="l" t="t" r="r" b="b"/>
              <a:pathLst>
                <a:path w="144145" h="51435">
                  <a:moveTo>
                    <a:pt x="143713" y="50946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24" y="3163961"/>
              <a:ext cx="95250" cy="952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824" y="3402070"/>
              <a:ext cx="95250" cy="952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824" y="3649720"/>
              <a:ext cx="95250" cy="9525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686675" y="2870193"/>
            <a:ext cx="741680" cy="911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1000">
              <a:latin typeface="Arial Black"/>
              <a:cs typeface="Arial Black"/>
            </a:endParaRPr>
          </a:p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1000">
              <a:latin typeface="Arial"/>
              <a:cs typeface="Arial"/>
            </a:endParaRPr>
          </a:p>
          <a:p>
            <a:pPr marL="12446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Corporate 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Home </a:t>
            </a:r>
            <a:r>
              <a:rPr sz="1000" spc="-95" dirty="0">
                <a:solidFill>
                  <a:srgbClr val="605D5C"/>
                </a:solidFill>
                <a:latin typeface="Arial"/>
                <a:cs typeface="Arial"/>
              </a:rPr>
              <a:t>Of…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42925" y="4810140"/>
            <a:ext cx="11315700" cy="2095500"/>
            <a:chOff x="542925" y="4810140"/>
            <a:chExt cx="11315700" cy="2095500"/>
          </a:xfrm>
        </p:grpSpPr>
        <p:sp>
          <p:nvSpPr>
            <p:cNvPr id="60" name="object 60"/>
            <p:cNvSpPr/>
            <p:nvPr/>
          </p:nvSpPr>
          <p:spPr>
            <a:xfrm>
              <a:off x="547687" y="4814902"/>
              <a:ext cx="11306175" cy="2085975"/>
            </a:xfrm>
            <a:custGeom>
              <a:avLst/>
              <a:gdLst/>
              <a:ahLst/>
              <a:cxnLst/>
              <a:rect l="l" t="t" r="r" b="b"/>
              <a:pathLst>
                <a:path w="11306175" h="2085975">
                  <a:moveTo>
                    <a:pt x="11158537" y="2085975"/>
                  </a:moveTo>
                  <a:lnTo>
                    <a:pt x="147637" y="2085975"/>
                  </a:lnTo>
                  <a:lnTo>
                    <a:pt x="140384" y="2085798"/>
                  </a:lnTo>
                  <a:lnTo>
                    <a:pt x="97907" y="2077350"/>
                  </a:lnTo>
                  <a:lnTo>
                    <a:pt x="59682" y="2056916"/>
                  </a:lnTo>
                  <a:lnTo>
                    <a:pt x="29058" y="2026292"/>
                  </a:lnTo>
                  <a:lnTo>
                    <a:pt x="8626" y="1988067"/>
                  </a:lnTo>
                  <a:lnTo>
                    <a:pt x="177" y="1945591"/>
                  </a:lnTo>
                  <a:lnTo>
                    <a:pt x="0" y="1938337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11158537" y="0"/>
                  </a:lnTo>
                  <a:lnTo>
                    <a:pt x="11201376" y="6355"/>
                  </a:lnTo>
                  <a:lnTo>
                    <a:pt x="11240547" y="24881"/>
                  </a:lnTo>
                  <a:lnTo>
                    <a:pt x="11272658" y="53976"/>
                  </a:lnTo>
                  <a:lnTo>
                    <a:pt x="11294935" y="91139"/>
                  </a:lnTo>
                  <a:lnTo>
                    <a:pt x="11305460" y="133166"/>
                  </a:lnTo>
                  <a:lnTo>
                    <a:pt x="11306175" y="147637"/>
                  </a:lnTo>
                  <a:lnTo>
                    <a:pt x="11306175" y="1938337"/>
                  </a:lnTo>
                  <a:lnTo>
                    <a:pt x="11299805" y="1981194"/>
                  </a:lnTo>
                  <a:lnTo>
                    <a:pt x="11281314" y="2020357"/>
                  </a:lnTo>
                  <a:lnTo>
                    <a:pt x="11252203" y="2052463"/>
                  </a:lnTo>
                  <a:lnTo>
                    <a:pt x="11215020" y="2074735"/>
                  </a:lnTo>
                  <a:lnTo>
                    <a:pt x="11173027" y="2085266"/>
                  </a:lnTo>
                  <a:lnTo>
                    <a:pt x="11158537" y="2085975"/>
                  </a:lnTo>
                  <a:close/>
                </a:path>
              </a:pathLst>
            </a:custGeom>
            <a:solidFill>
              <a:srgbClr val="F49CBF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7687" y="4814902"/>
              <a:ext cx="11306175" cy="2085975"/>
            </a:xfrm>
            <a:custGeom>
              <a:avLst/>
              <a:gdLst/>
              <a:ahLst/>
              <a:cxnLst/>
              <a:rect l="l" t="t" r="r" b="b"/>
              <a:pathLst>
                <a:path w="11306175" h="2085975">
                  <a:moveTo>
                    <a:pt x="0" y="19383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1158537" y="0"/>
                  </a:lnTo>
                  <a:lnTo>
                    <a:pt x="11201376" y="6355"/>
                  </a:lnTo>
                  <a:lnTo>
                    <a:pt x="11240547" y="24881"/>
                  </a:lnTo>
                  <a:lnTo>
                    <a:pt x="11272658" y="53976"/>
                  </a:lnTo>
                  <a:lnTo>
                    <a:pt x="11294935" y="91139"/>
                  </a:lnTo>
                  <a:lnTo>
                    <a:pt x="11305460" y="133166"/>
                  </a:lnTo>
                  <a:lnTo>
                    <a:pt x="11306175" y="147637"/>
                  </a:lnTo>
                  <a:lnTo>
                    <a:pt x="11306175" y="1938337"/>
                  </a:lnTo>
                  <a:lnTo>
                    <a:pt x="11299805" y="1981194"/>
                  </a:lnTo>
                  <a:lnTo>
                    <a:pt x="11281314" y="2020357"/>
                  </a:lnTo>
                  <a:lnTo>
                    <a:pt x="11252203" y="2052463"/>
                  </a:lnTo>
                  <a:lnTo>
                    <a:pt x="11215020" y="2074735"/>
                  </a:lnTo>
                  <a:lnTo>
                    <a:pt x="11173027" y="2085266"/>
                  </a:lnTo>
                  <a:lnTo>
                    <a:pt x="11158537" y="2085975"/>
                  </a:lnTo>
                  <a:lnTo>
                    <a:pt x="147637" y="2085975"/>
                  </a:lnTo>
                  <a:lnTo>
                    <a:pt x="104780" y="2079621"/>
                  </a:lnTo>
                  <a:lnTo>
                    <a:pt x="65614" y="2061095"/>
                  </a:lnTo>
                  <a:lnTo>
                    <a:pt x="33510" y="2031998"/>
                  </a:lnTo>
                  <a:lnTo>
                    <a:pt x="11238" y="1994839"/>
                  </a:lnTo>
                  <a:lnTo>
                    <a:pt x="709" y="1952810"/>
                  </a:lnTo>
                  <a:lnTo>
                    <a:pt x="0" y="1938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89384" y="4903831"/>
              <a:ext cx="1243965" cy="144780"/>
            </a:xfrm>
            <a:custGeom>
              <a:avLst/>
              <a:gdLst/>
              <a:ahLst/>
              <a:cxnLst/>
              <a:rect l="l" t="t" r="r" b="b"/>
              <a:pathLst>
                <a:path w="1243965" h="144779">
                  <a:moveTo>
                    <a:pt x="20831" y="39903"/>
                  </a:moveTo>
                  <a:lnTo>
                    <a:pt x="20897" y="36509"/>
                  </a:lnTo>
                  <a:lnTo>
                    <a:pt x="23117" y="35368"/>
                  </a:lnTo>
                  <a:lnTo>
                    <a:pt x="24984" y="34371"/>
                  </a:lnTo>
                  <a:lnTo>
                    <a:pt x="27241" y="33470"/>
                  </a:lnTo>
                  <a:lnTo>
                    <a:pt x="32594" y="31832"/>
                  </a:lnTo>
                  <a:lnTo>
                    <a:pt x="35652" y="31416"/>
                  </a:lnTo>
                  <a:lnTo>
                    <a:pt x="43738" y="31416"/>
                  </a:lnTo>
                  <a:lnTo>
                    <a:pt x="47996" y="32297"/>
                  </a:lnTo>
                  <a:lnTo>
                    <a:pt x="52096" y="34193"/>
                  </a:lnTo>
                  <a:lnTo>
                    <a:pt x="35928" y="34193"/>
                  </a:lnTo>
                  <a:lnTo>
                    <a:pt x="33137" y="34569"/>
                  </a:lnTo>
                  <a:lnTo>
                    <a:pt x="28222" y="36074"/>
                  </a:lnTo>
                  <a:lnTo>
                    <a:pt x="26015" y="36970"/>
                  </a:lnTo>
                  <a:lnTo>
                    <a:pt x="22364" y="38880"/>
                  </a:lnTo>
                  <a:lnTo>
                    <a:pt x="20831" y="39903"/>
                  </a:lnTo>
                  <a:close/>
                </a:path>
                <a:path w="1243965" h="144779">
                  <a:moveTo>
                    <a:pt x="2781" y="144433"/>
                  </a:moveTo>
                  <a:lnTo>
                    <a:pt x="0" y="144433"/>
                  </a:lnTo>
                  <a:lnTo>
                    <a:pt x="0" y="32284"/>
                  </a:lnTo>
                  <a:lnTo>
                    <a:pt x="20831" y="32284"/>
                  </a:lnTo>
                  <a:lnTo>
                    <a:pt x="20831" y="35061"/>
                  </a:lnTo>
                  <a:lnTo>
                    <a:pt x="2781" y="35061"/>
                  </a:lnTo>
                  <a:lnTo>
                    <a:pt x="2781" y="144433"/>
                  </a:lnTo>
                  <a:close/>
                </a:path>
                <a:path w="1243965" h="144779">
                  <a:moveTo>
                    <a:pt x="23472" y="41483"/>
                  </a:moveTo>
                  <a:lnTo>
                    <a:pt x="20831" y="41483"/>
                  </a:lnTo>
                  <a:lnTo>
                    <a:pt x="20831" y="39903"/>
                  </a:lnTo>
                  <a:lnTo>
                    <a:pt x="35928" y="34193"/>
                  </a:lnTo>
                  <a:lnTo>
                    <a:pt x="43338" y="34193"/>
                  </a:lnTo>
                  <a:lnTo>
                    <a:pt x="47196" y="34989"/>
                  </a:lnTo>
                  <a:lnTo>
                    <a:pt x="51485" y="36970"/>
                  </a:lnTo>
                  <a:lnTo>
                    <a:pt x="36204" y="36970"/>
                  </a:lnTo>
                  <a:lnTo>
                    <a:pt x="33689" y="37305"/>
                  </a:lnTo>
                  <a:lnTo>
                    <a:pt x="29132" y="38705"/>
                  </a:lnTo>
                  <a:lnTo>
                    <a:pt x="27260" y="39453"/>
                  </a:lnTo>
                  <a:lnTo>
                    <a:pt x="23822" y="41250"/>
                  </a:lnTo>
                  <a:lnTo>
                    <a:pt x="23472" y="41483"/>
                  </a:lnTo>
                  <a:close/>
                </a:path>
                <a:path w="1243965" h="144779">
                  <a:moveTo>
                    <a:pt x="51031" y="116726"/>
                  </a:moveTo>
                  <a:lnTo>
                    <a:pt x="42529" y="116726"/>
                  </a:lnTo>
                  <a:lnTo>
                    <a:pt x="46358" y="115887"/>
                  </a:lnTo>
                  <a:lnTo>
                    <a:pt x="53359" y="112531"/>
                  </a:lnTo>
                  <a:lnTo>
                    <a:pt x="66904" y="59545"/>
                  </a:lnTo>
                  <a:lnTo>
                    <a:pt x="66351" y="56236"/>
                  </a:lnTo>
                  <a:lnTo>
                    <a:pt x="43338" y="34193"/>
                  </a:lnTo>
                  <a:lnTo>
                    <a:pt x="52096" y="34193"/>
                  </a:lnTo>
                  <a:lnTo>
                    <a:pt x="69738" y="59545"/>
                  </a:lnTo>
                  <a:lnTo>
                    <a:pt x="69680" y="91139"/>
                  </a:lnTo>
                  <a:lnTo>
                    <a:pt x="54883" y="114879"/>
                  </a:lnTo>
                  <a:lnTo>
                    <a:pt x="51031" y="116726"/>
                  </a:lnTo>
                  <a:close/>
                </a:path>
                <a:path w="1243965" h="144779">
                  <a:moveTo>
                    <a:pt x="5553" y="144433"/>
                  </a:moveTo>
                  <a:lnTo>
                    <a:pt x="2781" y="144433"/>
                  </a:lnTo>
                  <a:lnTo>
                    <a:pt x="2781" y="35061"/>
                  </a:lnTo>
                  <a:lnTo>
                    <a:pt x="5553" y="35061"/>
                  </a:lnTo>
                  <a:lnTo>
                    <a:pt x="5553" y="144433"/>
                  </a:lnTo>
                  <a:close/>
                </a:path>
                <a:path w="1243965" h="144779">
                  <a:moveTo>
                    <a:pt x="15278" y="144433"/>
                  </a:moveTo>
                  <a:lnTo>
                    <a:pt x="5553" y="144433"/>
                  </a:lnTo>
                  <a:lnTo>
                    <a:pt x="5553" y="35061"/>
                  </a:lnTo>
                  <a:lnTo>
                    <a:pt x="15278" y="35061"/>
                  </a:lnTo>
                  <a:lnTo>
                    <a:pt x="15278" y="44260"/>
                  </a:lnTo>
                  <a:lnTo>
                    <a:pt x="56813" y="44260"/>
                  </a:lnTo>
                  <a:lnTo>
                    <a:pt x="58209" y="45823"/>
                  </a:lnTo>
                  <a:lnTo>
                    <a:pt x="32204" y="45823"/>
                  </a:lnTo>
                  <a:lnTo>
                    <a:pt x="28851" y="46536"/>
                  </a:lnTo>
                  <a:lnTo>
                    <a:pt x="15335" y="94190"/>
                  </a:lnTo>
                  <a:lnTo>
                    <a:pt x="17764" y="96794"/>
                  </a:lnTo>
                  <a:lnTo>
                    <a:pt x="33251" y="105097"/>
                  </a:lnTo>
                  <a:lnTo>
                    <a:pt x="57345" y="105097"/>
                  </a:lnTo>
                  <a:lnTo>
                    <a:pt x="55690" y="106919"/>
                  </a:lnTo>
                  <a:lnTo>
                    <a:pt x="15278" y="106919"/>
                  </a:lnTo>
                  <a:lnTo>
                    <a:pt x="15278" y="144433"/>
                  </a:lnTo>
                  <a:close/>
                </a:path>
                <a:path w="1243965" h="144779">
                  <a:moveTo>
                    <a:pt x="19945" y="44260"/>
                  </a:moveTo>
                  <a:lnTo>
                    <a:pt x="15278" y="44260"/>
                  </a:lnTo>
                  <a:lnTo>
                    <a:pt x="15278" y="35061"/>
                  </a:lnTo>
                  <a:lnTo>
                    <a:pt x="18049" y="35061"/>
                  </a:lnTo>
                  <a:lnTo>
                    <a:pt x="17928" y="38677"/>
                  </a:lnTo>
                  <a:lnTo>
                    <a:pt x="17116" y="39374"/>
                  </a:lnTo>
                  <a:lnTo>
                    <a:pt x="17928" y="40326"/>
                  </a:lnTo>
                  <a:lnTo>
                    <a:pt x="18049" y="41483"/>
                  </a:lnTo>
                  <a:lnTo>
                    <a:pt x="23472" y="41483"/>
                  </a:lnTo>
                  <a:lnTo>
                    <a:pt x="22183" y="42344"/>
                  </a:lnTo>
                  <a:lnTo>
                    <a:pt x="19945" y="44260"/>
                  </a:lnTo>
                  <a:close/>
                </a:path>
                <a:path w="1243965" h="144779">
                  <a:moveTo>
                    <a:pt x="18049" y="38572"/>
                  </a:moveTo>
                  <a:lnTo>
                    <a:pt x="18049" y="35061"/>
                  </a:lnTo>
                  <a:lnTo>
                    <a:pt x="20831" y="35061"/>
                  </a:lnTo>
                  <a:lnTo>
                    <a:pt x="20831" y="36554"/>
                  </a:lnTo>
                  <a:lnTo>
                    <a:pt x="18897" y="37844"/>
                  </a:lnTo>
                  <a:lnTo>
                    <a:pt x="18049" y="38572"/>
                  </a:lnTo>
                  <a:close/>
                </a:path>
                <a:path w="1243965" h="144779">
                  <a:moveTo>
                    <a:pt x="18916" y="41483"/>
                  </a:moveTo>
                  <a:lnTo>
                    <a:pt x="18103" y="40530"/>
                  </a:lnTo>
                  <a:lnTo>
                    <a:pt x="18049" y="38572"/>
                  </a:lnTo>
                  <a:lnTo>
                    <a:pt x="18907" y="37838"/>
                  </a:lnTo>
                  <a:lnTo>
                    <a:pt x="20831" y="36554"/>
                  </a:lnTo>
                  <a:lnTo>
                    <a:pt x="20831" y="38705"/>
                  </a:lnTo>
                  <a:lnTo>
                    <a:pt x="18916" y="38705"/>
                  </a:lnTo>
                  <a:lnTo>
                    <a:pt x="18916" y="41483"/>
                  </a:lnTo>
                  <a:close/>
                </a:path>
                <a:path w="1243965" h="144779">
                  <a:moveTo>
                    <a:pt x="56813" y="44260"/>
                  </a:moveTo>
                  <a:lnTo>
                    <a:pt x="19945" y="44260"/>
                  </a:lnTo>
                  <a:lnTo>
                    <a:pt x="22183" y="42344"/>
                  </a:lnTo>
                  <a:lnTo>
                    <a:pt x="23822" y="41250"/>
                  </a:lnTo>
                  <a:lnTo>
                    <a:pt x="25660" y="40308"/>
                  </a:lnTo>
                  <a:lnTo>
                    <a:pt x="27260" y="39453"/>
                  </a:lnTo>
                  <a:lnTo>
                    <a:pt x="29203" y="38677"/>
                  </a:lnTo>
                  <a:lnTo>
                    <a:pt x="33689" y="37305"/>
                  </a:lnTo>
                  <a:lnTo>
                    <a:pt x="36204" y="36970"/>
                  </a:lnTo>
                  <a:lnTo>
                    <a:pt x="42929" y="36970"/>
                  </a:lnTo>
                  <a:lnTo>
                    <a:pt x="46405" y="37681"/>
                  </a:lnTo>
                  <a:lnTo>
                    <a:pt x="52568" y="40530"/>
                  </a:lnTo>
                  <a:lnTo>
                    <a:pt x="55206" y="42462"/>
                  </a:lnTo>
                  <a:lnTo>
                    <a:pt x="56813" y="44260"/>
                  </a:lnTo>
                  <a:close/>
                </a:path>
                <a:path w="1243965" h="144779">
                  <a:moveTo>
                    <a:pt x="50400" y="113949"/>
                  </a:moveTo>
                  <a:lnTo>
                    <a:pt x="42100" y="113949"/>
                  </a:lnTo>
                  <a:lnTo>
                    <a:pt x="45539" y="113201"/>
                  </a:lnTo>
                  <a:lnTo>
                    <a:pt x="51835" y="110184"/>
                  </a:lnTo>
                  <a:lnTo>
                    <a:pt x="64164" y="60113"/>
                  </a:lnTo>
                  <a:lnTo>
                    <a:pt x="63627" y="56869"/>
                  </a:lnTo>
                  <a:lnTo>
                    <a:pt x="42929" y="36970"/>
                  </a:lnTo>
                  <a:lnTo>
                    <a:pt x="51485" y="36970"/>
                  </a:lnTo>
                  <a:lnTo>
                    <a:pt x="66904" y="59545"/>
                  </a:lnTo>
                  <a:lnTo>
                    <a:pt x="66836" y="91139"/>
                  </a:lnTo>
                  <a:lnTo>
                    <a:pt x="53359" y="112531"/>
                  </a:lnTo>
                  <a:lnTo>
                    <a:pt x="50400" y="113949"/>
                  </a:lnTo>
                  <a:close/>
                </a:path>
                <a:path w="1243965" h="144779">
                  <a:moveTo>
                    <a:pt x="18049" y="40468"/>
                  </a:moveTo>
                  <a:lnTo>
                    <a:pt x="17116" y="39374"/>
                  </a:lnTo>
                  <a:lnTo>
                    <a:pt x="18049" y="38572"/>
                  </a:lnTo>
                  <a:lnTo>
                    <a:pt x="18049" y="40468"/>
                  </a:lnTo>
                  <a:close/>
                </a:path>
                <a:path w="1243965" h="144779">
                  <a:moveTo>
                    <a:pt x="18916" y="41483"/>
                  </a:moveTo>
                  <a:lnTo>
                    <a:pt x="18916" y="38705"/>
                  </a:lnTo>
                  <a:lnTo>
                    <a:pt x="20831" y="38705"/>
                  </a:lnTo>
                  <a:lnTo>
                    <a:pt x="20831" y="39903"/>
                  </a:lnTo>
                  <a:lnTo>
                    <a:pt x="20545" y="40094"/>
                  </a:lnTo>
                  <a:lnTo>
                    <a:pt x="18916" y="41483"/>
                  </a:lnTo>
                  <a:close/>
                </a:path>
                <a:path w="1243965" h="144779">
                  <a:moveTo>
                    <a:pt x="20831" y="41483"/>
                  </a:moveTo>
                  <a:lnTo>
                    <a:pt x="18916" y="41483"/>
                  </a:lnTo>
                  <a:lnTo>
                    <a:pt x="20545" y="40094"/>
                  </a:lnTo>
                  <a:lnTo>
                    <a:pt x="20831" y="39903"/>
                  </a:lnTo>
                  <a:lnTo>
                    <a:pt x="20831" y="41483"/>
                  </a:lnTo>
                  <a:close/>
                </a:path>
                <a:path w="1243965" h="144779">
                  <a:moveTo>
                    <a:pt x="18916" y="41483"/>
                  </a:moveTo>
                  <a:lnTo>
                    <a:pt x="18049" y="41483"/>
                  </a:lnTo>
                  <a:lnTo>
                    <a:pt x="18049" y="40468"/>
                  </a:lnTo>
                  <a:lnTo>
                    <a:pt x="18916" y="41483"/>
                  </a:lnTo>
                  <a:close/>
                </a:path>
                <a:path w="1243965" h="144779">
                  <a:moveTo>
                    <a:pt x="39604" y="105097"/>
                  </a:moveTo>
                  <a:lnTo>
                    <a:pt x="33251" y="105097"/>
                  </a:lnTo>
                  <a:lnTo>
                    <a:pt x="30527" y="104541"/>
                  </a:lnTo>
                  <a:lnTo>
                    <a:pt x="15396" y="62774"/>
                  </a:lnTo>
                  <a:lnTo>
                    <a:pt x="15601" y="61602"/>
                  </a:lnTo>
                  <a:lnTo>
                    <a:pt x="32204" y="45823"/>
                  </a:lnTo>
                  <a:lnTo>
                    <a:pt x="39614" y="45823"/>
                  </a:lnTo>
                  <a:lnTo>
                    <a:pt x="42510" y="46470"/>
                  </a:lnTo>
                  <a:lnTo>
                    <a:pt x="46423" y="48599"/>
                  </a:lnTo>
                  <a:lnTo>
                    <a:pt x="32661" y="48599"/>
                  </a:lnTo>
                  <a:lnTo>
                    <a:pt x="29737" y="49207"/>
                  </a:lnTo>
                  <a:lnTo>
                    <a:pt x="18049" y="93033"/>
                  </a:lnTo>
                  <a:lnTo>
                    <a:pt x="19669" y="94769"/>
                  </a:lnTo>
                  <a:lnTo>
                    <a:pt x="33642" y="102319"/>
                  </a:lnTo>
                  <a:lnTo>
                    <a:pt x="46495" y="102319"/>
                  </a:lnTo>
                  <a:lnTo>
                    <a:pt x="42519" y="104452"/>
                  </a:lnTo>
                  <a:lnTo>
                    <a:pt x="39604" y="105097"/>
                  </a:lnTo>
                  <a:close/>
                </a:path>
                <a:path w="1243965" h="144779">
                  <a:moveTo>
                    <a:pt x="57345" y="105097"/>
                  </a:moveTo>
                  <a:lnTo>
                    <a:pt x="39604" y="105097"/>
                  </a:lnTo>
                  <a:lnTo>
                    <a:pt x="42519" y="104452"/>
                  </a:lnTo>
                  <a:lnTo>
                    <a:pt x="47282" y="101897"/>
                  </a:lnTo>
                  <a:lnTo>
                    <a:pt x="54445" y="62152"/>
                  </a:lnTo>
                  <a:lnTo>
                    <a:pt x="54206" y="60626"/>
                  </a:lnTo>
                  <a:lnTo>
                    <a:pt x="39614" y="45823"/>
                  </a:lnTo>
                  <a:lnTo>
                    <a:pt x="58209" y="45823"/>
                  </a:lnTo>
                  <a:lnTo>
                    <a:pt x="59569" y="47345"/>
                  </a:lnTo>
                  <a:lnTo>
                    <a:pt x="61255" y="50221"/>
                  </a:lnTo>
                  <a:lnTo>
                    <a:pt x="63627" y="56869"/>
                  </a:lnTo>
                  <a:lnTo>
                    <a:pt x="64164" y="60113"/>
                  </a:lnTo>
                  <a:lnTo>
                    <a:pt x="64091" y="90601"/>
                  </a:lnTo>
                  <a:lnTo>
                    <a:pt x="63579" y="93411"/>
                  </a:lnTo>
                  <a:lnTo>
                    <a:pt x="60988" y="100115"/>
                  </a:lnTo>
                  <a:lnTo>
                    <a:pt x="59188" y="103067"/>
                  </a:lnTo>
                  <a:lnTo>
                    <a:pt x="57345" y="105097"/>
                  </a:lnTo>
                  <a:close/>
                </a:path>
                <a:path w="1243965" h="144779">
                  <a:moveTo>
                    <a:pt x="18049" y="93033"/>
                  </a:moveTo>
                  <a:lnTo>
                    <a:pt x="23260" y="53112"/>
                  </a:lnTo>
                  <a:lnTo>
                    <a:pt x="32661" y="48599"/>
                  </a:lnTo>
                  <a:lnTo>
                    <a:pt x="39138" y="48599"/>
                  </a:lnTo>
                  <a:lnTo>
                    <a:pt x="41605" y="49134"/>
                  </a:lnTo>
                  <a:lnTo>
                    <a:pt x="45539" y="51276"/>
                  </a:lnTo>
                  <a:lnTo>
                    <a:pt x="33118" y="51377"/>
                  </a:lnTo>
                  <a:lnTo>
                    <a:pt x="30622" y="51878"/>
                  </a:lnTo>
                  <a:lnTo>
                    <a:pt x="20831" y="91139"/>
                  </a:lnTo>
                  <a:lnTo>
                    <a:pt x="20078" y="91139"/>
                  </a:lnTo>
                  <a:lnTo>
                    <a:pt x="18049" y="93033"/>
                  </a:lnTo>
                  <a:close/>
                </a:path>
                <a:path w="1243965" h="144779">
                  <a:moveTo>
                    <a:pt x="46495" y="102319"/>
                  </a:moveTo>
                  <a:lnTo>
                    <a:pt x="39138" y="102319"/>
                  </a:lnTo>
                  <a:lnTo>
                    <a:pt x="41614" y="101784"/>
                  </a:lnTo>
                  <a:lnTo>
                    <a:pt x="45605" y="99644"/>
                  </a:lnTo>
                  <a:lnTo>
                    <a:pt x="51622" y="62152"/>
                  </a:lnTo>
                  <a:lnTo>
                    <a:pt x="51463" y="61140"/>
                  </a:lnTo>
                  <a:lnTo>
                    <a:pt x="39138" y="48599"/>
                  </a:lnTo>
                  <a:lnTo>
                    <a:pt x="46423" y="48599"/>
                  </a:lnTo>
                  <a:lnTo>
                    <a:pt x="54502" y="87887"/>
                  </a:lnTo>
                  <a:lnTo>
                    <a:pt x="54225" y="89940"/>
                  </a:lnTo>
                  <a:lnTo>
                    <a:pt x="47282" y="101897"/>
                  </a:lnTo>
                  <a:lnTo>
                    <a:pt x="46495" y="102319"/>
                  </a:lnTo>
                  <a:close/>
                </a:path>
                <a:path w="1243965" h="144779">
                  <a:moveTo>
                    <a:pt x="45726" y="99543"/>
                  </a:moveTo>
                  <a:lnTo>
                    <a:pt x="38671" y="99543"/>
                  </a:lnTo>
                  <a:lnTo>
                    <a:pt x="40709" y="99117"/>
                  </a:lnTo>
                  <a:lnTo>
                    <a:pt x="43929" y="97390"/>
                  </a:lnTo>
                  <a:lnTo>
                    <a:pt x="48906" y="62774"/>
                  </a:lnTo>
                  <a:lnTo>
                    <a:pt x="48705" y="61602"/>
                  </a:lnTo>
                  <a:lnTo>
                    <a:pt x="38671" y="51377"/>
                  </a:lnTo>
                  <a:lnTo>
                    <a:pt x="45659" y="51377"/>
                  </a:lnTo>
                  <a:lnTo>
                    <a:pt x="51690" y="87887"/>
                  </a:lnTo>
                  <a:lnTo>
                    <a:pt x="51482" y="89476"/>
                  </a:lnTo>
                  <a:lnTo>
                    <a:pt x="50559" y="93033"/>
                  </a:lnTo>
                  <a:lnTo>
                    <a:pt x="50435" y="93411"/>
                  </a:lnTo>
                  <a:lnTo>
                    <a:pt x="49644" y="95058"/>
                  </a:lnTo>
                  <a:lnTo>
                    <a:pt x="47215" y="98299"/>
                  </a:lnTo>
                  <a:lnTo>
                    <a:pt x="45726" y="99543"/>
                  </a:lnTo>
                  <a:close/>
                </a:path>
                <a:path w="1243965" h="144779">
                  <a:moveTo>
                    <a:pt x="23345" y="97720"/>
                  </a:moveTo>
                  <a:lnTo>
                    <a:pt x="21410" y="96305"/>
                  </a:lnTo>
                  <a:lnTo>
                    <a:pt x="19668" y="94768"/>
                  </a:lnTo>
                  <a:lnTo>
                    <a:pt x="18049" y="93033"/>
                  </a:lnTo>
                  <a:lnTo>
                    <a:pt x="20078" y="91139"/>
                  </a:lnTo>
                  <a:lnTo>
                    <a:pt x="20831" y="91942"/>
                  </a:lnTo>
                  <a:lnTo>
                    <a:pt x="20831" y="93033"/>
                  </a:lnTo>
                  <a:lnTo>
                    <a:pt x="21908" y="93033"/>
                  </a:lnTo>
                  <a:lnTo>
                    <a:pt x="23212" y="94190"/>
                  </a:lnTo>
                  <a:lnTo>
                    <a:pt x="24928" y="95434"/>
                  </a:lnTo>
                  <a:lnTo>
                    <a:pt x="23345" y="97720"/>
                  </a:lnTo>
                  <a:close/>
                </a:path>
                <a:path w="1243965" h="144779">
                  <a:moveTo>
                    <a:pt x="20831" y="91942"/>
                  </a:moveTo>
                  <a:lnTo>
                    <a:pt x="20078" y="91139"/>
                  </a:lnTo>
                  <a:lnTo>
                    <a:pt x="20831" y="91139"/>
                  </a:lnTo>
                  <a:lnTo>
                    <a:pt x="20831" y="91942"/>
                  </a:lnTo>
                  <a:close/>
                </a:path>
                <a:path w="1243965" h="144779">
                  <a:moveTo>
                    <a:pt x="21908" y="93033"/>
                  </a:moveTo>
                  <a:lnTo>
                    <a:pt x="20831" y="93033"/>
                  </a:lnTo>
                  <a:lnTo>
                    <a:pt x="20831" y="91942"/>
                  </a:lnTo>
                  <a:lnTo>
                    <a:pt x="21583" y="92745"/>
                  </a:lnTo>
                  <a:lnTo>
                    <a:pt x="21908" y="93033"/>
                  </a:lnTo>
                  <a:close/>
                </a:path>
                <a:path w="1243965" h="144779">
                  <a:moveTo>
                    <a:pt x="23345" y="97720"/>
                  </a:moveTo>
                  <a:lnTo>
                    <a:pt x="24926" y="95434"/>
                  </a:lnTo>
                  <a:lnTo>
                    <a:pt x="23345" y="97720"/>
                  </a:lnTo>
                  <a:close/>
                </a:path>
                <a:path w="1243965" h="144779">
                  <a:moveTo>
                    <a:pt x="39138" y="102319"/>
                  </a:moveTo>
                  <a:lnTo>
                    <a:pt x="33642" y="102319"/>
                  </a:lnTo>
                  <a:lnTo>
                    <a:pt x="31289" y="101842"/>
                  </a:lnTo>
                  <a:lnTo>
                    <a:pt x="26946" y="99933"/>
                  </a:lnTo>
                  <a:lnTo>
                    <a:pt x="25022" y="98877"/>
                  </a:lnTo>
                  <a:lnTo>
                    <a:pt x="23345" y="97720"/>
                  </a:lnTo>
                  <a:lnTo>
                    <a:pt x="24984" y="95474"/>
                  </a:lnTo>
                  <a:lnTo>
                    <a:pt x="26460" y="96491"/>
                  </a:lnTo>
                  <a:lnTo>
                    <a:pt x="28232" y="97461"/>
                  </a:lnTo>
                  <a:lnTo>
                    <a:pt x="32051" y="99144"/>
                  </a:lnTo>
                  <a:lnTo>
                    <a:pt x="34032" y="99543"/>
                  </a:lnTo>
                  <a:lnTo>
                    <a:pt x="45726" y="99543"/>
                  </a:lnTo>
                  <a:lnTo>
                    <a:pt x="41614" y="101784"/>
                  </a:lnTo>
                  <a:lnTo>
                    <a:pt x="39138" y="102319"/>
                  </a:lnTo>
                  <a:close/>
                </a:path>
                <a:path w="1243965" h="144779">
                  <a:moveTo>
                    <a:pt x="18049" y="144433"/>
                  </a:moveTo>
                  <a:lnTo>
                    <a:pt x="15278" y="144433"/>
                  </a:lnTo>
                  <a:lnTo>
                    <a:pt x="15278" y="106919"/>
                  </a:lnTo>
                  <a:lnTo>
                    <a:pt x="19945" y="106919"/>
                  </a:lnTo>
                  <a:lnTo>
                    <a:pt x="22126" y="108781"/>
                  </a:lnTo>
                  <a:lnTo>
                    <a:pt x="23488" y="109696"/>
                  </a:lnTo>
                  <a:lnTo>
                    <a:pt x="18049" y="109696"/>
                  </a:lnTo>
                  <a:lnTo>
                    <a:pt x="18049" y="110714"/>
                  </a:lnTo>
                  <a:lnTo>
                    <a:pt x="17116" y="111810"/>
                  </a:lnTo>
                  <a:lnTo>
                    <a:pt x="17966" y="112531"/>
                  </a:lnTo>
                  <a:lnTo>
                    <a:pt x="18049" y="144433"/>
                  </a:lnTo>
                  <a:close/>
                </a:path>
                <a:path w="1243965" h="144779">
                  <a:moveTo>
                    <a:pt x="42100" y="113949"/>
                  </a:moveTo>
                  <a:lnTo>
                    <a:pt x="35680" y="113949"/>
                  </a:lnTo>
                  <a:lnTo>
                    <a:pt x="33270" y="113626"/>
                  </a:lnTo>
                  <a:lnTo>
                    <a:pt x="19945" y="106919"/>
                  </a:lnTo>
                  <a:lnTo>
                    <a:pt x="55690" y="106919"/>
                  </a:lnTo>
                  <a:lnTo>
                    <a:pt x="54568" y="108154"/>
                  </a:lnTo>
                  <a:lnTo>
                    <a:pt x="51835" y="110184"/>
                  </a:lnTo>
                  <a:lnTo>
                    <a:pt x="45539" y="113201"/>
                  </a:lnTo>
                  <a:lnTo>
                    <a:pt x="42100" y="113949"/>
                  </a:lnTo>
                  <a:close/>
                </a:path>
                <a:path w="1243965" h="144779">
                  <a:moveTo>
                    <a:pt x="18049" y="110714"/>
                  </a:moveTo>
                  <a:lnTo>
                    <a:pt x="18049" y="109696"/>
                  </a:lnTo>
                  <a:lnTo>
                    <a:pt x="18916" y="109696"/>
                  </a:lnTo>
                  <a:lnTo>
                    <a:pt x="18049" y="110714"/>
                  </a:lnTo>
                  <a:close/>
                </a:path>
                <a:path w="1243965" h="144779">
                  <a:moveTo>
                    <a:pt x="20831" y="114607"/>
                  </a:moveTo>
                  <a:lnTo>
                    <a:pt x="18755" y="113201"/>
                  </a:lnTo>
                  <a:lnTo>
                    <a:pt x="18049" y="112602"/>
                  </a:lnTo>
                  <a:lnTo>
                    <a:pt x="18049" y="110714"/>
                  </a:lnTo>
                  <a:lnTo>
                    <a:pt x="18916" y="109696"/>
                  </a:lnTo>
                  <a:lnTo>
                    <a:pt x="18916" y="112474"/>
                  </a:lnTo>
                  <a:lnTo>
                    <a:pt x="20831" y="112474"/>
                  </a:lnTo>
                  <a:lnTo>
                    <a:pt x="20831" y="114607"/>
                  </a:lnTo>
                  <a:close/>
                </a:path>
                <a:path w="1243965" h="144779">
                  <a:moveTo>
                    <a:pt x="20831" y="112474"/>
                  </a:moveTo>
                  <a:lnTo>
                    <a:pt x="18916" y="112474"/>
                  </a:lnTo>
                  <a:lnTo>
                    <a:pt x="18916" y="109696"/>
                  </a:lnTo>
                  <a:lnTo>
                    <a:pt x="20478" y="111027"/>
                  </a:lnTo>
                  <a:lnTo>
                    <a:pt x="20831" y="111263"/>
                  </a:lnTo>
                  <a:lnTo>
                    <a:pt x="20831" y="112474"/>
                  </a:lnTo>
                  <a:close/>
                </a:path>
                <a:path w="1243965" h="144779">
                  <a:moveTo>
                    <a:pt x="20831" y="111263"/>
                  </a:moveTo>
                  <a:lnTo>
                    <a:pt x="20478" y="111027"/>
                  </a:lnTo>
                  <a:lnTo>
                    <a:pt x="18916" y="109696"/>
                  </a:lnTo>
                  <a:lnTo>
                    <a:pt x="20831" y="109696"/>
                  </a:lnTo>
                  <a:lnTo>
                    <a:pt x="20831" y="111263"/>
                  </a:lnTo>
                  <a:close/>
                </a:path>
                <a:path w="1243965" h="144779">
                  <a:moveTo>
                    <a:pt x="42529" y="116726"/>
                  </a:moveTo>
                  <a:lnTo>
                    <a:pt x="35413" y="116726"/>
                  </a:lnTo>
                  <a:lnTo>
                    <a:pt x="32737" y="116364"/>
                  </a:lnTo>
                  <a:lnTo>
                    <a:pt x="27827" y="114879"/>
                  </a:lnTo>
                  <a:lnTo>
                    <a:pt x="25888" y="114123"/>
                  </a:lnTo>
                  <a:lnTo>
                    <a:pt x="22250" y="112213"/>
                  </a:lnTo>
                  <a:lnTo>
                    <a:pt x="20831" y="111263"/>
                  </a:lnTo>
                  <a:lnTo>
                    <a:pt x="20831" y="109696"/>
                  </a:lnTo>
                  <a:lnTo>
                    <a:pt x="23488" y="109696"/>
                  </a:lnTo>
                  <a:lnTo>
                    <a:pt x="23717" y="109850"/>
                  </a:lnTo>
                  <a:lnTo>
                    <a:pt x="27012" y="111576"/>
                  </a:lnTo>
                  <a:lnTo>
                    <a:pt x="28898" y="112308"/>
                  </a:lnTo>
                  <a:lnTo>
                    <a:pt x="33270" y="113626"/>
                  </a:lnTo>
                  <a:lnTo>
                    <a:pt x="35680" y="113949"/>
                  </a:lnTo>
                  <a:lnTo>
                    <a:pt x="50400" y="113949"/>
                  </a:lnTo>
                  <a:lnTo>
                    <a:pt x="46358" y="115887"/>
                  </a:lnTo>
                  <a:lnTo>
                    <a:pt x="42529" y="116726"/>
                  </a:lnTo>
                  <a:close/>
                </a:path>
                <a:path w="1243965" h="144779">
                  <a:moveTo>
                    <a:pt x="18049" y="112602"/>
                  </a:moveTo>
                  <a:lnTo>
                    <a:pt x="17116" y="111810"/>
                  </a:lnTo>
                  <a:lnTo>
                    <a:pt x="18049" y="110714"/>
                  </a:lnTo>
                  <a:lnTo>
                    <a:pt x="18049" y="112602"/>
                  </a:lnTo>
                  <a:close/>
                </a:path>
                <a:path w="1243965" h="144779">
                  <a:moveTo>
                    <a:pt x="42948" y="119503"/>
                  </a:moveTo>
                  <a:lnTo>
                    <a:pt x="35137" y="119503"/>
                  </a:lnTo>
                  <a:lnTo>
                    <a:pt x="32194" y="119102"/>
                  </a:lnTo>
                  <a:lnTo>
                    <a:pt x="26965" y="117528"/>
                  </a:lnTo>
                  <a:lnTo>
                    <a:pt x="24765" y="116668"/>
                  </a:lnTo>
                  <a:lnTo>
                    <a:pt x="20831" y="114607"/>
                  </a:lnTo>
                  <a:lnTo>
                    <a:pt x="20831" y="111263"/>
                  </a:lnTo>
                  <a:lnTo>
                    <a:pt x="22250" y="112213"/>
                  </a:lnTo>
                  <a:lnTo>
                    <a:pt x="25888" y="114123"/>
                  </a:lnTo>
                  <a:lnTo>
                    <a:pt x="27927" y="114918"/>
                  </a:lnTo>
                  <a:lnTo>
                    <a:pt x="32737" y="116364"/>
                  </a:lnTo>
                  <a:lnTo>
                    <a:pt x="35413" y="116726"/>
                  </a:lnTo>
                  <a:lnTo>
                    <a:pt x="51031" y="116726"/>
                  </a:lnTo>
                  <a:lnTo>
                    <a:pt x="47177" y="118574"/>
                  </a:lnTo>
                  <a:lnTo>
                    <a:pt x="42948" y="119503"/>
                  </a:lnTo>
                  <a:close/>
                </a:path>
                <a:path w="1243965" h="144779">
                  <a:moveTo>
                    <a:pt x="20831" y="144433"/>
                  </a:moveTo>
                  <a:lnTo>
                    <a:pt x="18049" y="144433"/>
                  </a:lnTo>
                  <a:lnTo>
                    <a:pt x="18049" y="112602"/>
                  </a:lnTo>
                  <a:lnTo>
                    <a:pt x="18840" y="113273"/>
                  </a:lnTo>
                  <a:lnTo>
                    <a:pt x="20774" y="114577"/>
                  </a:lnTo>
                  <a:lnTo>
                    <a:pt x="20831" y="144433"/>
                  </a:lnTo>
                  <a:close/>
                </a:path>
                <a:path w="1243965" h="144779">
                  <a:moveTo>
                    <a:pt x="107270" y="40656"/>
                  </a:moveTo>
                  <a:lnTo>
                    <a:pt x="107270" y="37110"/>
                  </a:lnTo>
                  <a:lnTo>
                    <a:pt x="110480" y="34991"/>
                  </a:lnTo>
                  <a:lnTo>
                    <a:pt x="112480" y="33942"/>
                  </a:lnTo>
                  <a:lnTo>
                    <a:pt x="117271" y="31936"/>
                  </a:lnTo>
                  <a:lnTo>
                    <a:pt x="119995" y="31416"/>
                  </a:lnTo>
                  <a:lnTo>
                    <a:pt x="126339" y="31416"/>
                  </a:lnTo>
                  <a:lnTo>
                    <a:pt x="129397" y="31779"/>
                  </a:lnTo>
                  <a:lnTo>
                    <a:pt x="134807" y="33208"/>
                  </a:lnTo>
                  <a:lnTo>
                    <a:pt x="137121" y="33993"/>
                  </a:lnTo>
                  <a:lnTo>
                    <a:pt x="137582" y="34193"/>
                  </a:lnTo>
                  <a:lnTo>
                    <a:pt x="120376" y="34193"/>
                  </a:lnTo>
                  <a:lnTo>
                    <a:pt x="118005" y="34641"/>
                  </a:lnTo>
                  <a:lnTo>
                    <a:pt x="113718" y="36435"/>
                  </a:lnTo>
                  <a:lnTo>
                    <a:pt x="111783" y="37462"/>
                  </a:lnTo>
                  <a:lnTo>
                    <a:pt x="108451" y="39661"/>
                  </a:lnTo>
                  <a:lnTo>
                    <a:pt x="107270" y="40656"/>
                  </a:lnTo>
                  <a:close/>
                </a:path>
                <a:path w="1243965" h="144779">
                  <a:moveTo>
                    <a:pt x="107270" y="118635"/>
                  </a:moveTo>
                  <a:lnTo>
                    <a:pt x="86439" y="118635"/>
                  </a:lnTo>
                  <a:lnTo>
                    <a:pt x="86439" y="32284"/>
                  </a:lnTo>
                  <a:lnTo>
                    <a:pt x="107270" y="32284"/>
                  </a:lnTo>
                  <a:lnTo>
                    <a:pt x="107270" y="35061"/>
                  </a:lnTo>
                  <a:lnTo>
                    <a:pt x="89220" y="35061"/>
                  </a:lnTo>
                  <a:lnTo>
                    <a:pt x="89220" y="115858"/>
                  </a:lnTo>
                  <a:lnTo>
                    <a:pt x="107270" y="115858"/>
                  </a:lnTo>
                  <a:lnTo>
                    <a:pt x="107270" y="118635"/>
                  </a:lnTo>
                  <a:close/>
                </a:path>
                <a:path w="1243965" h="144779">
                  <a:moveTo>
                    <a:pt x="109272" y="42611"/>
                  </a:moveTo>
                  <a:lnTo>
                    <a:pt x="107270" y="42611"/>
                  </a:lnTo>
                  <a:lnTo>
                    <a:pt x="107270" y="40656"/>
                  </a:lnTo>
                  <a:lnTo>
                    <a:pt x="120376" y="34193"/>
                  </a:lnTo>
                  <a:lnTo>
                    <a:pt x="126101" y="34193"/>
                  </a:lnTo>
                  <a:lnTo>
                    <a:pt x="128920" y="34526"/>
                  </a:lnTo>
                  <a:lnTo>
                    <a:pt x="133950" y="35857"/>
                  </a:lnTo>
                  <a:lnTo>
                    <a:pt x="136140" y="36594"/>
                  </a:lnTo>
                  <a:lnTo>
                    <a:pt x="137006" y="36970"/>
                  </a:lnTo>
                  <a:lnTo>
                    <a:pt x="120687" y="36981"/>
                  </a:lnTo>
                  <a:lnTo>
                    <a:pt x="118729" y="37346"/>
                  </a:lnTo>
                  <a:lnTo>
                    <a:pt x="114790" y="39015"/>
                  </a:lnTo>
                  <a:lnTo>
                    <a:pt x="113147" y="39887"/>
                  </a:lnTo>
                  <a:lnTo>
                    <a:pt x="110166" y="41858"/>
                  </a:lnTo>
                  <a:lnTo>
                    <a:pt x="109272" y="42611"/>
                  </a:lnTo>
                  <a:close/>
                </a:path>
                <a:path w="1243965" h="144779">
                  <a:moveTo>
                    <a:pt x="141384" y="39015"/>
                  </a:moveTo>
                  <a:lnTo>
                    <a:pt x="126101" y="34193"/>
                  </a:lnTo>
                  <a:lnTo>
                    <a:pt x="137582" y="34193"/>
                  </a:lnTo>
                  <a:lnTo>
                    <a:pt x="141411" y="35857"/>
                  </a:lnTo>
                  <a:lnTo>
                    <a:pt x="143465" y="36981"/>
                  </a:lnTo>
                  <a:lnTo>
                    <a:pt x="146183" y="38857"/>
                  </a:lnTo>
                  <a:lnTo>
                    <a:pt x="141503" y="38857"/>
                  </a:lnTo>
                  <a:lnTo>
                    <a:pt x="141384" y="39015"/>
                  </a:lnTo>
                  <a:close/>
                </a:path>
                <a:path w="1243965" h="144779">
                  <a:moveTo>
                    <a:pt x="91992" y="115858"/>
                  </a:moveTo>
                  <a:lnTo>
                    <a:pt x="89220" y="115858"/>
                  </a:lnTo>
                  <a:lnTo>
                    <a:pt x="89220" y="35061"/>
                  </a:lnTo>
                  <a:lnTo>
                    <a:pt x="91992" y="35061"/>
                  </a:lnTo>
                  <a:lnTo>
                    <a:pt x="91992" y="115858"/>
                  </a:lnTo>
                  <a:close/>
                </a:path>
                <a:path w="1243965" h="144779">
                  <a:moveTo>
                    <a:pt x="101717" y="115858"/>
                  </a:moveTo>
                  <a:lnTo>
                    <a:pt x="91992" y="115858"/>
                  </a:lnTo>
                  <a:lnTo>
                    <a:pt x="91992" y="35061"/>
                  </a:lnTo>
                  <a:lnTo>
                    <a:pt x="101717" y="35061"/>
                  </a:lnTo>
                  <a:lnTo>
                    <a:pt x="101717" y="45388"/>
                  </a:lnTo>
                  <a:lnTo>
                    <a:pt x="136581" y="45388"/>
                  </a:lnTo>
                  <a:lnTo>
                    <a:pt x="136254" y="45823"/>
                  </a:lnTo>
                  <a:lnTo>
                    <a:pt x="118510" y="45823"/>
                  </a:lnTo>
                  <a:lnTo>
                    <a:pt x="116185" y="46175"/>
                  </a:lnTo>
                  <a:lnTo>
                    <a:pt x="101717" y="56247"/>
                  </a:lnTo>
                  <a:lnTo>
                    <a:pt x="101717" y="115858"/>
                  </a:lnTo>
                  <a:close/>
                </a:path>
                <a:path w="1243965" h="144779">
                  <a:moveTo>
                    <a:pt x="106575" y="45388"/>
                  </a:moveTo>
                  <a:lnTo>
                    <a:pt x="101717" y="45388"/>
                  </a:lnTo>
                  <a:lnTo>
                    <a:pt x="101717" y="35061"/>
                  </a:lnTo>
                  <a:lnTo>
                    <a:pt x="104489" y="35061"/>
                  </a:lnTo>
                  <a:lnTo>
                    <a:pt x="104489" y="39459"/>
                  </a:lnTo>
                  <a:lnTo>
                    <a:pt x="103380" y="40656"/>
                  </a:lnTo>
                  <a:lnTo>
                    <a:pt x="103405" y="40805"/>
                  </a:lnTo>
                  <a:lnTo>
                    <a:pt x="104437" y="41760"/>
                  </a:lnTo>
                  <a:lnTo>
                    <a:pt x="104489" y="42611"/>
                  </a:lnTo>
                  <a:lnTo>
                    <a:pt x="109272" y="42611"/>
                  </a:lnTo>
                  <a:lnTo>
                    <a:pt x="108689" y="43101"/>
                  </a:lnTo>
                  <a:lnTo>
                    <a:pt x="106575" y="45388"/>
                  </a:lnTo>
                  <a:close/>
                </a:path>
                <a:path w="1243965" h="144779">
                  <a:moveTo>
                    <a:pt x="104489" y="39459"/>
                  </a:moveTo>
                  <a:lnTo>
                    <a:pt x="104489" y="35061"/>
                  </a:lnTo>
                  <a:lnTo>
                    <a:pt x="107270" y="35061"/>
                  </a:lnTo>
                  <a:lnTo>
                    <a:pt x="107270" y="37110"/>
                  </a:lnTo>
                  <a:lnTo>
                    <a:pt x="106737" y="37462"/>
                  </a:lnTo>
                  <a:lnTo>
                    <a:pt x="104900" y="39015"/>
                  </a:lnTo>
                  <a:lnTo>
                    <a:pt x="104489" y="39459"/>
                  </a:lnTo>
                  <a:close/>
                </a:path>
                <a:path w="1243965" h="144779">
                  <a:moveTo>
                    <a:pt x="136581" y="45388"/>
                  </a:moveTo>
                  <a:lnTo>
                    <a:pt x="106575" y="45388"/>
                  </a:lnTo>
                  <a:lnTo>
                    <a:pt x="108689" y="43101"/>
                  </a:lnTo>
                  <a:lnTo>
                    <a:pt x="120748" y="36970"/>
                  </a:lnTo>
                  <a:lnTo>
                    <a:pt x="125961" y="36981"/>
                  </a:lnTo>
                  <a:lnTo>
                    <a:pt x="139693" y="41259"/>
                  </a:lnTo>
                  <a:lnTo>
                    <a:pt x="136581" y="45388"/>
                  </a:lnTo>
                  <a:close/>
                </a:path>
                <a:path w="1243965" h="144779">
                  <a:moveTo>
                    <a:pt x="139693" y="41259"/>
                  </a:moveTo>
                  <a:lnTo>
                    <a:pt x="125863" y="36970"/>
                  </a:lnTo>
                  <a:lnTo>
                    <a:pt x="137032" y="36981"/>
                  </a:lnTo>
                  <a:lnTo>
                    <a:pt x="140131" y="38329"/>
                  </a:lnTo>
                  <a:lnTo>
                    <a:pt x="141384" y="39015"/>
                  </a:lnTo>
                  <a:lnTo>
                    <a:pt x="139693" y="41259"/>
                  </a:lnTo>
                  <a:close/>
                </a:path>
                <a:path w="1243965" h="144779">
                  <a:moveTo>
                    <a:pt x="105356" y="42611"/>
                  </a:moveTo>
                  <a:lnTo>
                    <a:pt x="104543" y="41858"/>
                  </a:lnTo>
                  <a:lnTo>
                    <a:pt x="104570" y="39371"/>
                  </a:lnTo>
                  <a:lnTo>
                    <a:pt x="105082" y="38857"/>
                  </a:lnTo>
                  <a:lnTo>
                    <a:pt x="106913" y="37346"/>
                  </a:lnTo>
                  <a:lnTo>
                    <a:pt x="107270" y="37110"/>
                  </a:lnTo>
                  <a:lnTo>
                    <a:pt x="107270" y="39834"/>
                  </a:lnTo>
                  <a:lnTo>
                    <a:pt x="105356" y="39834"/>
                  </a:lnTo>
                  <a:lnTo>
                    <a:pt x="105356" y="42611"/>
                  </a:lnTo>
                  <a:close/>
                </a:path>
                <a:path w="1243965" h="144779">
                  <a:moveTo>
                    <a:pt x="143722" y="40529"/>
                  </a:moveTo>
                  <a:lnTo>
                    <a:pt x="142036" y="39371"/>
                  </a:lnTo>
                  <a:lnTo>
                    <a:pt x="141384" y="39015"/>
                  </a:lnTo>
                  <a:lnTo>
                    <a:pt x="141503" y="38857"/>
                  </a:lnTo>
                  <a:lnTo>
                    <a:pt x="143722" y="40529"/>
                  </a:lnTo>
                  <a:close/>
                </a:path>
                <a:path w="1243965" h="144779">
                  <a:moveTo>
                    <a:pt x="145470" y="42815"/>
                  </a:moveTo>
                  <a:lnTo>
                    <a:pt x="142141" y="42815"/>
                  </a:lnTo>
                  <a:lnTo>
                    <a:pt x="143722" y="40529"/>
                  </a:lnTo>
                  <a:lnTo>
                    <a:pt x="141503" y="38857"/>
                  </a:lnTo>
                  <a:lnTo>
                    <a:pt x="146183" y="38857"/>
                  </a:lnTo>
                  <a:lnTo>
                    <a:pt x="147675" y="39887"/>
                  </a:lnTo>
                  <a:lnTo>
                    <a:pt x="145470" y="42815"/>
                  </a:lnTo>
                  <a:close/>
                </a:path>
                <a:path w="1243965" h="144779">
                  <a:moveTo>
                    <a:pt x="142048" y="42750"/>
                  </a:moveTo>
                  <a:lnTo>
                    <a:pt x="140617" y="41760"/>
                  </a:lnTo>
                  <a:lnTo>
                    <a:pt x="139693" y="41259"/>
                  </a:lnTo>
                  <a:lnTo>
                    <a:pt x="141384" y="39015"/>
                  </a:lnTo>
                  <a:lnTo>
                    <a:pt x="142036" y="39371"/>
                  </a:lnTo>
                  <a:lnTo>
                    <a:pt x="143722" y="40529"/>
                  </a:lnTo>
                  <a:lnTo>
                    <a:pt x="142048" y="42750"/>
                  </a:lnTo>
                  <a:close/>
                </a:path>
                <a:path w="1243965" h="144779">
                  <a:moveTo>
                    <a:pt x="104489" y="41808"/>
                  </a:moveTo>
                  <a:lnTo>
                    <a:pt x="103405" y="40805"/>
                  </a:lnTo>
                  <a:lnTo>
                    <a:pt x="103380" y="40656"/>
                  </a:lnTo>
                  <a:lnTo>
                    <a:pt x="104489" y="39459"/>
                  </a:lnTo>
                  <a:lnTo>
                    <a:pt x="104489" y="41808"/>
                  </a:lnTo>
                  <a:close/>
                </a:path>
                <a:path w="1243965" h="144779">
                  <a:moveTo>
                    <a:pt x="105356" y="42611"/>
                  </a:moveTo>
                  <a:lnTo>
                    <a:pt x="105356" y="39834"/>
                  </a:lnTo>
                  <a:lnTo>
                    <a:pt x="107270" y="39834"/>
                  </a:lnTo>
                  <a:lnTo>
                    <a:pt x="107189" y="40724"/>
                  </a:lnTo>
                  <a:lnTo>
                    <a:pt x="106803" y="41049"/>
                  </a:lnTo>
                  <a:lnTo>
                    <a:pt x="105356" y="42611"/>
                  </a:lnTo>
                  <a:close/>
                </a:path>
                <a:path w="1243965" h="144779">
                  <a:moveTo>
                    <a:pt x="142141" y="42815"/>
                  </a:moveTo>
                  <a:lnTo>
                    <a:pt x="142153" y="42611"/>
                  </a:lnTo>
                  <a:lnTo>
                    <a:pt x="143722" y="40529"/>
                  </a:lnTo>
                  <a:lnTo>
                    <a:pt x="142141" y="42815"/>
                  </a:lnTo>
                  <a:close/>
                </a:path>
                <a:path w="1243965" h="144779">
                  <a:moveTo>
                    <a:pt x="107270" y="42611"/>
                  </a:moveTo>
                  <a:lnTo>
                    <a:pt x="105356" y="42611"/>
                  </a:lnTo>
                  <a:lnTo>
                    <a:pt x="106803" y="41049"/>
                  </a:lnTo>
                  <a:lnTo>
                    <a:pt x="107270" y="40656"/>
                  </a:lnTo>
                  <a:lnTo>
                    <a:pt x="107270" y="42611"/>
                  </a:lnTo>
                  <a:close/>
                </a:path>
                <a:path w="1243965" h="144779">
                  <a:moveTo>
                    <a:pt x="134435" y="52852"/>
                  </a:moveTo>
                  <a:lnTo>
                    <a:pt x="136055" y="50600"/>
                  </a:lnTo>
                  <a:lnTo>
                    <a:pt x="134864" y="49742"/>
                  </a:lnTo>
                  <a:lnTo>
                    <a:pt x="133774" y="49113"/>
                  </a:lnTo>
                  <a:lnTo>
                    <a:pt x="139693" y="41259"/>
                  </a:lnTo>
                  <a:lnTo>
                    <a:pt x="140759" y="41858"/>
                  </a:lnTo>
                  <a:lnTo>
                    <a:pt x="142048" y="42750"/>
                  </a:lnTo>
                  <a:lnTo>
                    <a:pt x="134435" y="52852"/>
                  </a:lnTo>
                  <a:close/>
                </a:path>
                <a:path w="1243965" h="144779">
                  <a:moveTo>
                    <a:pt x="105356" y="42611"/>
                  </a:moveTo>
                  <a:lnTo>
                    <a:pt x="104489" y="42611"/>
                  </a:lnTo>
                  <a:lnTo>
                    <a:pt x="104489" y="41808"/>
                  </a:lnTo>
                  <a:lnTo>
                    <a:pt x="105356" y="42611"/>
                  </a:lnTo>
                  <a:close/>
                </a:path>
                <a:path w="1243965" h="144779">
                  <a:moveTo>
                    <a:pt x="137911" y="52852"/>
                  </a:moveTo>
                  <a:lnTo>
                    <a:pt x="134435" y="52852"/>
                  </a:lnTo>
                  <a:lnTo>
                    <a:pt x="142048" y="42750"/>
                  </a:lnTo>
                  <a:lnTo>
                    <a:pt x="145470" y="42815"/>
                  </a:lnTo>
                  <a:lnTo>
                    <a:pt x="137911" y="52852"/>
                  </a:lnTo>
                  <a:close/>
                </a:path>
                <a:path w="1243965" h="144779">
                  <a:moveTo>
                    <a:pt x="104489" y="115858"/>
                  </a:moveTo>
                  <a:lnTo>
                    <a:pt x="101717" y="115858"/>
                  </a:lnTo>
                  <a:lnTo>
                    <a:pt x="101717" y="56247"/>
                  </a:lnTo>
                  <a:lnTo>
                    <a:pt x="118510" y="45823"/>
                  </a:lnTo>
                  <a:lnTo>
                    <a:pt x="123348" y="45823"/>
                  </a:lnTo>
                  <a:lnTo>
                    <a:pt x="125434" y="46088"/>
                  </a:lnTo>
                  <a:lnTo>
                    <a:pt x="129111" y="47120"/>
                  </a:lnTo>
                  <a:lnTo>
                    <a:pt x="130644" y="47662"/>
                  </a:lnTo>
                  <a:lnTo>
                    <a:pt x="132713" y="48599"/>
                  </a:lnTo>
                  <a:lnTo>
                    <a:pt x="118814" y="48599"/>
                  </a:lnTo>
                  <a:lnTo>
                    <a:pt x="116786" y="48903"/>
                  </a:lnTo>
                  <a:lnTo>
                    <a:pt x="104489" y="57191"/>
                  </a:lnTo>
                  <a:lnTo>
                    <a:pt x="104489" y="115858"/>
                  </a:lnTo>
                  <a:close/>
                </a:path>
                <a:path w="1243965" h="144779">
                  <a:moveTo>
                    <a:pt x="133774" y="49113"/>
                  </a:moveTo>
                  <a:lnTo>
                    <a:pt x="123348" y="45823"/>
                  </a:lnTo>
                  <a:lnTo>
                    <a:pt x="136254" y="45823"/>
                  </a:lnTo>
                  <a:lnTo>
                    <a:pt x="133774" y="49113"/>
                  </a:lnTo>
                  <a:close/>
                </a:path>
                <a:path w="1243965" h="144779">
                  <a:moveTo>
                    <a:pt x="106689" y="58884"/>
                  </a:moveTo>
                  <a:lnTo>
                    <a:pt x="104489" y="57191"/>
                  </a:lnTo>
                  <a:lnTo>
                    <a:pt x="105070" y="56439"/>
                  </a:lnTo>
                  <a:lnTo>
                    <a:pt x="105832" y="55571"/>
                  </a:lnTo>
                  <a:lnTo>
                    <a:pt x="118814" y="48599"/>
                  </a:lnTo>
                  <a:lnTo>
                    <a:pt x="123091" y="48599"/>
                  </a:lnTo>
                  <a:lnTo>
                    <a:pt x="124929" y="48831"/>
                  </a:lnTo>
                  <a:lnTo>
                    <a:pt x="128225" y="49756"/>
                  </a:lnTo>
                  <a:lnTo>
                    <a:pt x="129625" y="50248"/>
                  </a:lnTo>
                  <a:lnTo>
                    <a:pt x="132115" y="51377"/>
                  </a:lnTo>
                  <a:lnTo>
                    <a:pt x="119119" y="51377"/>
                  </a:lnTo>
                  <a:lnTo>
                    <a:pt x="117386" y="51631"/>
                  </a:lnTo>
                  <a:lnTo>
                    <a:pt x="108130" y="57191"/>
                  </a:lnTo>
                  <a:lnTo>
                    <a:pt x="107270" y="57191"/>
                  </a:lnTo>
                  <a:lnTo>
                    <a:pt x="107203" y="58216"/>
                  </a:lnTo>
                  <a:lnTo>
                    <a:pt x="106689" y="58884"/>
                  </a:lnTo>
                  <a:close/>
                </a:path>
                <a:path w="1243965" h="144779">
                  <a:moveTo>
                    <a:pt x="134435" y="52852"/>
                  </a:moveTo>
                  <a:lnTo>
                    <a:pt x="123091" y="48599"/>
                  </a:lnTo>
                  <a:lnTo>
                    <a:pt x="132713" y="48599"/>
                  </a:lnTo>
                  <a:lnTo>
                    <a:pt x="133502" y="48956"/>
                  </a:lnTo>
                  <a:lnTo>
                    <a:pt x="133774" y="49113"/>
                  </a:lnTo>
                  <a:lnTo>
                    <a:pt x="132216" y="51180"/>
                  </a:lnTo>
                  <a:lnTo>
                    <a:pt x="134435" y="52852"/>
                  </a:lnTo>
                  <a:close/>
                </a:path>
                <a:path w="1243965" h="144779">
                  <a:moveTo>
                    <a:pt x="134435" y="52852"/>
                  </a:moveTo>
                  <a:lnTo>
                    <a:pt x="132216" y="51180"/>
                  </a:lnTo>
                  <a:lnTo>
                    <a:pt x="133774" y="49113"/>
                  </a:lnTo>
                  <a:lnTo>
                    <a:pt x="134884" y="49756"/>
                  </a:lnTo>
                  <a:lnTo>
                    <a:pt x="136055" y="50600"/>
                  </a:lnTo>
                  <a:lnTo>
                    <a:pt x="134435" y="52852"/>
                  </a:lnTo>
                  <a:close/>
                </a:path>
                <a:path w="1243965" h="144779">
                  <a:moveTo>
                    <a:pt x="135016" y="56696"/>
                  </a:moveTo>
                  <a:lnTo>
                    <a:pt x="122834" y="51377"/>
                  </a:lnTo>
                  <a:lnTo>
                    <a:pt x="132115" y="51377"/>
                  </a:lnTo>
                  <a:lnTo>
                    <a:pt x="133388" y="52100"/>
                  </a:lnTo>
                  <a:lnTo>
                    <a:pt x="134435" y="52852"/>
                  </a:lnTo>
                  <a:lnTo>
                    <a:pt x="137911" y="52852"/>
                  </a:lnTo>
                  <a:lnTo>
                    <a:pt x="135016" y="56696"/>
                  </a:lnTo>
                  <a:close/>
                </a:path>
                <a:path w="1243965" h="144779">
                  <a:moveTo>
                    <a:pt x="107270" y="115858"/>
                  </a:moveTo>
                  <a:lnTo>
                    <a:pt x="104489" y="115858"/>
                  </a:lnTo>
                  <a:lnTo>
                    <a:pt x="104489" y="57191"/>
                  </a:lnTo>
                  <a:lnTo>
                    <a:pt x="106689" y="58884"/>
                  </a:lnTo>
                  <a:lnTo>
                    <a:pt x="107270" y="58884"/>
                  </a:lnTo>
                  <a:lnTo>
                    <a:pt x="107270" y="115858"/>
                  </a:lnTo>
                  <a:close/>
                </a:path>
                <a:path w="1243965" h="144779">
                  <a:moveTo>
                    <a:pt x="107270" y="58141"/>
                  </a:moveTo>
                  <a:lnTo>
                    <a:pt x="107270" y="57191"/>
                  </a:lnTo>
                  <a:lnTo>
                    <a:pt x="108130" y="57191"/>
                  </a:lnTo>
                  <a:lnTo>
                    <a:pt x="107270" y="58141"/>
                  </a:lnTo>
                  <a:close/>
                </a:path>
                <a:path w="1243965" h="144779">
                  <a:moveTo>
                    <a:pt x="107270" y="58884"/>
                  </a:moveTo>
                  <a:lnTo>
                    <a:pt x="106689" y="58884"/>
                  </a:lnTo>
                  <a:lnTo>
                    <a:pt x="107270" y="58141"/>
                  </a:lnTo>
                  <a:lnTo>
                    <a:pt x="107270" y="58884"/>
                  </a:lnTo>
                  <a:close/>
                </a:path>
                <a:path w="1243965" h="144779">
                  <a:moveTo>
                    <a:pt x="192128" y="119427"/>
                  </a:moveTo>
                  <a:lnTo>
                    <a:pt x="182022" y="119427"/>
                  </a:lnTo>
                  <a:lnTo>
                    <a:pt x="177584" y="118665"/>
                  </a:lnTo>
                  <a:lnTo>
                    <a:pt x="151983" y="89455"/>
                  </a:lnTo>
                  <a:lnTo>
                    <a:pt x="151047" y="69008"/>
                  </a:lnTo>
                  <a:lnTo>
                    <a:pt x="151171" y="67357"/>
                  </a:lnTo>
                  <a:lnTo>
                    <a:pt x="177584" y="32051"/>
                  </a:lnTo>
                  <a:lnTo>
                    <a:pt x="182022" y="31416"/>
                  </a:lnTo>
                  <a:lnTo>
                    <a:pt x="192138" y="31416"/>
                  </a:lnTo>
                  <a:lnTo>
                    <a:pt x="196548" y="32051"/>
                  </a:lnTo>
                  <a:lnTo>
                    <a:pt x="201809" y="34083"/>
                  </a:lnTo>
                  <a:lnTo>
                    <a:pt x="182365" y="34083"/>
                  </a:lnTo>
                  <a:lnTo>
                    <a:pt x="178260" y="34845"/>
                  </a:lnTo>
                  <a:lnTo>
                    <a:pt x="153942" y="67611"/>
                  </a:lnTo>
                  <a:lnTo>
                    <a:pt x="153831" y="69008"/>
                  </a:lnTo>
                  <a:lnTo>
                    <a:pt x="153952" y="83359"/>
                  </a:lnTo>
                  <a:lnTo>
                    <a:pt x="178260" y="115998"/>
                  </a:lnTo>
                  <a:lnTo>
                    <a:pt x="182365" y="116633"/>
                  </a:lnTo>
                  <a:lnTo>
                    <a:pt x="202128" y="116633"/>
                  </a:lnTo>
                  <a:lnTo>
                    <a:pt x="196538" y="118792"/>
                  </a:lnTo>
                  <a:lnTo>
                    <a:pt x="192128" y="119427"/>
                  </a:lnTo>
                  <a:close/>
                </a:path>
                <a:path w="1243965" h="144779">
                  <a:moveTo>
                    <a:pt x="191795" y="116633"/>
                  </a:moveTo>
                  <a:lnTo>
                    <a:pt x="182365" y="116633"/>
                  </a:lnTo>
                  <a:lnTo>
                    <a:pt x="178260" y="115998"/>
                  </a:lnTo>
                  <a:lnTo>
                    <a:pt x="153952" y="83359"/>
                  </a:lnTo>
                  <a:lnTo>
                    <a:pt x="153831" y="69008"/>
                  </a:lnTo>
                  <a:lnTo>
                    <a:pt x="153996" y="67103"/>
                  </a:lnTo>
                  <a:lnTo>
                    <a:pt x="178260" y="34845"/>
                  </a:lnTo>
                  <a:lnTo>
                    <a:pt x="182365" y="34083"/>
                  </a:lnTo>
                  <a:lnTo>
                    <a:pt x="191795" y="34083"/>
                  </a:lnTo>
                  <a:lnTo>
                    <a:pt x="195872" y="34845"/>
                  </a:lnTo>
                  <a:lnTo>
                    <a:pt x="201162" y="36877"/>
                  </a:lnTo>
                  <a:lnTo>
                    <a:pt x="182708" y="36877"/>
                  </a:lnTo>
                  <a:lnTo>
                    <a:pt x="178936" y="37512"/>
                  </a:lnTo>
                  <a:lnTo>
                    <a:pt x="156600" y="69262"/>
                  </a:lnTo>
                  <a:lnTo>
                    <a:pt x="156724" y="83232"/>
                  </a:lnTo>
                  <a:lnTo>
                    <a:pt x="182708" y="113839"/>
                  </a:lnTo>
                  <a:lnTo>
                    <a:pt x="201774" y="113839"/>
                  </a:lnTo>
                  <a:lnTo>
                    <a:pt x="195872" y="115998"/>
                  </a:lnTo>
                  <a:lnTo>
                    <a:pt x="191795" y="116633"/>
                  </a:lnTo>
                  <a:close/>
                </a:path>
                <a:path w="1243965" h="144779">
                  <a:moveTo>
                    <a:pt x="202128" y="116633"/>
                  </a:moveTo>
                  <a:lnTo>
                    <a:pt x="191795" y="116633"/>
                  </a:lnTo>
                  <a:lnTo>
                    <a:pt x="195872" y="115998"/>
                  </a:lnTo>
                  <a:lnTo>
                    <a:pt x="202815" y="113458"/>
                  </a:lnTo>
                  <a:lnTo>
                    <a:pt x="220408" y="69262"/>
                  </a:lnTo>
                  <a:lnTo>
                    <a:pt x="220231" y="67103"/>
                  </a:lnTo>
                  <a:lnTo>
                    <a:pt x="195872" y="34845"/>
                  </a:lnTo>
                  <a:lnTo>
                    <a:pt x="191795" y="34083"/>
                  </a:lnTo>
                  <a:lnTo>
                    <a:pt x="201809" y="34083"/>
                  </a:lnTo>
                  <a:lnTo>
                    <a:pt x="223046" y="67357"/>
                  </a:lnTo>
                  <a:lnTo>
                    <a:pt x="223170" y="69008"/>
                  </a:lnTo>
                  <a:lnTo>
                    <a:pt x="223046" y="83613"/>
                  </a:lnTo>
                  <a:lnTo>
                    <a:pt x="204101" y="115871"/>
                  </a:lnTo>
                  <a:lnTo>
                    <a:pt x="202128" y="116633"/>
                  </a:lnTo>
                  <a:close/>
                </a:path>
                <a:path w="1243965" h="144779">
                  <a:moveTo>
                    <a:pt x="191462" y="113839"/>
                  </a:moveTo>
                  <a:lnTo>
                    <a:pt x="182708" y="113839"/>
                  </a:lnTo>
                  <a:lnTo>
                    <a:pt x="178936" y="113331"/>
                  </a:lnTo>
                  <a:lnTo>
                    <a:pt x="156600" y="69262"/>
                  </a:lnTo>
                  <a:lnTo>
                    <a:pt x="156724" y="67611"/>
                  </a:lnTo>
                  <a:lnTo>
                    <a:pt x="182708" y="36877"/>
                  </a:lnTo>
                  <a:lnTo>
                    <a:pt x="191452" y="36877"/>
                  </a:lnTo>
                  <a:lnTo>
                    <a:pt x="209158" y="45767"/>
                  </a:lnTo>
                  <a:lnTo>
                    <a:pt x="182889" y="45767"/>
                  </a:lnTo>
                  <a:lnTo>
                    <a:pt x="179412" y="46656"/>
                  </a:lnTo>
                  <a:lnTo>
                    <a:pt x="166277" y="69008"/>
                  </a:lnTo>
                  <a:lnTo>
                    <a:pt x="166291" y="81962"/>
                  </a:lnTo>
                  <a:lnTo>
                    <a:pt x="182889" y="105076"/>
                  </a:lnTo>
                  <a:lnTo>
                    <a:pt x="209051" y="105076"/>
                  </a:lnTo>
                  <a:lnTo>
                    <a:pt x="208730" y="105457"/>
                  </a:lnTo>
                  <a:lnTo>
                    <a:pt x="204235" y="109394"/>
                  </a:lnTo>
                  <a:lnTo>
                    <a:pt x="201539" y="110918"/>
                  </a:lnTo>
                  <a:lnTo>
                    <a:pt x="195214" y="113331"/>
                  </a:lnTo>
                  <a:lnTo>
                    <a:pt x="191462" y="113839"/>
                  </a:lnTo>
                  <a:close/>
                </a:path>
                <a:path w="1243965" h="144779">
                  <a:moveTo>
                    <a:pt x="201774" y="113839"/>
                  </a:moveTo>
                  <a:lnTo>
                    <a:pt x="191462" y="113839"/>
                  </a:lnTo>
                  <a:lnTo>
                    <a:pt x="195214" y="113331"/>
                  </a:lnTo>
                  <a:lnTo>
                    <a:pt x="201539" y="110918"/>
                  </a:lnTo>
                  <a:lnTo>
                    <a:pt x="217617" y="69262"/>
                  </a:lnTo>
                  <a:lnTo>
                    <a:pt x="217493" y="67611"/>
                  </a:lnTo>
                  <a:lnTo>
                    <a:pt x="191452" y="36877"/>
                  </a:lnTo>
                  <a:lnTo>
                    <a:pt x="201162" y="36877"/>
                  </a:lnTo>
                  <a:lnTo>
                    <a:pt x="220408" y="69262"/>
                  </a:lnTo>
                  <a:lnTo>
                    <a:pt x="220284" y="83359"/>
                  </a:lnTo>
                  <a:lnTo>
                    <a:pt x="202815" y="113458"/>
                  </a:lnTo>
                  <a:lnTo>
                    <a:pt x="201774" y="113839"/>
                  </a:lnTo>
                  <a:close/>
                </a:path>
                <a:path w="1243965" h="144779">
                  <a:moveTo>
                    <a:pt x="191214" y="105076"/>
                  </a:moveTo>
                  <a:lnTo>
                    <a:pt x="182889" y="105076"/>
                  </a:lnTo>
                  <a:lnTo>
                    <a:pt x="179412" y="104060"/>
                  </a:lnTo>
                  <a:lnTo>
                    <a:pt x="166277" y="69008"/>
                  </a:lnTo>
                  <a:lnTo>
                    <a:pt x="166563" y="66341"/>
                  </a:lnTo>
                  <a:lnTo>
                    <a:pt x="182889" y="45767"/>
                  </a:lnTo>
                  <a:lnTo>
                    <a:pt x="191223" y="45767"/>
                  </a:lnTo>
                  <a:lnTo>
                    <a:pt x="194719" y="46656"/>
                  </a:lnTo>
                  <a:lnTo>
                    <a:pt x="197567" y="48561"/>
                  </a:lnTo>
                  <a:lnTo>
                    <a:pt x="183432" y="48561"/>
                  </a:lnTo>
                  <a:lnTo>
                    <a:pt x="180470" y="49323"/>
                  </a:lnTo>
                  <a:lnTo>
                    <a:pt x="169084" y="69008"/>
                  </a:lnTo>
                  <a:lnTo>
                    <a:pt x="169086" y="81962"/>
                  </a:lnTo>
                  <a:lnTo>
                    <a:pt x="183432" y="102282"/>
                  </a:lnTo>
                  <a:lnTo>
                    <a:pt x="197659" y="102282"/>
                  </a:lnTo>
                  <a:lnTo>
                    <a:pt x="194710" y="104187"/>
                  </a:lnTo>
                  <a:lnTo>
                    <a:pt x="191214" y="105076"/>
                  </a:lnTo>
                  <a:close/>
                </a:path>
                <a:path w="1243965" h="144779">
                  <a:moveTo>
                    <a:pt x="209051" y="105076"/>
                  </a:moveTo>
                  <a:lnTo>
                    <a:pt x="191214" y="105076"/>
                  </a:lnTo>
                  <a:lnTo>
                    <a:pt x="194710" y="104187"/>
                  </a:lnTo>
                  <a:lnTo>
                    <a:pt x="200215" y="100631"/>
                  </a:lnTo>
                  <a:lnTo>
                    <a:pt x="207940" y="81962"/>
                  </a:lnTo>
                  <a:lnTo>
                    <a:pt x="207940" y="69008"/>
                  </a:lnTo>
                  <a:lnTo>
                    <a:pt x="191223" y="45767"/>
                  </a:lnTo>
                  <a:lnTo>
                    <a:pt x="209158" y="45767"/>
                  </a:lnTo>
                  <a:lnTo>
                    <a:pt x="217617" y="69262"/>
                  </a:lnTo>
                  <a:lnTo>
                    <a:pt x="217493" y="83359"/>
                  </a:lnTo>
                  <a:lnTo>
                    <a:pt x="210550" y="103298"/>
                  </a:lnTo>
                  <a:lnTo>
                    <a:pt x="209051" y="105076"/>
                  </a:lnTo>
                  <a:close/>
                </a:path>
                <a:path w="1243965" h="144779">
                  <a:moveTo>
                    <a:pt x="190671" y="102282"/>
                  </a:moveTo>
                  <a:lnTo>
                    <a:pt x="183432" y="102282"/>
                  </a:lnTo>
                  <a:lnTo>
                    <a:pt x="180470" y="101520"/>
                  </a:lnTo>
                  <a:lnTo>
                    <a:pt x="169084" y="69008"/>
                  </a:lnTo>
                  <a:lnTo>
                    <a:pt x="169277" y="67103"/>
                  </a:lnTo>
                  <a:lnTo>
                    <a:pt x="183432" y="48561"/>
                  </a:lnTo>
                  <a:lnTo>
                    <a:pt x="190671" y="48561"/>
                  </a:lnTo>
                  <a:lnTo>
                    <a:pt x="193662" y="49323"/>
                  </a:lnTo>
                  <a:lnTo>
                    <a:pt x="196786" y="51355"/>
                  </a:lnTo>
                  <a:lnTo>
                    <a:pt x="183984" y="51355"/>
                  </a:lnTo>
                  <a:lnTo>
                    <a:pt x="181527" y="51990"/>
                  </a:lnTo>
                  <a:lnTo>
                    <a:pt x="171880" y="69008"/>
                  </a:lnTo>
                  <a:lnTo>
                    <a:pt x="171893" y="81962"/>
                  </a:lnTo>
                  <a:lnTo>
                    <a:pt x="183984" y="99488"/>
                  </a:lnTo>
                  <a:lnTo>
                    <a:pt x="196786" y="99488"/>
                  </a:lnTo>
                  <a:lnTo>
                    <a:pt x="193662" y="101520"/>
                  </a:lnTo>
                  <a:lnTo>
                    <a:pt x="190671" y="102282"/>
                  </a:lnTo>
                  <a:close/>
                </a:path>
                <a:path w="1243965" h="144779">
                  <a:moveTo>
                    <a:pt x="197659" y="102282"/>
                  </a:moveTo>
                  <a:lnTo>
                    <a:pt x="190671" y="102282"/>
                  </a:lnTo>
                  <a:lnTo>
                    <a:pt x="193662" y="101520"/>
                  </a:lnTo>
                  <a:lnTo>
                    <a:pt x="198348" y="98472"/>
                  </a:lnTo>
                  <a:lnTo>
                    <a:pt x="205133" y="81962"/>
                  </a:lnTo>
                  <a:lnTo>
                    <a:pt x="205133" y="69008"/>
                  </a:lnTo>
                  <a:lnTo>
                    <a:pt x="190671" y="48561"/>
                  </a:lnTo>
                  <a:lnTo>
                    <a:pt x="197567" y="48561"/>
                  </a:lnTo>
                  <a:lnTo>
                    <a:pt x="207940" y="69008"/>
                  </a:lnTo>
                  <a:lnTo>
                    <a:pt x="207940" y="81962"/>
                  </a:lnTo>
                  <a:lnTo>
                    <a:pt x="200215" y="100631"/>
                  </a:lnTo>
                  <a:lnTo>
                    <a:pt x="197659" y="102282"/>
                  </a:lnTo>
                  <a:close/>
                </a:path>
                <a:path w="1243965" h="144779">
                  <a:moveTo>
                    <a:pt x="196786" y="99488"/>
                  </a:moveTo>
                  <a:lnTo>
                    <a:pt x="190128" y="99488"/>
                  </a:lnTo>
                  <a:lnTo>
                    <a:pt x="192624" y="98853"/>
                  </a:lnTo>
                  <a:lnTo>
                    <a:pt x="196481" y="96440"/>
                  </a:lnTo>
                  <a:lnTo>
                    <a:pt x="202345" y="81962"/>
                  </a:lnTo>
                  <a:lnTo>
                    <a:pt x="202345" y="69008"/>
                  </a:lnTo>
                  <a:lnTo>
                    <a:pt x="190119" y="51355"/>
                  </a:lnTo>
                  <a:lnTo>
                    <a:pt x="196786" y="51355"/>
                  </a:lnTo>
                  <a:lnTo>
                    <a:pt x="205133" y="69008"/>
                  </a:lnTo>
                  <a:lnTo>
                    <a:pt x="205133" y="81962"/>
                  </a:lnTo>
                  <a:lnTo>
                    <a:pt x="198348" y="98472"/>
                  </a:lnTo>
                  <a:lnTo>
                    <a:pt x="196786" y="99488"/>
                  </a:lnTo>
                  <a:close/>
                </a:path>
                <a:path w="1243965" h="144779">
                  <a:moveTo>
                    <a:pt x="244392" y="35061"/>
                  </a:moveTo>
                  <a:lnTo>
                    <a:pt x="241611" y="35061"/>
                  </a:lnTo>
                  <a:lnTo>
                    <a:pt x="241706" y="18586"/>
                  </a:lnTo>
                  <a:lnTo>
                    <a:pt x="261413" y="0"/>
                  </a:lnTo>
                  <a:lnTo>
                    <a:pt x="275463" y="0"/>
                  </a:lnTo>
                  <a:lnTo>
                    <a:pt x="275463" y="2776"/>
                  </a:lnTo>
                  <a:lnTo>
                    <a:pt x="261461" y="2776"/>
                  </a:lnTo>
                  <a:lnTo>
                    <a:pt x="260461" y="2806"/>
                  </a:lnTo>
                  <a:lnTo>
                    <a:pt x="244516" y="18586"/>
                  </a:lnTo>
                  <a:lnTo>
                    <a:pt x="244392" y="35061"/>
                  </a:lnTo>
                  <a:close/>
                </a:path>
                <a:path w="1243965" h="144779">
                  <a:moveTo>
                    <a:pt x="247164" y="115858"/>
                  </a:moveTo>
                  <a:lnTo>
                    <a:pt x="244392" y="115858"/>
                  </a:lnTo>
                  <a:lnTo>
                    <a:pt x="244392" y="49033"/>
                  </a:lnTo>
                  <a:lnTo>
                    <a:pt x="239353" y="49033"/>
                  </a:lnTo>
                  <a:lnTo>
                    <a:pt x="239353" y="35061"/>
                  </a:lnTo>
                  <a:lnTo>
                    <a:pt x="244392" y="35061"/>
                  </a:lnTo>
                  <a:lnTo>
                    <a:pt x="244516" y="18586"/>
                  </a:lnTo>
                  <a:lnTo>
                    <a:pt x="261461" y="2776"/>
                  </a:lnTo>
                  <a:lnTo>
                    <a:pt x="269900" y="2776"/>
                  </a:lnTo>
                  <a:lnTo>
                    <a:pt x="269900" y="5554"/>
                  </a:lnTo>
                  <a:lnTo>
                    <a:pt x="261499" y="5554"/>
                  </a:lnTo>
                  <a:lnTo>
                    <a:pt x="258441" y="5684"/>
                  </a:lnTo>
                  <a:lnTo>
                    <a:pt x="247164" y="37838"/>
                  </a:lnTo>
                  <a:lnTo>
                    <a:pt x="269900" y="37838"/>
                  </a:lnTo>
                  <a:lnTo>
                    <a:pt x="269900" y="46256"/>
                  </a:lnTo>
                  <a:lnTo>
                    <a:pt x="247164" y="46256"/>
                  </a:lnTo>
                  <a:lnTo>
                    <a:pt x="247164" y="115858"/>
                  </a:lnTo>
                  <a:close/>
                </a:path>
                <a:path w="1243965" h="144779">
                  <a:moveTo>
                    <a:pt x="272681" y="17183"/>
                  </a:moveTo>
                  <a:lnTo>
                    <a:pt x="269900" y="17183"/>
                  </a:lnTo>
                  <a:lnTo>
                    <a:pt x="269900" y="2776"/>
                  </a:lnTo>
                  <a:lnTo>
                    <a:pt x="272681" y="2776"/>
                  </a:lnTo>
                  <a:lnTo>
                    <a:pt x="272681" y="17183"/>
                  </a:lnTo>
                  <a:close/>
                </a:path>
                <a:path w="1243965" h="144779">
                  <a:moveTo>
                    <a:pt x="262442" y="35061"/>
                  </a:moveTo>
                  <a:lnTo>
                    <a:pt x="259661" y="35061"/>
                  </a:lnTo>
                  <a:lnTo>
                    <a:pt x="259691" y="22001"/>
                  </a:lnTo>
                  <a:lnTo>
                    <a:pt x="263137" y="17183"/>
                  </a:lnTo>
                  <a:lnTo>
                    <a:pt x="272681" y="17183"/>
                  </a:lnTo>
                  <a:lnTo>
                    <a:pt x="272681" y="2776"/>
                  </a:lnTo>
                  <a:lnTo>
                    <a:pt x="275463" y="2776"/>
                  </a:lnTo>
                  <a:lnTo>
                    <a:pt x="275463" y="19960"/>
                  </a:lnTo>
                  <a:lnTo>
                    <a:pt x="263709" y="19960"/>
                  </a:lnTo>
                  <a:lnTo>
                    <a:pt x="263518" y="19986"/>
                  </a:lnTo>
                  <a:lnTo>
                    <a:pt x="262540" y="21696"/>
                  </a:lnTo>
                  <a:lnTo>
                    <a:pt x="262442" y="35061"/>
                  </a:lnTo>
                  <a:close/>
                </a:path>
                <a:path w="1243965" h="144779">
                  <a:moveTo>
                    <a:pt x="256889" y="37838"/>
                  </a:moveTo>
                  <a:lnTo>
                    <a:pt x="247164" y="37838"/>
                  </a:lnTo>
                  <a:lnTo>
                    <a:pt x="247189" y="19685"/>
                  </a:lnTo>
                  <a:lnTo>
                    <a:pt x="261499" y="5554"/>
                  </a:lnTo>
                  <a:lnTo>
                    <a:pt x="269900" y="5554"/>
                  </a:lnTo>
                  <a:lnTo>
                    <a:pt x="269900" y="14406"/>
                  </a:lnTo>
                  <a:lnTo>
                    <a:pt x="262566" y="14406"/>
                  </a:lnTo>
                  <a:lnTo>
                    <a:pt x="261327" y="14756"/>
                  </a:lnTo>
                  <a:lnTo>
                    <a:pt x="256999" y="21132"/>
                  </a:lnTo>
                  <a:lnTo>
                    <a:pt x="256889" y="37838"/>
                  </a:lnTo>
                  <a:close/>
                </a:path>
                <a:path w="1243965" h="144779">
                  <a:moveTo>
                    <a:pt x="269900" y="37838"/>
                  </a:moveTo>
                  <a:lnTo>
                    <a:pt x="256889" y="37838"/>
                  </a:lnTo>
                  <a:lnTo>
                    <a:pt x="256999" y="21132"/>
                  </a:lnTo>
                  <a:lnTo>
                    <a:pt x="262566" y="14406"/>
                  </a:lnTo>
                  <a:lnTo>
                    <a:pt x="269900" y="14406"/>
                  </a:lnTo>
                  <a:lnTo>
                    <a:pt x="269900" y="17183"/>
                  </a:lnTo>
                  <a:lnTo>
                    <a:pt x="263137" y="17183"/>
                  </a:lnTo>
                  <a:lnTo>
                    <a:pt x="262423" y="17371"/>
                  </a:lnTo>
                  <a:lnTo>
                    <a:pt x="259661" y="35061"/>
                  </a:lnTo>
                  <a:lnTo>
                    <a:pt x="269900" y="35061"/>
                  </a:lnTo>
                  <a:lnTo>
                    <a:pt x="269900" y="37838"/>
                  </a:lnTo>
                  <a:close/>
                </a:path>
                <a:path w="1243965" h="144779">
                  <a:moveTo>
                    <a:pt x="241611" y="51810"/>
                  </a:moveTo>
                  <a:lnTo>
                    <a:pt x="233800" y="51810"/>
                  </a:lnTo>
                  <a:lnTo>
                    <a:pt x="233800" y="32284"/>
                  </a:lnTo>
                  <a:lnTo>
                    <a:pt x="241611" y="32284"/>
                  </a:lnTo>
                  <a:lnTo>
                    <a:pt x="241611" y="35061"/>
                  </a:lnTo>
                  <a:lnTo>
                    <a:pt x="236581" y="35061"/>
                  </a:lnTo>
                  <a:lnTo>
                    <a:pt x="236581" y="49033"/>
                  </a:lnTo>
                  <a:lnTo>
                    <a:pt x="241611" y="49033"/>
                  </a:lnTo>
                  <a:lnTo>
                    <a:pt x="241611" y="51810"/>
                  </a:lnTo>
                  <a:close/>
                </a:path>
                <a:path w="1243965" h="144779">
                  <a:moveTo>
                    <a:pt x="275463" y="51810"/>
                  </a:moveTo>
                  <a:lnTo>
                    <a:pt x="262442" y="51810"/>
                  </a:lnTo>
                  <a:lnTo>
                    <a:pt x="262442" y="49033"/>
                  </a:lnTo>
                  <a:lnTo>
                    <a:pt x="272681" y="49033"/>
                  </a:lnTo>
                  <a:lnTo>
                    <a:pt x="272681" y="35061"/>
                  </a:lnTo>
                  <a:lnTo>
                    <a:pt x="262442" y="35061"/>
                  </a:lnTo>
                  <a:lnTo>
                    <a:pt x="262442" y="32284"/>
                  </a:lnTo>
                  <a:lnTo>
                    <a:pt x="275463" y="32284"/>
                  </a:lnTo>
                  <a:lnTo>
                    <a:pt x="275463" y="51810"/>
                  </a:lnTo>
                  <a:close/>
                </a:path>
                <a:path w="1243965" h="144779">
                  <a:moveTo>
                    <a:pt x="239353" y="49033"/>
                  </a:moveTo>
                  <a:lnTo>
                    <a:pt x="236581" y="49033"/>
                  </a:lnTo>
                  <a:lnTo>
                    <a:pt x="236581" y="35061"/>
                  </a:lnTo>
                  <a:lnTo>
                    <a:pt x="239353" y="35061"/>
                  </a:lnTo>
                  <a:lnTo>
                    <a:pt x="239353" y="49033"/>
                  </a:lnTo>
                  <a:close/>
                </a:path>
                <a:path w="1243965" h="144779">
                  <a:moveTo>
                    <a:pt x="272681" y="49033"/>
                  </a:moveTo>
                  <a:lnTo>
                    <a:pt x="269900" y="49033"/>
                  </a:lnTo>
                  <a:lnTo>
                    <a:pt x="269900" y="35061"/>
                  </a:lnTo>
                  <a:lnTo>
                    <a:pt x="272681" y="35061"/>
                  </a:lnTo>
                  <a:lnTo>
                    <a:pt x="272681" y="49033"/>
                  </a:lnTo>
                  <a:close/>
                </a:path>
                <a:path w="1243965" h="144779">
                  <a:moveTo>
                    <a:pt x="256889" y="115858"/>
                  </a:moveTo>
                  <a:lnTo>
                    <a:pt x="247164" y="115858"/>
                  </a:lnTo>
                  <a:lnTo>
                    <a:pt x="247164" y="46256"/>
                  </a:lnTo>
                  <a:lnTo>
                    <a:pt x="256889" y="46256"/>
                  </a:lnTo>
                  <a:lnTo>
                    <a:pt x="256889" y="115858"/>
                  </a:lnTo>
                  <a:close/>
                </a:path>
                <a:path w="1243965" h="144779">
                  <a:moveTo>
                    <a:pt x="259661" y="115858"/>
                  </a:moveTo>
                  <a:lnTo>
                    <a:pt x="256889" y="115858"/>
                  </a:lnTo>
                  <a:lnTo>
                    <a:pt x="256889" y="46256"/>
                  </a:lnTo>
                  <a:lnTo>
                    <a:pt x="269900" y="46256"/>
                  </a:lnTo>
                  <a:lnTo>
                    <a:pt x="269900" y="49033"/>
                  </a:lnTo>
                  <a:lnTo>
                    <a:pt x="259661" y="49033"/>
                  </a:lnTo>
                  <a:lnTo>
                    <a:pt x="259661" y="115858"/>
                  </a:lnTo>
                  <a:close/>
                </a:path>
                <a:path w="1243965" h="144779">
                  <a:moveTo>
                    <a:pt x="262442" y="118635"/>
                  </a:moveTo>
                  <a:lnTo>
                    <a:pt x="241611" y="118635"/>
                  </a:lnTo>
                  <a:lnTo>
                    <a:pt x="241611" y="49033"/>
                  </a:lnTo>
                  <a:lnTo>
                    <a:pt x="244392" y="49033"/>
                  </a:lnTo>
                  <a:lnTo>
                    <a:pt x="244392" y="115858"/>
                  </a:lnTo>
                  <a:lnTo>
                    <a:pt x="262442" y="115858"/>
                  </a:lnTo>
                  <a:lnTo>
                    <a:pt x="262442" y="118635"/>
                  </a:lnTo>
                  <a:close/>
                </a:path>
                <a:path w="1243965" h="144779">
                  <a:moveTo>
                    <a:pt x="262442" y="115858"/>
                  </a:moveTo>
                  <a:lnTo>
                    <a:pt x="259661" y="115858"/>
                  </a:lnTo>
                  <a:lnTo>
                    <a:pt x="259661" y="49033"/>
                  </a:lnTo>
                  <a:lnTo>
                    <a:pt x="262442" y="49033"/>
                  </a:lnTo>
                  <a:lnTo>
                    <a:pt x="262442" y="115858"/>
                  </a:lnTo>
                  <a:close/>
                </a:path>
                <a:path w="1243965" h="144779">
                  <a:moveTo>
                    <a:pt x="308952" y="118635"/>
                  </a:moveTo>
                  <a:lnTo>
                    <a:pt x="288131" y="118635"/>
                  </a:lnTo>
                  <a:lnTo>
                    <a:pt x="288131" y="32284"/>
                  </a:lnTo>
                  <a:lnTo>
                    <a:pt x="308952" y="32284"/>
                  </a:lnTo>
                  <a:lnTo>
                    <a:pt x="308952" y="35061"/>
                  </a:lnTo>
                  <a:lnTo>
                    <a:pt x="290903" y="35061"/>
                  </a:lnTo>
                  <a:lnTo>
                    <a:pt x="290903" y="115858"/>
                  </a:lnTo>
                  <a:lnTo>
                    <a:pt x="308952" y="115858"/>
                  </a:lnTo>
                  <a:lnTo>
                    <a:pt x="308952" y="118635"/>
                  </a:lnTo>
                  <a:close/>
                </a:path>
                <a:path w="1243965" h="144779">
                  <a:moveTo>
                    <a:pt x="293684" y="115858"/>
                  </a:moveTo>
                  <a:lnTo>
                    <a:pt x="290903" y="115858"/>
                  </a:lnTo>
                  <a:lnTo>
                    <a:pt x="290903" y="35061"/>
                  </a:lnTo>
                  <a:lnTo>
                    <a:pt x="293684" y="35061"/>
                  </a:lnTo>
                  <a:lnTo>
                    <a:pt x="293684" y="115858"/>
                  </a:lnTo>
                  <a:close/>
                </a:path>
                <a:path w="1243965" h="144779">
                  <a:moveTo>
                    <a:pt x="303399" y="115858"/>
                  </a:moveTo>
                  <a:lnTo>
                    <a:pt x="293684" y="115858"/>
                  </a:lnTo>
                  <a:lnTo>
                    <a:pt x="293684" y="35061"/>
                  </a:lnTo>
                  <a:lnTo>
                    <a:pt x="303399" y="35061"/>
                  </a:lnTo>
                  <a:lnTo>
                    <a:pt x="303399" y="115858"/>
                  </a:lnTo>
                  <a:close/>
                </a:path>
                <a:path w="1243965" h="144779">
                  <a:moveTo>
                    <a:pt x="306181" y="115858"/>
                  </a:moveTo>
                  <a:lnTo>
                    <a:pt x="303399" y="115858"/>
                  </a:lnTo>
                  <a:lnTo>
                    <a:pt x="303399" y="35061"/>
                  </a:lnTo>
                  <a:lnTo>
                    <a:pt x="306181" y="35061"/>
                  </a:lnTo>
                  <a:lnTo>
                    <a:pt x="306181" y="115858"/>
                  </a:lnTo>
                  <a:close/>
                </a:path>
                <a:path w="1243965" h="144779">
                  <a:moveTo>
                    <a:pt x="308952" y="115858"/>
                  </a:moveTo>
                  <a:lnTo>
                    <a:pt x="306181" y="115858"/>
                  </a:lnTo>
                  <a:lnTo>
                    <a:pt x="306181" y="35061"/>
                  </a:lnTo>
                  <a:lnTo>
                    <a:pt x="308952" y="35061"/>
                  </a:lnTo>
                  <a:lnTo>
                    <a:pt x="308952" y="115858"/>
                  </a:lnTo>
                  <a:close/>
                </a:path>
                <a:path w="1243965" h="144779">
                  <a:moveTo>
                    <a:pt x="308952" y="20828"/>
                  </a:moveTo>
                  <a:lnTo>
                    <a:pt x="288131" y="20828"/>
                  </a:lnTo>
                  <a:lnTo>
                    <a:pt x="288131" y="0"/>
                  </a:lnTo>
                  <a:lnTo>
                    <a:pt x="308952" y="0"/>
                  </a:lnTo>
                  <a:lnTo>
                    <a:pt x="308952" y="2776"/>
                  </a:lnTo>
                  <a:lnTo>
                    <a:pt x="290903" y="2776"/>
                  </a:lnTo>
                  <a:lnTo>
                    <a:pt x="290903" y="18051"/>
                  </a:lnTo>
                  <a:lnTo>
                    <a:pt x="308952" y="18051"/>
                  </a:lnTo>
                  <a:lnTo>
                    <a:pt x="308952" y="20828"/>
                  </a:lnTo>
                  <a:close/>
                </a:path>
                <a:path w="1243965" h="144779">
                  <a:moveTo>
                    <a:pt x="293684" y="18051"/>
                  </a:moveTo>
                  <a:lnTo>
                    <a:pt x="290903" y="18051"/>
                  </a:lnTo>
                  <a:lnTo>
                    <a:pt x="290903" y="2776"/>
                  </a:lnTo>
                  <a:lnTo>
                    <a:pt x="293684" y="2776"/>
                  </a:lnTo>
                  <a:lnTo>
                    <a:pt x="293684" y="18051"/>
                  </a:lnTo>
                  <a:close/>
                </a:path>
                <a:path w="1243965" h="144779">
                  <a:moveTo>
                    <a:pt x="303399" y="18051"/>
                  </a:moveTo>
                  <a:lnTo>
                    <a:pt x="293684" y="18051"/>
                  </a:lnTo>
                  <a:lnTo>
                    <a:pt x="293684" y="2776"/>
                  </a:lnTo>
                  <a:lnTo>
                    <a:pt x="303399" y="2776"/>
                  </a:lnTo>
                  <a:lnTo>
                    <a:pt x="303399" y="18051"/>
                  </a:lnTo>
                  <a:close/>
                </a:path>
                <a:path w="1243965" h="144779">
                  <a:moveTo>
                    <a:pt x="306181" y="18051"/>
                  </a:moveTo>
                  <a:lnTo>
                    <a:pt x="303399" y="18051"/>
                  </a:lnTo>
                  <a:lnTo>
                    <a:pt x="303399" y="2776"/>
                  </a:lnTo>
                  <a:lnTo>
                    <a:pt x="306181" y="2776"/>
                  </a:lnTo>
                  <a:lnTo>
                    <a:pt x="306181" y="18051"/>
                  </a:lnTo>
                  <a:close/>
                </a:path>
                <a:path w="1243965" h="144779">
                  <a:moveTo>
                    <a:pt x="308952" y="18051"/>
                  </a:moveTo>
                  <a:lnTo>
                    <a:pt x="306181" y="18051"/>
                  </a:lnTo>
                  <a:lnTo>
                    <a:pt x="306181" y="2776"/>
                  </a:lnTo>
                  <a:lnTo>
                    <a:pt x="308952" y="2776"/>
                  </a:lnTo>
                  <a:lnTo>
                    <a:pt x="308952" y="18051"/>
                  </a:lnTo>
                  <a:close/>
                </a:path>
                <a:path w="1243965" h="144779">
                  <a:moveTo>
                    <a:pt x="334213" y="35061"/>
                  </a:moveTo>
                  <a:lnTo>
                    <a:pt x="331431" y="35061"/>
                  </a:lnTo>
                  <a:lnTo>
                    <a:pt x="331431" y="10067"/>
                  </a:lnTo>
                  <a:lnTo>
                    <a:pt x="352263" y="10067"/>
                  </a:lnTo>
                  <a:lnTo>
                    <a:pt x="352263" y="12844"/>
                  </a:lnTo>
                  <a:lnTo>
                    <a:pt x="334213" y="12844"/>
                  </a:lnTo>
                  <a:lnTo>
                    <a:pt x="334213" y="35061"/>
                  </a:lnTo>
                  <a:close/>
                </a:path>
                <a:path w="1243965" h="144779">
                  <a:moveTo>
                    <a:pt x="359730" y="115858"/>
                  </a:moveTo>
                  <a:lnTo>
                    <a:pt x="351282" y="115858"/>
                  </a:lnTo>
                  <a:lnTo>
                    <a:pt x="347910" y="115713"/>
                  </a:lnTo>
                  <a:lnTo>
                    <a:pt x="334213" y="49033"/>
                  </a:lnTo>
                  <a:lnTo>
                    <a:pt x="329174" y="49033"/>
                  </a:lnTo>
                  <a:lnTo>
                    <a:pt x="329174" y="35061"/>
                  </a:lnTo>
                  <a:lnTo>
                    <a:pt x="334213" y="35061"/>
                  </a:lnTo>
                  <a:lnTo>
                    <a:pt x="334213" y="12844"/>
                  </a:lnTo>
                  <a:lnTo>
                    <a:pt x="336984" y="12844"/>
                  </a:lnTo>
                  <a:lnTo>
                    <a:pt x="336984" y="37838"/>
                  </a:lnTo>
                  <a:lnTo>
                    <a:pt x="359730" y="37838"/>
                  </a:lnTo>
                  <a:lnTo>
                    <a:pt x="359730" y="46256"/>
                  </a:lnTo>
                  <a:lnTo>
                    <a:pt x="336984" y="46256"/>
                  </a:lnTo>
                  <a:lnTo>
                    <a:pt x="337046" y="99254"/>
                  </a:lnTo>
                  <a:lnTo>
                    <a:pt x="351320" y="113080"/>
                  </a:lnTo>
                  <a:lnTo>
                    <a:pt x="359730" y="113080"/>
                  </a:lnTo>
                  <a:lnTo>
                    <a:pt x="359730" y="115858"/>
                  </a:lnTo>
                  <a:close/>
                </a:path>
                <a:path w="1243965" h="144779">
                  <a:moveTo>
                    <a:pt x="346710" y="37838"/>
                  </a:moveTo>
                  <a:lnTo>
                    <a:pt x="336984" y="37838"/>
                  </a:lnTo>
                  <a:lnTo>
                    <a:pt x="336984" y="12844"/>
                  </a:lnTo>
                  <a:lnTo>
                    <a:pt x="346710" y="12844"/>
                  </a:lnTo>
                  <a:lnTo>
                    <a:pt x="346710" y="37838"/>
                  </a:lnTo>
                  <a:close/>
                </a:path>
                <a:path w="1243965" h="144779">
                  <a:moveTo>
                    <a:pt x="359730" y="37838"/>
                  </a:moveTo>
                  <a:lnTo>
                    <a:pt x="346710" y="37838"/>
                  </a:lnTo>
                  <a:lnTo>
                    <a:pt x="346710" y="12844"/>
                  </a:lnTo>
                  <a:lnTo>
                    <a:pt x="349481" y="12844"/>
                  </a:lnTo>
                  <a:lnTo>
                    <a:pt x="349481" y="35061"/>
                  </a:lnTo>
                  <a:lnTo>
                    <a:pt x="359730" y="35061"/>
                  </a:lnTo>
                  <a:lnTo>
                    <a:pt x="359730" y="37838"/>
                  </a:lnTo>
                  <a:close/>
                </a:path>
                <a:path w="1243965" h="144779">
                  <a:moveTo>
                    <a:pt x="352263" y="35061"/>
                  </a:moveTo>
                  <a:lnTo>
                    <a:pt x="349481" y="35061"/>
                  </a:lnTo>
                  <a:lnTo>
                    <a:pt x="349481" y="12844"/>
                  </a:lnTo>
                  <a:lnTo>
                    <a:pt x="352263" y="12844"/>
                  </a:lnTo>
                  <a:lnTo>
                    <a:pt x="352263" y="35061"/>
                  </a:lnTo>
                  <a:close/>
                </a:path>
                <a:path w="1243965" h="144779">
                  <a:moveTo>
                    <a:pt x="331431" y="51810"/>
                  </a:moveTo>
                  <a:lnTo>
                    <a:pt x="323621" y="51810"/>
                  </a:lnTo>
                  <a:lnTo>
                    <a:pt x="323621" y="32284"/>
                  </a:lnTo>
                  <a:lnTo>
                    <a:pt x="331431" y="32284"/>
                  </a:lnTo>
                  <a:lnTo>
                    <a:pt x="331431" y="35061"/>
                  </a:lnTo>
                  <a:lnTo>
                    <a:pt x="326402" y="35061"/>
                  </a:lnTo>
                  <a:lnTo>
                    <a:pt x="326402" y="49033"/>
                  </a:lnTo>
                  <a:lnTo>
                    <a:pt x="331431" y="49033"/>
                  </a:lnTo>
                  <a:lnTo>
                    <a:pt x="331431" y="51810"/>
                  </a:lnTo>
                  <a:close/>
                </a:path>
                <a:path w="1243965" h="144779">
                  <a:moveTo>
                    <a:pt x="365283" y="51810"/>
                  </a:moveTo>
                  <a:lnTo>
                    <a:pt x="352263" y="51810"/>
                  </a:lnTo>
                  <a:lnTo>
                    <a:pt x="352263" y="49033"/>
                  </a:lnTo>
                  <a:lnTo>
                    <a:pt x="362502" y="49033"/>
                  </a:lnTo>
                  <a:lnTo>
                    <a:pt x="362502" y="35061"/>
                  </a:lnTo>
                  <a:lnTo>
                    <a:pt x="352263" y="35061"/>
                  </a:lnTo>
                  <a:lnTo>
                    <a:pt x="352263" y="32284"/>
                  </a:lnTo>
                  <a:lnTo>
                    <a:pt x="365283" y="32284"/>
                  </a:lnTo>
                  <a:lnTo>
                    <a:pt x="365283" y="51810"/>
                  </a:lnTo>
                  <a:close/>
                </a:path>
                <a:path w="1243965" h="144779">
                  <a:moveTo>
                    <a:pt x="329174" y="49033"/>
                  </a:moveTo>
                  <a:lnTo>
                    <a:pt x="326402" y="49033"/>
                  </a:lnTo>
                  <a:lnTo>
                    <a:pt x="326402" y="35061"/>
                  </a:lnTo>
                  <a:lnTo>
                    <a:pt x="329174" y="35061"/>
                  </a:lnTo>
                  <a:lnTo>
                    <a:pt x="329174" y="49033"/>
                  </a:lnTo>
                  <a:close/>
                </a:path>
                <a:path w="1243965" h="144779">
                  <a:moveTo>
                    <a:pt x="362502" y="49033"/>
                  </a:moveTo>
                  <a:lnTo>
                    <a:pt x="359730" y="49033"/>
                  </a:lnTo>
                  <a:lnTo>
                    <a:pt x="359730" y="35061"/>
                  </a:lnTo>
                  <a:lnTo>
                    <a:pt x="362502" y="35061"/>
                  </a:lnTo>
                  <a:lnTo>
                    <a:pt x="362502" y="49033"/>
                  </a:lnTo>
                  <a:close/>
                </a:path>
                <a:path w="1243965" h="144779">
                  <a:moveTo>
                    <a:pt x="359730" y="113080"/>
                  </a:moveTo>
                  <a:lnTo>
                    <a:pt x="351320" y="113080"/>
                  </a:lnTo>
                  <a:lnTo>
                    <a:pt x="350367" y="113053"/>
                  </a:lnTo>
                  <a:lnTo>
                    <a:pt x="336984" y="46256"/>
                  </a:lnTo>
                  <a:lnTo>
                    <a:pt x="346710" y="46256"/>
                  </a:lnTo>
                  <a:lnTo>
                    <a:pt x="346823" y="97524"/>
                  </a:lnTo>
                  <a:lnTo>
                    <a:pt x="347091" y="99130"/>
                  </a:lnTo>
                  <a:lnTo>
                    <a:pt x="352425" y="104229"/>
                  </a:lnTo>
                  <a:lnTo>
                    <a:pt x="359730" y="104229"/>
                  </a:lnTo>
                  <a:lnTo>
                    <a:pt x="359730" y="113080"/>
                  </a:lnTo>
                  <a:close/>
                </a:path>
                <a:path w="1243965" h="144779">
                  <a:moveTo>
                    <a:pt x="359730" y="104229"/>
                  </a:moveTo>
                  <a:lnTo>
                    <a:pt x="352425" y="104229"/>
                  </a:lnTo>
                  <a:lnTo>
                    <a:pt x="351215" y="103912"/>
                  </a:lnTo>
                  <a:lnTo>
                    <a:pt x="346710" y="46256"/>
                  </a:lnTo>
                  <a:lnTo>
                    <a:pt x="359730" y="46256"/>
                  </a:lnTo>
                  <a:lnTo>
                    <a:pt x="359730" y="49033"/>
                  </a:lnTo>
                  <a:lnTo>
                    <a:pt x="349481" y="49033"/>
                  </a:lnTo>
                  <a:lnTo>
                    <a:pt x="349598" y="97244"/>
                  </a:lnTo>
                  <a:lnTo>
                    <a:pt x="352958" y="101451"/>
                  </a:lnTo>
                  <a:lnTo>
                    <a:pt x="359730" y="101451"/>
                  </a:lnTo>
                  <a:lnTo>
                    <a:pt x="359730" y="104229"/>
                  </a:lnTo>
                  <a:close/>
                </a:path>
                <a:path w="1243965" h="144779">
                  <a:moveTo>
                    <a:pt x="365283" y="118635"/>
                  </a:moveTo>
                  <a:lnTo>
                    <a:pt x="351234" y="118635"/>
                  </a:lnTo>
                  <a:lnTo>
                    <a:pt x="347557" y="118476"/>
                  </a:lnTo>
                  <a:lnTo>
                    <a:pt x="331431" y="49033"/>
                  </a:lnTo>
                  <a:lnTo>
                    <a:pt x="334213" y="49033"/>
                  </a:lnTo>
                  <a:lnTo>
                    <a:pt x="334243" y="99254"/>
                  </a:lnTo>
                  <a:lnTo>
                    <a:pt x="334502" y="101451"/>
                  </a:lnTo>
                  <a:lnTo>
                    <a:pt x="351282" y="115858"/>
                  </a:lnTo>
                  <a:lnTo>
                    <a:pt x="365283" y="115858"/>
                  </a:lnTo>
                  <a:lnTo>
                    <a:pt x="365283" y="118635"/>
                  </a:lnTo>
                  <a:close/>
                </a:path>
                <a:path w="1243965" h="144779">
                  <a:moveTo>
                    <a:pt x="365283" y="115858"/>
                  </a:moveTo>
                  <a:lnTo>
                    <a:pt x="362502" y="115858"/>
                  </a:lnTo>
                  <a:lnTo>
                    <a:pt x="362502" y="101451"/>
                  </a:lnTo>
                  <a:lnTo>
                    <a:pt x="352958" y="101451"/>
                  </a:lnTo>
                  <a:lnTo>
                    <a:pt x="349481" y="49033"/>
                  </a:lnTo>
                  <a:lnTo>
                    <a:pt x="352263" y="49033"/>
                  </a:lnTo>
                  <a:lnTo>
                    <a:pt x="352359" y="96938"/>
                  </a:lnTo>
                  <a:lnTo>
                    <a:pt x="352453" y="97524"/>
                  </a:lnTo>
                  <a:lnTo>
                    <a:pt x="353491" y="98675"/>
                  </a:lnTo>
                  <a:lnTo>
                    <a:pt x="365283" y="98675"/>
                  </a:lnTo>
                  <a:lnTo>
                    <a:pt x="365283" y="115858"/>
                  </a:lnTo>
                  <a:close/>
                </a:path>
                <a:path w="1243965" h="144779">
                  <a:moveTo>
                    <a:pt x="362502" y="115858"/>
                  </a:moveTo>
                  <a:lnTo>
                    <a:pt x="359730" y="115858"/>
                  </a:lnTo>
                  <a:lnTo>
                    <a:pt x="359730" y="101451"/>
                  </a:lnTo>
                  <a:lnTo>
                    <a:pt x="362502" y="101451"/>
                  </a:lnTo>
                  <a:lnTo>
                    <a:pt x="362502" y="115858"/>
                  </a:lnTo>
                  <a:close/>
                </a:path>
                <a:path w="1243965" h="144779">
                  <a:moveTo>
                    <a:pt x="435873" y="56816"/>
                  </a:moveTo>
                  <a:lnTo>
                    <a:pt x="419509" y="45767"/>
                  </a:lnTo>
                  <a:lnTo>
                    <a:pt x="422976" y="41576"/>
                  </a:lnTo>
                  <a:lnTo>
                    <a:pt x="424681" y="39925"/>
                  </a:lnTo>
                  <a:lnTo>
                    <a:pt x="447265" y="31416"/>
                  </a:lnTo>
                  <a:lnTo>
                    <a:pt x="457057" y="31416"/>
                  </a:lnTo>
                  <a:lnTo>
                    <a:pt x="462419" y="32051"/>
                  </a:lnTo>
                  <a:lnTo>
                    <a:pt x="468290" y="34083"/>
                  </a:lnTo>
                  <a:lnTo>
                    <a:pt x="447436" y="34083"/>
                  </a:lnTo>
                  <a:lnTo>
                    <a:pt x="444360" y="34337"/>
                  </a:lnTo>
                  <a:lnTo>
                    <a:pt x="425637" y="42846"/>
                  </a:lnTo>
                  <a:lnTo>
                    <a:pt x="425157" y="42846"/>
                  </a:lnTo>
                  <a:lnTo>
                    <a:pt x="423605" y="45132"/>
                  </a:lnTo>
                  <a:lnTo>
                    <a:pt x="425738" y="46910"/>
                  </a:lnTo>
                  <a:lnTo>
                    <a:pt x="426221" y="46910"/>
                  </a:lnTo>
                  <a:lnTo>
                    <a:pt x="435749" y="53387"/>
                  </a:lnTo>
                  <a:lnTo>
                    <a:pt x="440465" y="53387"/>
                  </a:lnTo>
                  <a:lnTo>
                    <a:pt x="439502" y="54022"/>
                  </a:lnTo>
                  <a:lnTo>
                    <a:pt x="435873" y="56816"/>
                  </a:lnTo>
                  <a:close/>
                </a:path>
                <a:path w="1243965" h="144779">
                  <a:moveTo>
                    <a:pt x="427778" y="44626"/>
                  </a:moveTo>
                  <a:lnTo>
                    <a:pt x="425440" y="43038"/>
                  </a:lnTo>
                  <a:lnTo>
                    <a:pt x="426548" y="41957"/>
                  </a:lnTo>
                  <a:lnTo>
                    <a:pt x="430025" y="39290"/>
                  </a:lnTo>
                  <a:lnTo>
                    <a:pt x="447436" y="34083"/>
                  </a:lnTo>
                  <a:lnTo>
                    <a:pt x="456752" y="34083"/>
                  </a:lnTo>
                  <a:lnTo>
                    <a:pt x="461829" y="34845"/>
                  </a:lnTo>
                  <a:lnTo>
                    <a:pt x="468015" y="36877"/>
                  </a:lnTo>
                  <a:lnTo>
                    <a:pt x="447608" y="36877"/>
                  </a:lnTo>
                  <a:lnTo>
                    <a:pt x="444703" y="37131"/>
                  </a:lnTo>
                  <a:lnTo>
                    <a:pt x="428425" y="43989"/>
                  </a:lnTo>
                  <a:lnTo>
                    <a:pt x="427778" y="44626"/>
                  </a:lnTo>
                  <a:close/>
                </a:path>
                <a:path w="1243965" h="144779">
                  <a:moveTo>
                    <a:pt x="487299" y="115744"/>
                  </a:moveTo>
                  <a:lnTo>
                    <a:pt x="484527" y="115744"/>
                  </a:lnTo>
                  <a:lnTo>
                    <a:pt x="484463" y="58086"/>
                  </a:lnTo>
                  <a:lnTo>
                    <a:pt x="483931" y="54911"/>
                  </a:lnTo>
                  <a:lnTo>
                    <a:pt x="456752" y="34083"/>
                  </a:lnTo>
                  <a:lnTo>
                    <a:pt x="468290" y="34083"/>
                  </a:lnTo>
                  <a:lnTo>
                    <a:pt x="487299" y="58086"/>
                  </a:lnTo>
                  <a:lnTo>
                    <a:pt x="487299" y="115744"/>
                  </a:lnTo>
                  <a:close/>
                </a:path>
                <a:path w="1243965" h="144779">
                  <a:moveTo>
                    <a:pt x="435641" y="49966"/>
                  </a:moveTo>
                  <a:lnTo>
                    <a:pt x="427778" y="44626"/>
                  </a:lnTo>
                  <a:lnTo>
                    <a:pt x="428425" y="43989"/>
                  </a:lnTo>
                  <a:lnTo>
                    <a:pt x="431549" y="41576"/>
                  </a:lnTo>
                  <a:lnTo>
                    <a:pt x="447608" y="36877"/>
                  </a:lnTo>
                  <a:lnTo>
                    <a:pt x="456457" y="36877"/>
                  </a:lnTo>
                  <a:lnTo>
                    <a:pt x="461238" y="37512"/>
                  </a:lnTo>
                  <a:lnTo>
                    <a:pt x="469077" y="40179"/>
                  </a:lnTo>
                  <a:lnTo>
                    <a:pt x="472240" y="41957"/>
                  </a:lnTo>
                  <a:lnTo>
                    <a:pt x="475897" y="45386"/>
                  </a:lnTo>
                  <a:lnTo>
                    <a:pt x="449056" y="45386"/>
                  </a:lnTo>
                  <a:lnTo>
                    <a:pt x="447141" y="45513"/>
                  </a:lnTo>
                  <a:lnTo>
                    <a:pt x="436283" y="49450"/>
                  </a:lnTo>
                  <a:lnTo>
                    <a:pt x="435641" y="49966"/>
                  </a:lnTo>
                  <a:close/>
                </a:path>
                <a:path w="1243965" h="144779">
                  <a:moveTo>
                    <a:pt x="484527" y="115744"/>
                  </a:moveTo>
                  <a:lnTo>
                    <a:pt x="481745" y="115744"/>
                  </a:lnTo>
                  <a:lnTo>
                    <a:pt x="481621" y="58086"/>
                  </a:lnTo>
                  <a:lnTo>
                    <a:pt x="481164" y="55292"/>
                  </a:lnTo>
                  <a:lnTo>
                    <a:pt x="456457" y="36877"/>
                  </a:lnTo>
                  <a:lnTo>
                    <a:pt x="468015" y="36877"/>
                  </a:lnTo>
                  <a:lnTo>
                    <a:pt x="484463" y="58086"/>
                  </a:lnTo>
                  <a:lnTo>
                    <a:pt x="484527" y="115744"/>
                  </a:lnTo>
                  <a:close/>
                </a:path>
                <a:path w="1243965" h="144779">
                  <a:moveTo>
                    <a:pt x="423605" y="45132"/>
                  </a:moveTo>
                  <a:lnTo>
                    <a:pt x="425157" y="42846"/>
                  </a:lnTo>
                  <a:lnTo>
                    <a:pt x="425440" y="43038"/>
                  </a:lnTo>
                  <a:lnTo>
                    <a:pt x="424986" y="43481"/>
                  </a:lnTo>
                  <a:lnTo>
                    <a:pt x="423605" y="45132"/>
                  </a:lnTo>
                  <a:close/>
                </a:path>
                <a:path w="1243965" h="144779">
                  <a:moveTo>
                    <a:pt x="425440" y="43038"/>
                  </a:moveTo>
                  <a:lnTo>
                    <a:pt x="425157" y="42846"/>
                  </a:lnTo>
                  <a:lnTo>
                    <a:pt x="425637" y="42846"/>
                  </a:lnTo>
                  <a:lnTo>
                    <a:pt x="425440" y="43038"/>
                  </a:lnTo>
                  <a:close/>
                </a:path>
                <a:path w="1243965" h="144779">
                  <a:moveTo>
                    <a:pt x="425913" y="46701"/>
                  </a:moveTo>
                  <a:lnTo>
                    <a:pt x="423605" y="45132"/>
                  </a:lnTo>
                  <a:lnTo>
                    <a:pt x="424986" y="43481"/>
                  </a:lnTo>
                  <a:lnTo>
                    <a:pt x="425440" y="43038"/>
                  </a:lnTo>
                  <a:lnTo>
                    <a:pt x="427778" y="44626"/>
                  </a:lnTo>
                  <a:lnTo>
                    <a:pt x="427005" y="45386"/>
                  </a:lnTo>
                  <a:lnTo>
                    <a:pt x="425913" y="46701"/>
                  </a:lnTo>
                  <a:close/>
                </a:path>
                <a:path w="1243965" h="144779">
                  <a:moveTo>
                    <a:pt x="435749" y="53387"/>
                  </a:moveTo>
                  <a:lnTo>
                    <a:pt x="425913" y="46701"/>
                  </a:lnTo>
                  <a:lnTo>
                    <a:pt x="427005" y="45386"/>
                  </a:lnTo>
                  <a:lnTo>
                    <a:pt x="427778" y="44626"/>
                  </a:lnTo>
                  <a:lnTo>
                    <a:pt x="435641" y="49966"/>
                  </a:lnTo>
                  <a:lnTo>
                    <a:pt x="434025" y="51228"/>
                  </a:lnTo>
                  <a:lnTo>
                    <a:pt x="435749" y="53387"/>
                  </a:lnTo>
                  <a:close/>
                </a:path>
                <a:path w="1243965" h="144779">
                  <a:moveTo>
                    <a:pt x="425738" y="46910"/>
                  </a:moveTo>
                  <a:lnTo>
                    <a:pt x="423605" y="45132"/>
                  </a:lnTo>
                  <a:lnTo>
                    <a:pt x="425913" y="46701"/>
                  </a:lnTo>
                  <a:lnTo>
                    <a:pt x="425738" y="46910"/>
                  </a:lnTo>
                  <a:close/>
                </a:path>
                <a:path w="1243965" h="144779">
                  <a:moveTo>
                    <a:pt x="435749" y="53387"/>
                  </a:moveTo>
                  <a:lnTo>
                    <a:pt x="437311" y="51101"/>
                  </a:lnTo>
                  <a:lnTo>
                    <a:pt x="435641" y="49966"/>
                  </a:lnTo>
                  <a:lnTo>
                    <a:pt x="436283" y="49450"/>
                  </a:lnTo>
                  <a:lnTo>
                    <a:pt x="449056" y="45386"/>
                  </a:lnTo>
                  <a:lnTo>
                    <a:pt x="455009" y="45386"/>
                  </a:lnTo>
                  <a:lnTo>
                    <a:pt x="458162" y="45894"/>
                  </a:lnTo>
                  <a:lnTo>
                    <a:pt x="463391" y="48053"/>
                  </a:lnTo>
                  <a:lnTo>
                    <a:pt x="449199" y="48053"/>
                  </a:lnTo>
                  <a:lnTo>
                    <a:pt x="447436" y="48180"/>
                  </a:lnTo>
                  <a:lnTo>
                    <a:pt x="436854" y="52498"/>
                  </a:lnTo>
                  <a:lnTo>
                    <a:pt x="435749" y="53387"/>
                  </a:lnTo>
                  <a:close/>
                </a:path>
                <a:path w="1243965" h="144779">
                  <a:moveTo>
                    <a:pt x="448646" y="113839"/>
                  </a:moveTo>
                  <a:lnTo>
                    <a:pt x="442760" y="113839"/>
                  </a:lnTo>
                  <a:lnTo>
                    <a:pt x="439521" y="113458"/>
                  </a:lnTo>
                  <a:lnTo>
                    <a:pt x="422750" y="88312"/>
                  </a:lnTo>
                  <a:lnTo>
                    <a:pt x="423310" y="85645"/>
                  </a:lnTo>
                  <a:lnTo>
                    <a:pt x="445741" y="71929"/>
                  </a:lnTo>
                  <a:lnTo>
                    <a:pt x="458057" y="71929"/>
                  </a:lnTo>
                  <a:lnTo>
                    <a:pt x="459638" y="71802"/>
                  </a:lnTo>
                  <a:lnTo>
                    <a:pt x="462391" y="71675"/>
                  </a:lnTo>
                  <a:lnTo>
                    <a:pt x="466258" y="71294"/>
                  </a:lnTo>
                  <a:lnTo>
                    <a:pt x="467687" y="71040"/>
                  </a:lnTo>
                  <a:lnTo>
                    <a:pt x="471506" y="70278"/>
                  </a:lnTo>
                  <a:lnTo>
                    <a:pt x="471506" y="61134"/>
                  </a:lnTo>
                  <a:lnTo>
                    <a:pt x="455009" y="45386"/>
                  </a:lnTo>
                  <a:lnTo>
                    <a:pt x="475897" y="45386"/>
                  </a:lnTo>
                  <a:lnTo>
                    <a:pt x="481745" y="76882"/>
                  </a:lnTo>
                  <a:lnTo>
                    <a:pt x="471506" y="76882"/>
                  </a:lnTo>
                  <a:lnTo>
                    <a:pt x="465582" y="77517"/>
                  </a:lnTo>
                  <a:lnTo>
                    <a:pt x="462886" y="77771"/>
                  </a:lnTo>
                  <a:lnTo>
                    <a:pt x="457952" y="78152"/>
                  </a:lnTo>
                  <a:lnTo>
                    <a:pt x="455171" y="78279"/>
                  </a:lnTo>
                  <a:lnTo>
                    <a:pt x="448322" y="78279"/>
                  </a:lnTo>
                  <a:lnTo>
                    <a:pt x="445198" y="78660"/>
                  </a:lnTo>
                  <a:lnTo>
                    <a:pt x="432396" y="90979"/>
                  </a:lnTo>
                  <a:lnTo>
                    <a:pt x="432492" y="95043"/>
                  </a:lnTo>
                  <a:lnTo>
                    <a:pt x="445712" y="106473"/>
                  </a:lnTo>
                  <a:lnTo>
                    <a:pt x="481745" y="106473"/>
                  </a:lnTo>
                  <a:lnTo>
                    <a:pt x="481745" y="107108"/>
                  </a:lnTo>
                  <a:lnTo>
                    <a:pt x="467067" y="107108"/>
                  </a:lnTo>
                  <a:lnTo>
                    <a:pt x="464753" y="108505"/>
                  </a:lnTo>
                  <a:lnTo>
                    <a:pt x="463200" y="109521"/>
                  </a:lnTo>
                  <a:lnTo>
                    <a:pt x="460382" y="111066"/>
                  </a:lnTo>
                  <a:lnTo>
                    <a:pt x="459019" y="111680"/>
                  </a:lnTo>
                  <a:lnTo>
                    <a:pt x="456028" y="112696"/>
                  </a:lnTo>
                  <a:lnTo>
                    <a:pt x="454380" y="113204"/>
                  </a:lnTo>
                  <a:lnTo>
                    <a:pt x="450761" y="113712"/>
                  </a:lnTo>
                  <a:lnTo>
                    <a:pt x="448646" y="113839"/>
                  </a:lnTo>
                  <a:close/>
                </a:path>
                <a:path w="1243965" h="144779">
                  <a:moveTo>
                    <a:pt x="426221" y="46910"/>
                  </a:moveTo>
                  <a:lnTo>
                    <a:pt x="425738" y="46910"/>
                  </a:lnTo>
                  <a:lnTo>
                    <a:pt x="425913" y="46701"/>
                  </a:lnTo>
                  <a:lnTo>
                    <a:pt x="426221" y="46910"/>
                  </a:lnTo>
                  <a:close/>
                </a:path>
                <a:path w="1243965" h="144779">
                  <a:moveTo>
                    <a:pt x="440465" y="53387"/>
                  </a:moveTo>
                  <a:lnTo>
                    <a:pt x="435749" y="53387"/>
                  </a:lnTo>
                  <a:lnTo>
                    <a:pt x="436854" y="52498"/>
                  </a:lnTo>
                  <a:lnTo>
                    <a:pt x="449199" y="48053"/>
                  </a:lnTo>
                  <a:lnTo>
                    <a:pt x="454637" y="48053"/>
                  </a:lnTo>
                  <a:lnTo>
                    <a:pt x="457447" y="48561"/>
                  </a:lnTo>
                  <a:lnTo>
                    <a:pt x="461962" y="50466"/>
                  </a:lnTo>
                  <a:lnTo>
                    <a:pt x="462559" y="50847"/>
                  </a:lnTo>
                  <a:lnTo>
                    <a:pt x="449351" y="50847"/>
                  </a:lnTo>
                  <a:lnTo>
                    <a:pt x="447732" y="50974"/>
                  </a:lnTo>
                  <a:lnTo>
                    <a:pt x="445169" y="51355"/>
                  </a:lnTo>
                  <a:lnTo>
                    <a:pt x="442112" y="52371"/>
                  </a:lnTo>
                  <a:lnTo>
                    <a:pt x="441236" y="52879"/>
                  </a:lnTo>
                  <a:lnTo>
                    <a:pt x="440465" y="53387"/>
                  </a:lnTo>
                  <a:close/>
                </a:path>
                <a:path w="1243965" h="144779">
                  <a:moveTo>
                    <a:pt x="448798" y="116633"/>
                  </a:moveTo>
                  <a:lnTo>
                    <a:pt x="442493" y="116633"/>
                  </a:lnTo>
                  <a:lnTo>
                    <a:pt x="438988" y="116125"/>
                  </a:lnTo>
                  <a:lnTo>
                    <a:pt x="419925" y="88058"/>
                  </a:lnTo>
                  <a:lnTo>
                    <a:pt x="420633" y="84756"/>
                  </a:lnTo>
                  <a:lnTo>
                    <a:pt x="445531" y="69135"/>
                  </a:lnTo>
                  <a:lnTo>
                    <a:pt x="457971" y="69135"/>
                  </a:lnTo>
                  <a:lnTo>
                    <a:pt x="459505" y="69008"/>
                  </a:lnTo>
                  <a:lnTo>
                    <a:pt x="462162" y="68881"/>
                  </a:lnTo>
                  <a:lnTo>
                    <a:pt x="465867" y="68500"/>
                  </a:lnTo>
                  <a:lnTo>
                    <a:pt x="467220" y="68246"/>
                  </a:lnTo>
                  <a:lnTo>
                    <a:pt x="468725" y="67992"/>
                  </a:lnTo>
                  <a:lnTo>
                    <a:pt x="454637" y="48053"/>
                  </a:lnTo>
                  <a:lnTo>
                    <a:pt x="463391" y="48053"/>
                  </a:lnTo>
                  <a:lnTo>
                    <a:pt x="471506" y="61134"/>
                  </a:lnTo>
                  <a:lnTo>
                    <a:pt x="471506" y="70278"/>
                  </a:lnTo>
                  <a:lnTo>
                    <a:pt x="467687" y="71040"/>
                  </a:lnTo>
                  <a:lnTo>
                    <a:pt x="466258" y="71294"/>
                  </a:lnTo>
                  <a:lnTo>
                    <a:pt x="462391" y="71675"/>
                  </a:lnTo>
                  <a:lnTo>
                    <a:pt x="459638" y="71802"/>
                  </a:lnTo>
                  <a:lnTo>
                    <a:pt x="458057" y="71929"/>
                  </a:lnTo>
                  <a:lnTo>
                    <a:pt x="445741" y="71929"/>
                  </a:lnTo>
                  <a:lnTo>
                    <a:pt x="441998" y="72437"/>
                  </a:lnTo>
                  <a:lnTo>
                    <a:pt x="422750" y="88312"/>
                  </a:lnTo>
                  <a:lnTo>
                    <a:pt x="422832" y="97329"/>
                  </a:lnTo>
                  <a:lnTo>
                    <a:pt x="442760" y="113839"/>
                  </a:lnTo>
                  <a:lnTo>
                    <a:pt x="461032" y="113839"/>
                  </a:lnTo>
                  <a:lnTo>
                    <a:pt x="460001" y="114253"/>
                  </a:lnTo>
                  <a:lnTo>
                    <a:pt x="456799" y="115363"/>
                  </a:lnTo>
                  <a:lnTo>
                    <a:pt x="454990" y="115871"/>
                  </a:lnTo>
                  <a:lnTo>
                    <a:pt x="451056" y="116506"/>
                  </a:lnTo>
                  <a:lnTo>
                    <a:pt x="448798" y="116633"/>
                  </a:lnTo>
                  <a:close/>
                </a:path>
                <a:path w="1243965" h="144779">
                  <a:moveTo>
                    <a:pt x="435749" y="53387"/>
                  </a:moveTo>
                  <a:lnTo>
                    <a:pt x="434025" y="51228"/>
                  </a:lnTo>
                  <a:lnTo>
                    <a:pt x="435641" y="49966"/>
                  </a:lnTo>
                  <a:lnTo>
                    <a:pt x="437311" y="51101"/>
                  </a:lnTo>
                  <a:lnTo>
                    <a:pt x="435749" y="53387"/>
                  </a:lnTo>
                  <a:close/>
                </a:path>
                <a:path w="1243965" h="144779">
                  <a:moveTo>
                    <a:pt x="465953" y="65662"/>
                  </a:moveTo>
                  <a:lnTo>
                    <a:pt x="454275" y="50847"/>
                  </a:lnTo>
                  <a:lnTo>
                    <a:pt x="462559" y="50847"/>
                  </a:lnTo>
                  <a:lnTo>
                    <a:pt x="468725" y="65198"/>
                  </a:lnTo>
                  <a:lnTo>
                    <a:pt x="468201" y="65198"/>
                  </a:lnTo>
                  <a:lnTo>
                    <a:pt x="466763" y="65579"/>
                  </a:lnTo>
                  <a:lnTo>
                    <a:pt x="465953" y="65662"/>
                  </a:lnTo>
                  <a:close/>
                </a:path>
                <a:path w="1243965" h="144779">
                  <a:moveTo>
                    <a:pt x="468725" y="67992"/>
                  </a:moveTo>
                  <a:lnTo>
                    <a:pt x="465953" y="67992"/>
                  </a:lnTo>
                  <a:lnTo>
                    <a:pt x="465953" y="65662"/>
                  </a:lnTo>
                  <a:lnTo>
                    <a:pt x="466763" y="65579"/>
                  </a:lnTo>
                  <a:lnTo>
                    <a:pt x="468201" y="65198"/>
                  </a:lnTo>
                  <a:lnTo>
                    <a:pt x="468725" y="67992"/>
                  </a:lnTo>
                  <a:close/>
                </a:path>
                <a:path w="1243965" h="144779">
                  <a:moveTo>
                    <a:pt x="468725" y="67992"/>
                  </a:moveTo>
                  <a:lnTo>
                    <a:pt x="468201" y="65198"/>
                  </a:lnTo>
                  <a:lnTo>
                    <a:pt x="468725" y="65198"/>
                  </a:lnTo>
                  <a:lnTo>
                    <a:pt x="468725" y="67992"/>
                  </a:lnTo>
                  <a:close/>
                </a:path>
                <a:path w="1243965" h="144779">
                  <a:moveTo>
                    <a:pt x="448941" y="119427"/>
                  </a:moveTo>
                  <a:lnTo>
                    <a:pt x="442226" y="119427"/>
                  </a:lnTo>
                  <a:lnTo>
                    <a:pt x="438464" y="118919"/>
                  </a:lnTo>
                  <a:lnTo>
                    <a:pt x="417138" y="97329"/>
                  </a:lnTo>
                  <a:lnTo>
                    <a:pt x="417146" y="87677"/>
                  </a:lnTo>
                  <a:lnTo>
                    <a:pt x="454466" y="66341"/>
                  </a:lnTo>
                  <a:lnTo>
                    <a:pt x="459362" y="66341"/>
                  </a:lnTo>
                  <a:lnTo>
                    <a:pt x="465953" y="65662"/>
                  </a:lnTo>
                  <a:lnTo>
                    <a:pt x="465953" y="67992"/>
                  </a:lnTo>
                  <a:lnTo>
                    <a:pt x="468725" y="67992"/>
                  </a:lnTo>
                  <a:lnTo>
                    <a:pt x="467220" y="68246"/>
                  </a:lnTo>
                  <a:lnTo>
                    <a:pt x="465867" y="68500"/>
                  </a:lnTo>
                  <a:lnTo>
                    <a:pt x="462162" y="68881"/>
                  </a:lnTo>
                  <a:lnTo>
                    <a:pt x="459505" y="69008"/>
                  </a:lnTo>
                  <a:lnTo>
                    <a:pt x="457971" y="69135"/>
                  </a:lnTo>
                  <a:lnTo>
                    <a:pt x="445531" y="69135"/>
                  </a:lnTo>
                  <a:lnTo>
                    <a:pt x="441569" y="69643"/>
                  </a:lnTo>
                  <a:lnTo>
                    <a:pt x="419925" y="88058"/>
                  </a:lnTo>
                  <a:lnTo>
                    <a:pt x="419990" y="97329"/>
                  </a:lnTo>
                  <a:lnTo>
                    <a:pt x="442493" y="116633"/>
                  </a:lnTo>
                  <a:lnTo>
                    <a:pt x="461661" y="116633"/>
                  </a:lnTo>
                  <a:lnTo>
                    <a:pt x="461171" y="116887"/>
                  </a:lnTo>
                  <a:lnTo>
                    <a:pt x="457561" y="118030"/>
                  </a:lnTo>
                  <a:lnTo>
                    <a:pt x="455590" y="118538"/>
                  </a:lnTo>
                  <a:lnTo>
                    <a:pt x="451351" y="119300"/>
                  </a:lnTo>
                  <a:lnTo>
                    <a:pt x="448941" y="119427"/>
                  </a:lnTo>
                  <a:close/>
                </a:path>
                <a:path w="1243965" h="144779">
                  <a:moveTo>
                    <a:pt x="453494" y="106473"/>
                  </a:moveTo>
                  <a:lnTo>
                    <a:pt x="445712" y="106473"/>
                  </a:lnTo>
                  <a:lnTo>
                    <a:pt x="442760" y="106092"/>
                  </a:lnTo>
                  <a:lnTo>
                    <a:pt x="432396" y="90979"/>
                  </a:lnTo>
                  <a:lnTo>
                    <a:pt x="432673" y="89709"/>
                  </a:lnTo>
                  <a:lnTo>
                    <a:pt x="448322" y="78279"/>
                  </a:lnTo>
                  <a:lnTo>
                    <a:pt x="455171" y="78279"/>
                  </a:lnTo>
                  <a:lnTo>
                    <a:pt x="457952" y="78152"/>
                  </a:lnTo>
                  <a:lnTo>
                    <a:pt x="462886" y="77771"/>
                  </a:lnTo>
                  <a:lnTo>
                    <a:pt x="465582" y="77517"/>
                  </a:lnTo>
                  <a:lnTo>
                    <a:pt x="471506" y="76882"/>
                  </a:lnTo>
                  <a:lnTo>
                    <a:pt x="471506" y="79930"/>
                  </a:lnTo>
                  <a:lnTo>
                    <a:pt x="465953" y="79930"/>
                  </a:lnTo>
                  <a:lnTo>
                    <a:pt x="465953" y="80182"/>
                  </a:lnTo>
                  <a:lnTo>
                    <a:pt x="458095" y="80946"/>
                  </a:lnTo>
                  <a:lnTo>
                    <a:pt x="448656" y="80946"/>
                  </a:lnTo>
                  <a:lnTo>
                    <a:pt x="445846" y="81454"/>
                  </a:lnTo>
                  <a:lnTo>
                    <a:pt x="435250" y="90979"/>
                  </a:lnTo>
                  <a:lnTo>
                    <a:pt x="435371" y="95424"/>
                  </a:lnTo>
                  <a:lnTo>
                    <a:pt x="446074" y="103679"/>
                  </a:lnTo>
                  <a:lnTo>
                    <a:pt x="463444" y="103679"/>
                  </a:lnTo>
                  <a:lnTo>
                    <a:pt x="462534" y="104187"/>
                  </a:lnTo>
                  <a:lnTo>
                    <a:pt x="456942" y="106092"/>
                  </a:lnTo>
                  <a:lnTo>
                    <a:pt x="453494" y="106473"/>
                  </a:lnTo>
                  <a:close/>
                </a:path>
                <a:path w="1243965" h="144779">
                  <a:moveTo>
                    <a:pt x="481745" y="106473"/>
                  </a:moveTo>
                  <a:lnTo>
                    <a:pt x="453494" y="106473"/>
                  </a:lnTo>
                  <a:lnTo>
                    <a:pt x="456942" y="106092"/>
                  </a:lnTo>
                  <a:lnTo>
                    <a:pt x="462534" y="104187"/>
                  </a:lnTo>
                  <a:lnTo>
                    <a:pt x="471506" y="76882"/>
                  </a:lnTo>
                  <a:lnTo>
                    <a:pt x="481745" y="76882"/>
                  </a:lnTo>
                  <a:lnTo>
                    <a:pt x="481745" y="106473"/>
                  </a:lnTo>
                  <a:close/>
                </a:path>
                <a:path w="1243965" h="144779">
                  <a:moveTo>
                    <a:pt x="465953" y="80182"/>
                  </a:moveTo>
                  <a:lnTo>
                    <a:pt x="465953" y="79930"/>
                  </a:lnTo>
                  <a:lnTo>
                    <a:pt x="468725" y="79930"/>
                  </a:lnTo>
                  <a:lnTo>
                    <a:pt x="465953" y="80182"/>
                  </a:lnTo>
                  <a:close/>
                </a:path>
                <a:path w="1243965" h="144779">
                  <a:moveTo>
                    <a:pt x="465953" y="82999"/>
                  </a:moveTo>
                  <a:lnTo>
                    <a:pt x="465953" y="80182"/>
                  </a:lnTo>
                  <a:lnTo>
                    <a:pt x="468725" y="79930"/>
                  </a:lnTo>
                  <a:lnTo>
                    <a:pt x="468725" y="82749"/>
                  </a:lnTo>
                  <a:lnTo>
                    <a:pt x="465953" y="82999"/>
                  </a:lnTo>
                  <a:close/>
                </a:path>
                <a:path w="1243965" h="144779">
                  <a:moveTo>
                    <a:pt x="468725" y="82749"/>
                  </a:moveTo>
                  <a:lnTo>
                    <a:pt x="468725" y="79930"/>
                  </a:lnTo>
                  <a:lnTo>
                    <a:pt x="469001" y="82724"/>
                  </a:lnTo>
                  <a:lnTo>
                    <a:pt x="468725" y="82749"/>
                  </a:lnTo>
                  <a:close/>
                </a:path>
                <a:path w="1243965" h="144779">
                  <a:moveTo>
                    <a:pt x="463444" y="103679"/>
                  </a:moveTo>
                  <a:lnTo>
                    <a:pt x="453190" y="103679"/>
                  </a:lnTo>
                  <a:lnTo>
                    <a:pt x="456352" y="103298"/>
                  </a:lnTo>
                  <a:lnTo>
                    <a:pt x="461324" y="101647"/>
                  </a:lnTo>
                  <a:lnTo>
                    <a:pt x="468725" y="82749"/>
                  </a:lnTo>
                  <a:lnTo>
                    <a:pt x="469001" y="82724"/>
                  </a:lnTo>
                  <a:lnTo>
                    <a:pt x="468725" y="79930"/>
                  </a:lnTo>
                  <a:lnTo>
                    <a:pt x="471506" y="79930"/>
                  </a:lnTo>
                  <a:lnTo>
                    <a:pt x="464810" y="102917"/>
                  </a:lnTo>
                  <a:lnTo>
                    <a:pt x="463444" y="103679"/>
                  </a:lnTo>
                  <a:close/>
                </a:path>
                <a:path w="1243965" h="144779">
                  <a:moveTo>
                    <a:pt x="453190" y="103679"/>
                  </a:moveTo>
                  <a:lnTo>
                    <a:pt x="446074" y="103679"/>
                  </a:lnTo>
                  <a:lnTo>
                    <a:pt x="443474" y="103298"/>
                  </a:lnTo>
                  <a:lnTo>
                    <a:pt x="435250" y="90979"/>
                  </a:lnTo>
                  <a:lnTo>
                    <a:pt x="435387" y="90344"/>
                  </a:lnTo>
                  <a:lnTo>
                    <a:pt x="448656" y="80946"/>
                  </a:lnTo>
                  <a:lnTo>
                    <a:pt x="458095" y="80946"/>
                  </a:lnTo>
                  <a:lnTo>
                    <a:pt x="465953" y="80182"/>
                  </a:lnTo>
                  <a:lnTo>
                    <a:pt x="465953" y="82999"/>
                  </a:lnTo>
                  <a:lnTo>
                    <a:pt x="463372" y="83232"/>
                  </a:lnTo>
                  <a:lnTo>
                    <a:pt x="458247" y="83613"/>
                  </a:lnTo>
                  <a:lnTo>
                    <a:pt x="455323" y="83740"/>
                  </a:lnTo>
                  <a:lnTo>
                    <a:pt x="448979" y="83740"/>
                  </a:lnTo>
                  <a:lnTo>
                    <a:pt x="446493" y="84121"/>
                  </a:lnTo>
                  <a:lnTo>
                    <a:pt x="438003" y="91487"/>
                  </a:lnTo>
                  <a:lnTo>
                    <a:pt x="438094" y="94789"/>
                  </a:lnTo>
                  <a:lnTo>
                    <a:pt x="446446" y="101012"/>
                  </a:lnTo>
                  <a:lnTo>
                    <a:pt x="462562" y="101012"/>
                  </a:lnTo>
                  <a:lnTo>
                    <a:pt x="461324" y="101647"/>
                  </a:lnTo>
                  <a:lnTo>
                    <a:pt x="456352" y="103298"/>
                  </a:lnTo>
                  <a:lnTo>
                    <a:pt x="453190" y="103679"/>
                  </a:lnTo>
                  <a:close/>
                </a:path>
                <a:path w="1243965" h="144779">
                  <a:moveTo>
                    <a:pt x="462562" y="101012"/>
                  </a:moveTo>
                  <a:lnTo>
                    <a:pt x="452894" y="101012"/>
                  </a:lnTo>
                  <a:lnTo>
                    <a:pt x="455752" y="100631"/>
                  </a:lnTo>
                  <a:lnTo>
                    <a:pt x="460114" y="99107"/>
                  </a:lnTo>
                  <a:lnTo>
                    <a:pt x="465953" y="82999"/>
                  </a:lnTo>
                  <a:lnTo>
                    <a:pt x="468725" y="82749"/>
                  </a:lnTo>
                  <a:lnTo>
                    <a:pt x="463305" y="100631"/>
                  </a:lnTo>
                  <a:lnTo>
                    <a:pt x="462562" y="101012"/>
                  </a:lnTo>
                  <a:close/>
                </a:path>
                <a:path w="1243965" h="144779">
                  <a:moveTo>
                    <a:pt x="461032" y="113839"/>
                  </a:moveTo>
                  <a:lnTo>
                    <a:pt x="448646" y="113839"/>
                  </a:lnTo>
                  <a:lnTo>
                    <a:pt x="450761" y="113712"/>
                  </a:lnTo>
                  <a:lnTo>
                    <a:pt x="454380" y="113204"/>
                  </a:lnTo>
                  <a:lnTo>
                    <a:pt x="464753" y="108505"/>
                  </a:lnTo>
                  <a:lnTo>
                    <a:pt x="467067" y="107108"/>
                  </a:lnTo>
                  <a:lnTo>
                    <a:pt x="471506" y="107108"/>
                  </a:lnTo>
                  <a:lnTo>
                    <a:pt x="471506" y="109902"/>
                  </a:lnTo>
                  <a:lnTo>
                    <a:pt x="465953" y="109902"/>
                  </a:lnTo>
                  <a:lnTo>
                    <a:pt x="465953" y="111066"/>
                  </a:lnTo>
                  <a:lnTo>
                    <a:pt x="464610" y="111934"/>
                  </a:lnTo>
                  <a:lnTo>
                    <a:pt x="461657" y="113585"/>
                  </a:lnTo>
                  <a:lnTo>
                    <a:pt x="461032" y="113839"/>
                  </a:lnTo>
                  <a:close/>
                </a:path>
                <a:path w="1243965" h="144779">
                  <a:moveTo>
                    <a:pt x="481745" y="115744"/>
                  </a:moveTo>
                  <a:lnTo>
                    <a:pt x="471506" y="115744"/>
                  </a:lnTo>
                  <a:lnTo>
                    <a:pt x="471506" y="107108"/>
                  </a:lnTo>
                  <a:lnTo>
                    <a:pt x="481745" y="107108"/>
                  </a:lnTo>
                  <a:lnTo>
                    <a:pt x="481745" y="115744"/>
                  </a:lnTo>
                  <a:close/>
                </a:path>
                <a:path w="1243965" h="144779">
                  <a:moveTo>
                    <a:pt x="465953" y="111066"/>
                  </a:moveTo>
                  <a:lnTo>
                    <a:pt x="465953" y="109902"/>
                  </a:lnTo>
                  <a:lnTo>
                    <a:pt x="467858" y="109902"/>
                  </a:lnTo>
                  <a:lnTo>
                    <a:pt x="465953" y="111066"/>
                  </a:lnTo>
                  <a:close/>
                </a:path>
                <a:path w="1243965" h="144779">
                  <a:moveTo>
                    <a:pt x="465953" y="114253"/>
                  </a:moveTo>
                  <a:lnTo>
                    <a:pt x="465985" y="111045"/>
                  </a:lnTo>
                  <a:lnTo>
                    <a:pt x="467858" y="109902"/>
                  </a:lnTo>
                  <a:lnTo>
                    <a:pt x="467858" y="112696"/>
                  </a:lnTo>
                  <a:lnTo>
                    <a:pt x="468685" y="112696"/>
                  </a:lnTo>
                  <a:lnTo>
                    <a:pt x="467620" y="113331"/>
                  </a:lnTo>
                  <a:lnTo>
                    <a:pt x="465953" y="114253"/>
                  </a:lnTo>
                  <a:close/>
                </a:path>
                <a:path w="1243965" h="144779">
                  <a:moveTo>
                    <a:pt x="468685" y="112696"/>
                  </a:moveTo>
                  <a:lnTo>
                    <a:pt x="467858" y="112696"/>
                  </a:lnTo>
                  <a:lnTo>
                    <a:pt x="467858" y="109902"/>
                  </a:lnTo>
                  <a:lnTo>
                    <a:pt x="468725" y="111328"/>
                  </a:lnTo>
                  <a:lnTo>
                    <a:pt x="468685" y="112696"/>
                  </a:lnTo>
                  <a:close/>
                </a:path>
                <a:path w="1243965" h="144779">
                  <a:moveTo>
                    <a:pt x="468725" y="111328"/>
                  </a:moveTo>
                  <a:lnTo>
                    <a:pt x="467858" y="109902"/>
                  </a:lnTo>
                  <a:lnTo>
                    <a:pt x="468725" y="109902"/>
                  </a:lnTo>
                  <a:lnTo>
                    <a:pt x="468725" y="111328"/>
                  </a:lnTo>
                  <a:close/>
                </a:path>
                <a:path w="1243965" h="144779">
                  <a:moveTo>
                    <a:pt x="471506" y="115744"/>
                  </a:moveTo>
                  <a:lnTo>
                    <a:pt x="468725" y="115744"/>
                  </a:lnTo>
                  <a:lnTo>
                    <a:pt x="468725" y="112673"/>
                  </a:lnTo>
                  <a:lnTo>
                    <a:pt x="469325" y="112315"/>
                  </a:lnTo>
                  <a:lnTo>
                    <a:pt x="468725" y="111328"/>
                  </a:lnTo>
                  <a:lnTo>
                    <a:pt x="468725" y="109902"/>
                  </a:lnTo>
                  <a:lnTo>
                    <a:pt x="471506" y="109902"/>
                  </a:lnTo>
                  <a:lnTo>
                    <a:pt x="471506" y="115744"/>
                  </a:lnTo>
                  <a:close/>
                </a:path>
                <a:path w="1243965" h="144779">
                  <a:moveTo>
                    <a:pt x="461661" y="116633"/>
                  </a:moveTo>
                  <a:lnTo>
                    <a:pt x="448798" y="116633"/>
                  </a:lnTo>
                  <a:lnTo>
                    <a:pt x="451056" y="116506"/>
                  </a:lnTo>
                  <a:lnTo>
                    <a:pt x="454990" y="115871"/>
                  </a:lnTo>
                  <a:lnTo>
                    <a:pt x="465953" y="111066"/>
                  </a:lnTo>
                  <a:lnTo>
                    <a:pt x="465953" y="114253"/>
                  </a:lnTo>
                  <a:lnTo>
                    <a:pt x="462886" y="115998"/>
                  </a:lnTo>
                  <a:lnTo>
                    <a:pt x="461661" y="116633"/>
                  </a:lnTo>
                  <a:close/>
                </a:path>
                <a:path w="1243965" h="144779">
                  <a:moveTo>
                    <a:pt x="468725" y="112673"/>
                  </a:moveTo>
                  <a:lnTo>
                    <a:pt x="468725" y="111328"/>
                  </a:lnTo>
                  <a:lnTo>
                    <a:pt x="469325" y="112315"/>
                  </a:lnTo>
                  <a:lnTo>
                    <a:pt x="468725" y="112673"/>
                  </a:lnTo>
                  <a:close/>
                </a:path>
                <a:path w="1243965" h="144779">
                  <a:moveTo>
                    <a:pt x="487299" y="118538"/>
                  </a:moveTo>
                  <a:lnTo>
                    <a:pt x="465953" y="118538"/>
                  </a:lnTo>
                  <a:lnTo>
                    <a:pt x="466010" y="114220"/>
                  </a:lnTo>
                  <a:lnTo>
                    <a:pt x="467620" y="113331"/>
                  </a:lnTo>
                  <a:lnTo>
                    <a:pt x="468725" y="112673"/>
                  </a:lnTo>
                  <a:lnTo>
                    <a:pt x="468725" y="115744"/>
                  </a:lnTo>
                  <a:lnTo>
                    <a:pt x="487299" y="115744"/>
                  </a:lnTo>
                  <a:lnTo>
                    <a:pt x="487299" y="118538"/>
                  </a:lnTo>
                  <a:close/>
                </a:path>
                <a:path w="1243965" h="144779">
                  <a:moveTo>
                    <a:pt x="544610" y="119503"/>
                  </a:moveTo>
                  <a:lnTo>
                    <a:pt x="533047" y="119503"/>
                  </a:lnTo>
                  <a:lnTo>
                    <a:pt x="527580" y="118356"/>
                  </a:lnTo>
                  <a:lnTo>
                    <a:pt x="501662" y="87253"/>
                  </a:lnTo>
                  <a:lnTo>
                    <a:pt x="500928" y="68849"/>
                  </a:lnTo>
                  <a:lnTo>
                    <a:pt x="501662" y="63752"/>
                  </a:lnTo>
                  <a:lnTo>
                    <a:pt x="527570" y="32578"/>
                  </a:lnTo>
                  <a:lnTo>
                    <a:pt x="533047" y="31416"/>
                  </a:lnTo>
                  <a:lnTo>
                    <a:pt x="544563" y="31416"/>
                  </a:lnTo>
                  <a:lnTo>
                    <a:pt x="549173" y="32123"/>
                  </a:lnTo>
                  <a:lnTo>
                    <a:pt x="554828" y="34193"/>
                  </a:lnTo>
                  <a:lnTo>
                    <a:pt x="533466" y="34193"/>
                  </a:lnTo>
                  <a:lnTo>
                    <a:pt x="528389" y="35263"/>
                  </a:lnTo>
                  <a:lnTo>
                    <a:pt x="503740" y="68849"/>
                  </a:lnTo>
                  <a:lnTo>
                    <a:pt x="503825" y="82746"/>
                  </a:lnTo>
                  <a:lnTo>
                    <a:pt x="528389" y="115670"/>
                  </a:lnTo>
                  <a:lnTo>
                    <a:pt x="533466" y="116726"/>
                  </a:lnTo>
                  <a:lnTo>
                    <a:pt x="555023" y="116726"/>
                  </a:lnTo>
                  <a:lnTo>
                    <a:pt x="549240" y="118812"/>
                  </a:lnTo>
                  <a:lnTo>
                    <a:pt x="544610" y="119503"/>
                  </a:lnTo>
                  <a:close/>
                </a:path>
                <a:path w="1243965" h="144779">
                  <a:moveTo>
                    <a:pt x="544287" y="116726"/>
                  </a:moveTo>
                  <a:lnTo>
                    <a:pt x="533466" y="116726"/>
                  </a:lnTo>
                  <a:lnTo>
                    <a:pt x="528389" y="115670"/>
                  </a:lnTo>
                  <a:lnTo>
                    <a:pt x="503825" y="82746"/>
                  </a:lnTo>
                  <a:lnTo>
                    <a:pt x="503740" y="68849"/>
                  </a:lnTo>
                  <a:lnTo>
                    <a:pt x="504396" y="64308"/>
                  </a:lnTo>
                  <a:lnTo>
                    <a:pt x="533466" y="34193"/>
                  </a:lnTo>
                  <a:lnTo>
                    <a:pt x="544229" y="34193"/>
                  </a:lnTo>
                  <a:lnTo>
                    <a:pt x="548525" y="34844"/>
                  </a:lnTo>
                  <a:lnTo>
                    <a:pt x="554336" y="36970"/>
                  </a:lnTo>
                  <a:lnTo>
                    <a:pt x="533895" y="36970"/>
                  </a:lnTo>
                  <a:lnTo>
                    <a:pt x="529218" y="37948"/>
                  </a:lnTo>
                  <a:lnTo>
                    <a:pt x="506436" y="69717"/>
                  </a:lnTo>
                  <a:lnTo>
                    <a:pt x="506497" y="81711"/>
                  </a:lnTo>
                  <a:lnTo>
                    <a:pt x="529209" y="112983"/>
                  </a:lnTo>
                  <a:lnTo>
                    <a:pt x="533885" y="113949"/>
                  </a:lnTo>
                  <a:lnTo>
                    <a:pt x="554535" y="113949"/>
                  </a:lnTo>
                  <a:lnTo>
                    <a:pt x="548601" y="116089"/>
                  </a:lnTo>
                  <a:lnTo>
                    <a:pt x="544287" y="116726"/>
                  </a:lnTo>
                  <a:close/>
                </a:path>
                <a:path w="1243965" h="144779">
                  <a:moveTo>
                    <a:pt x="560889" y="56150"/>
                  </a:moveTo>
                  <a:lnTo>
                    <a:pt x="556726" y="56150"/>
                  </a:lnTo>
                  <a:lnTo>
                    <a:pt x="567575" y="46429"/>
                  </a:lnTo>
                  <a:lnTo>
                    <a:pt x="565842" y="44173"/>
                  </a:lnTo>
                  <a:lnTo>
                    <a:pt x="544229" y="34193"/>
                  </a:lnTo>
                  <a:lnTo>
                    <a:pt x="554828" y="34193"/>
                  </a:lnTo>
                  <a:lnTo>
                    <a:pt x="571347" y="46779"/>
                  </a:lnTo>
                  <a:lnTo>
                    <a:pt x="560889" y="56150"/>
                  </a:lnTo>
                  <a:close/>
                </a:path>
                <a:path w="1243965" h="144779">
                  <a:moveTo>
                    <a:pt x="543963" y="113949"/>
                  </a:moveTo>
                  <a:lnTo>
                    <a:pt x="533885" y="113949"/>
                  </a:lnTo>
                  <a:lnTo>
                    <a:pt x="529209" y="112983"/>
                  </a:lnTo>
                  <a:lnTo>
                    <a:pt x="506497" y="81711"/>
                  </a:lnTo>
                  <a:lnTo>
                    <a:pt x="506436" y="69717"/>
                  </a:lnTo>
                  <a:lnTo>
                    <a:pt x="507130" y="64862"/>
                  </a:lnTo>
                  <a:lnTo>
                    <a:pt x="533895" y="36970"/>
                  </a:lnTo>
                  <a:lnTo>
                    <a:pt x="543906" y="36970"/>
                  </a:lnTo>
                  <a:lnTo>
                    <a:pt x="563512" y="45823"/>
                  </a:lnTo>
                  <a:lnTo>
                    <a:pt x="535705" y="45823"/>
                  </a:lnTo>
                  <a:lnTo>
                    <a:pt x="532333" y="46722"/>
                  </a:lnTo>
                  <a:lnTo>
                    <a:pt x="516112" y="71888"/>
                  </a:lnTo>
                  <a:lnTo>
                    <a:pt x="516112" y="79178"/>
                  </a:lnTo>
                  <a:lnTo>
                    <a:pt x="535705" y="105097"/>
                  </a:lnTo>
                  <a:lnTo>
                    <a:pt x="563576" y="105097"/>
                  </a:lnTo>
                  <a:lnTo>
                    <a:pt x="561813" y="106716"/>
                  </a:lnTo>
                  <a:lnTo>
                    <a:pt x="557241" y="109713"/>
                  </a:lnTo>
                  <a:lnTo>
                    <a:pt x="554516" y="111004"/>
                  </a:lnTo>
                  <a:lnTo>
                    <a:pt x="547963" y="113367"/>
                  </a:lnTo>
                  <a:lnTo>
                    <a:pt x="543963" y="113949"/>
                  </a:lnTo>
                  <a:close/>
                </a:path>
                <a:path w="1243965" h="144779">
                  <a:moveTo>
                    <a:pt x="563803" y="46086"/>
                  </a:moveTo>
                  <a:lnTo>
                    <a:pt x="543906" y="36970"/>
                  </a:lnTo>
                  <a:lnTo>
                    <a:pt x="554336" y="36970"/>
                  </a:lnTo>
                  <a:lnTo>
                    <a:pt x="565987" y="44361"/>
                  </a:lnTo>
                  <a:lnTo>
                    <a:pt x="565727" y="44361"/>
                  </a:lnTo>
                  <a:lnTo>
                    <a:pt x="563803" y="46086"/>
                  </a:lnTo>
                  <a:close/>
                </a:path>
                <a:path w="1243965" h="144779">
                  <a:moveTo>
                    <a:pt x="565375" y="48123"/>
                  </a:moveTo>
                  <a:lnTo>
                    <a:pt x="563803" y="46086"/>
                  </a:lnTo>
                  <a:lnTo>
                    <a:pt x="565727" y="44361"/>
                  </a:lnTo>
                  <a:lnTo>
                    <a:pt x="567575" y="46429"/>
                  </a:lnTo>
                  <a:lnTo>
                    <a:pt x="565375" y="48123"/>
                  </a:lnTo>
                  <a:close/>
                </a:path>
                <a:path w="1243965" h="144779">
                  <a:moveTo>
                    <a:pt x="567575" y="46429"/>
                  </a:moveTo>
                  <a:lnTo>
                    <a:pt x="565727" y="44361"/>
                  </a:lnTo>
                  <a:lnTo>
                    <a:pt x="565987" y="44361"/>
                  </a:lnTo>
                  <a:lnTo>
                    <a:pt x="567575" y="46429"/>
                  </a:lnTo>
                  <a:close/>
                </a:path>
                <a:path w="1243965" h="144779">
                  <a:moveTo>
                    <a:pt x="542610" y="105097"/>
                  </a:moveTo>
                  <a:lnTo>
                    <a:pt x="535705" y="105097"/>
                  </a:lnTo>
                  <a:lnTo>
                    <a:pt x="532333" y="104197"/>
                  </a:lnTo>
                  <a:lnTo>
                    <a:pt x="516112" y="79178"/>
                  </a:lnTo>
                  <a:lnTo>
                    <a:pt x="516112" y="71888"/>
                  </a:lnTo>
                  <a:lnTo>
                    <a:pt x="535705" y="45823"/>
                  </a:lnTo>
                  <a:lnTo>
                    <a:pt x="542629" y="45823"/>
                  </a:lnTo>
                  <a:lnTo>
                    <a:pt x="545420" y="46270"/>
                  </a:lnTo>
                  <a:lnTo>
                    <a:pt x="550154" y="48020"/>
                  </a:lnTo>
                  <a:lnTo>
                    <a:pt x="551335" y="48599"/>
                  </a:lnTo>
                  <a:lnTo>
                    <a:pt x="536219" y="48599"/>
                  </a:lnTo>
                  <a:lnTo>
                    <a:pt x="533323" y="49366"/>
                  </a:lnTo>
                  <a:lnTo>
                    <a:pt x="518929" y="71888"/>
                  </a:lnTo>
                  <a:lnTo>
                    <a:pt x="518929" y="79178"/>
                  </a:lnTo>
                  <a:lnTo>
                    <a:pt x="536219" y="102319"/>
                  </a:lnTo>
                  <a:lnTo>
                    <a:pt x="551504" y="102319"/>
                  </a:lnTo>
                  <a:lnTo>
                    <a:pt x="550125" y="102981"/>
                  </a:lnTo>
                  <a:lnTo>
                    <a:pt x="545401" y="104667"/>
                  </a:lnTo>
                  <a:lnTo>
                    <a:pt x="542610" y="105097"/>
                  </a:lnTo>
                  <a:close/>
                </a:path>
                <a:path w="1243965" h="144779">
                  <a:moveTo>
                    <a:pt x="556861" y="52305"/>
                  </a:moveTo>
                  <a:lnTo>
                    <a:pt x="542629" y="45823"/>
                  </a:lnTo>
                  <a:lnTo>
                    <a:pt x="563512" y="45823"/>
                  </a:lnTo>
                  <a:lnTo>
                    <a:pt x="563803" y="46086"/>
                  </a:lnTo>
                  <a:lnTo>
                    <a:pt x="556861" y="52305"/>
                  </a:lnTo>
                  <a:close/>
                </a:path>
                <a:path w="1243965" h="144779">
                  <a:moveTo>
                    <a:pt x="556726" y="56150"/>
                  </a:moveTo>
                  <a:lnTo>
                    <a:pt x="558774" y="54273"/>
                  </a:lnTo>
                  <a:lnTo>
                    <a:pt x="557345" y="52714"/>
                  </a:lnTo>
                  <a:lnTo>
                    <a:pt x="556861" y="52305"/>
                  </a:lnTo>
                  <a:lnTo>
                    <a:pt x="563803" y="46086"/>
                  </a:lnTo>
                  <a:lnTo>
                    <a:pt x="565375" y="48123"/>
                  </a:lnTo>
                  <a:lnTo>
                    <a:pt x="565685" y="48123"/>
                  </a:lnTo>
                  <a:lnTo>
                    <a:pt x="556726" y="56150"/>
                  </a:lnTo>
                  <a:close/>
                </a:path>
                <a:path w="1243965" h="144779">
                  <a:moveTo>
                    <a:pt x="565685" y="48123"/>
                  </a:moveTo>
                  <a:lnTo>
                    <a:pt x="565375" y="48123"/>
                  </a:lnTo>
                  <a:lnTo>
                    <a:pt x="567575" y="46429"/>
                  </a:lnTo>
                  <a:lnTo>
                    <a:pt x="565685" y="48123"/>
                  </a:lnTo>
                  <a:close/>
                </a:path>
                <a:path w="1243965" h="144779">
                  <a:moveTo>
                    <a:pt x="542296" y="102319"/>
                  </a:moveTo>
                  <a:lnTo>
                    <a:pt x="536219" y="102319"/>
                  </a:lnTo>
                  <a:lnTo>
                    <a:pt x="533323" y="101552"/>
                  </a:lnTo>
                  <a:lnTo>
                    <a:pt x="518929" y="71888"/>
                  </a:lnTo>
                  <a:lnTo>
                    <a:pt x="519350" y="68849"/>
                  </a:lnTo>
                  <a:lnTo>
                    <a:pt x="536219" y="48599"/>
                  </a:lnTo>
                  <a:lnTo>
                    <a:pt x="542296" y="48599"/>
                  </a:lnTo>
                  <a:lnTo>
                    <a:pt x="544781" y="48996"/>
                  </a:lnTo>
                  <a:lnTo>
                    <a:pt x="548992" y="50552"/>
                  </a:lnTo>
                  <a:lnTo>
                    <a:pt x="550683" y="51377"/>
                  </a:lnTo>
                  <a:lnTo>
                    <a:pt x="536733" y="51377"/>
                  </a:lnTo>
                  <a:lnTo>
                    <a:pt x="534314" y="52010"/>
                  </a:lnTo>
                  <a:lnTo>
                    <a:pt x="521738" y="71888"/>
                  </a:lnTo>
                  <a:lnTo>
                    <a:pt x="521738" y="79178"/>
                  </a:lnTo>
                  <a:lnTo>
                    <a:pt x="536733" y="99543"/>
                  </a:lnTo>
                  <a:lnTo>
                    <a:pt x="550845" y="99543"/>
                  </a:lnTo>
                  <a:lnTo>
                    <a:pt x="548992" y="100439"/>
                  </a:lnTo>
                  <a:lnTo>
                    <a:pt x="544763" y="101944"/>
                  </a:lnTo>
                  <a:lnTo>
                    <a:pt x="542296" y="102319"/>
                  </a:lnTo>
                  <a:close/>
                </a:path>
                <a:path w="1243965" h="144779">
                  <a:moveTo>
                    <a:pt x="556726" y="56150"/>
                  </a:moveTo>
                  <a:lnTo>
                    <a:pt x="542296" y="48599"/>
                  </a:lnTo>
                  <a:lnTo>
                    <a:pt x="551335" y="48599"/>
                  </a:lnTo>
                  <a:lnTo>
                    <a:pt x="552145" y="48996"/>
                  </a:lnTo>
                  <a:lnTo>
                    <a:pt x="555832" y="51435"/>
                  </a:lnTo>
                  <a:lnTo>
                    <a:pt x="556861" y="52305"/>
                  </a:lnTo>
                  <a:lnTo>
                    <a:pt x="554878" y="54082"/>
                  </a:lnTo>
                  <a:lnTo>
                    <a:pt x="556726" y="56150"/>
                  </a:lnTo>
                  <a:close/>
                </a:path>
                <a:path w="1243965" h="144779">
                  <a:moveTo>
                    <a:pt x="556536" y="60050"/>
                  </a:moveTo>
                  <a:lnTo>
                    <a:pt x="541963" y="51377"/>
                  </a:lnTo>
                  <a:lnTo>
                    <a:pt x="550683" y="51377"/>
                  </a:lnTo>
                  <a:lnTo>
                    <a:pt x="553983" y="53517"/>
                  </a:lnTo>
                  <a:lnTo>
                    <a:pt x="555459" y="54761"/>
                  </a:lnTo>
                  <a:lnTo>
                    <a:pt x="556726" y="56150"/>
                  </a:lnTo>
                  <a:lnTo>
                    <a:pt x="560889" y="56150"/>
                  </a:lnTo>
                  <a:lnTo>
                    <a:pt x="556536" y="60050"/>
                  </a:lnTo>
                  <a:close/>
                </a:path>
                <a:path w="1243965" h="144779">
                  <a:moveTo>
                    <a:pt x="556726" y="56150"/>
                  </a:moveTo>
                  <a:lnTo>
                    <a:pt x="554878" y="54082"/>
                  </a:lnTo>
                  <a:lnTo>
                    <a:pt x="556861" y="52305"/>
                  </a:lnTo>
                  <a:lnTo>
                    <a:pt x="557345" y="52714"/>
                  </a:lnTo>
                  <a:lnTo>
                    <a:pt x="558774" y="54273"/>
                  </a:lnTo>
                  <a:lnTo>
                    <a:pt x="556726" y="56150"/>
                  </a:lnTo>
                  <a:close/>
                </a:path>
                <a:path w="1243965" h="144779">
                  <a:moveTo>
                    <a:pt x="550845" y="99543"/>
                  </a:moveTo>
                  <a:lnTo>
                    <a:pt x="541972" y="99543"/>
                  </a:lnTo>
                  <a:lnTo>
                    <a:pt x="544134" y="99220"/>
                  </a:lnTo>
                  <a:lnTo>
                    <a:pt x="547849" y="97897"/>
                  </a:lnTo>
                  <a:lnTo>
                    <a:pt x="549459" y="97126"/>
                  </a:lnTo>
                  <a:lnTo>
                    <a:pt x="552250" y="95302"/>
                  </a:lnTo>
                  <a:lnTo>
                    <a:pt x="553535" y="94192"/>
                  </a:lnTo>
                  <a:lnTo>
                    <a:pt x="556498" y="90831"/>
                  </a:lnTo>
                  <a:lnTo>
                    <a:pt x="560892" y="94769"/>
                  </a:lnTo>
                  <a:lnTo>
                    <a:pt x="556726" y="94769"/>
                  </a:lnTo>
                  <a:lnTo>
                    <a:pt x="555349" y="96311"/>
                  </a:lnTo>
                  <a:lnTo>
                    <a:pt x="553983" y="97488"/>
                  </a:lnTo>
                  <a:lnTo>
                    <a:pt x="550845" y="99543"/>
                  </a:lnTo>
                  <a:close/>
                </a:path>
                <a:path w="1243965" h="144779">
                  <a:moveTo>
                    <a:pt x="555349" y="96311"/>
                  </a:moveTo>
                  <a:lnTo>
                    <a:pt x="556726" y="94769"/>
                  </a:lnTo>
                  <a:lnTo>
                    <a:pt x="555459" y="96216"/>
                  </a:lnTo>
                  <a:close/>
                </a:path>
                <a:path w="1243965" h="144779">
                  <a:moveTo>
                    <a:pt x="556899" y="98648"/>
                  </a:moveTo>
                  <a:lnTo>
                    <a:pt x="554878" y="96838"/>
                  </a:lnTo>
                  <a:lnTo>
                    <a:pt x="555349" y="96311"/>
                  </a:lnTo>
                  <a:lnTo>
                    <a:pt x="556726" y="94769"/>
                  </a:lnTo>
                  <a:lnTo>
                    <a:pt x="558775" y="96604"/>
                  </a:lnTo>
                  <a:lnTo>
                    <a:pt x="558607" y="96838"/>
                  </a:lnTo>
                  <a:lnTo>
                    <a:pt x="557374" y="98239"/>
                  </a:lnTo>
                  <a:lnTo>
                    <a:pt x="556899" y="98648"/>
                  </a:lnTo>
                  <a:close/>
                </a:path>
                <a:path w="1243965" h="144779">
                  <a:moveTo>
                    <a:pt x="558796" y="96623"/>
                  </a:moveTo>
                  <a:lnTo>
                    <a:pt x="556726" y="94769"/>
                  </a:lnTo>
                  <a:lnTo>
                    <a:pt x="558812" y="96604"/>
                  </a:lnTo>
                  <a:close/>
                </a:path>
                <a:path w="1243965" h="144779">
                  <a:moveTo>
                    <a:pt x="555023" y="116726"/>
                  </a:moveTo>
                  <a:lnTo>
                    <a:pt x="544287" y="116726"/>
                  </a:lnTo>
                  <a:lnTo>
                    <a:pt x="548617" y="116084"/>
                  </a:lnTo>
                  <a:lnTo>
                    <a:pt x="555659" y="113543"/>
                  </a:lnTo>
                  <a:lnTo>
                    <a:pt x="558584" y="112156"/>
                  </a:lnTo>
                  <a:lnTo>
                    <a:pt x="563613" y="108857"/>
                  </a:lnTo>
                  <a:lnTo>
                    <a:pt x="565842" y="106804"/>
                  </a:lnTo>
                  <a:lnTo>
                    <a:pt x="567575" y="104489"/>
                  </a:lnTo>
                  <a:lnTo>
                    <a:pt x="558796" y="96623"/>
                  </a:lnTo>
                  <a:lnTo>
                    <a:pt x="556726" y="94769"/>
                  </a:lnTo>
                  <a:lnTo>
                    <a:pt x="560892" y="94769"/>
                  </a:lnTo>
                  <a:lnTo>
                    <a:pt x="571328" y="104119"/>
                  </a:lnTo>
                  <a:lnTo>
                    <a:pt x="567871" y="108728"/>
                  </a:lnTo>
                  <a:lnTo>
                    <a:pt x="565404" y="111004"/>
                  </a:lnTo>
                  <a:lnTo>
                    <a:pt x="559917" y="114597"/>
                  </a:lnTo>
                  <a:lnTo>
                    <a:pt x="556787" y="116089"/>
                  </a:lnTo>
                  <a:lnTo>
                    <a:pt x="555023" y="116726"/>
                  </a:lnTo>
                  <a:close/>
                </a:path>
                <a:path w="1243965" h="144779">
                  <a:moveTo>
                    <a:pt x="551504" y="102319"/>
                  </a:moveTo>
                  <a:lnTo>
                    <a:pt x="542296" y="102319"/>
                  </a:lnTo>
                  <a:lnTo>
                    <a:pt x="544763" y="101944"/>
                  </a:lnTo>
                  <a:lnTo>
                    <a:pt x="548992" y="100439"/>
                  </a:lnTo>
                  <a:lnTo>
                    <a:pt x="550845" y="99543"/>
                  </a:lnTo>
                  <a:lnTo>
                    <a:pt x="553983" y="97488"/>
                  </a:lnTo>
                  <a:lnTo>
                    <a:pt x="555349" y="96311"/>
                  </a:lnTo>
                  <a:lnTo>
                    <a:pt x="554878" y="96838"/>
                  </a:lnTo>
                  <a:lnTo>
                    <a:pt x="556899" y="98648"/>
                  </a:lnTo>
                  <a:lnTo>
                    <a:pt x="555707" y="99674"/>
                  </a:lnTo>
                  <a:lnTo>
                    <a:pt x="552135" y="102016"/>
                  </a:lnTo>
                  <a:lnTo>
                    <a:pt x="551504" y="102319"/>
                  </a:lnTo>
                  <a:close/>
                </a:path>
                <a:path w="1243965" h="144779">
                  <a:moveTo>
                    <a:pt x="563829" y="104857"/>
                  </a:moveTo>
                  <a:lnTo>
                    <a:pt x="556899" y="98648"/>
                  </a:lnTo>
                  <a:lnTo>
                    <a:pt x="557374" y="98239"/>
                  </a:lnTo>
                  <a:lnTo>
                    <a:pt x="558796" y="96623"/>
                  </a:lnTo>
                  <a:lnTo>
                    <a:pt x="565716" y="102823"/>
                  </a:lnTo>
                  <a:lnTo>
                    <a:pt x="565356" y="102823"/>
                  </a:lnTo>
                  <a:lnTo>
                    <a:pt x="563829" y="104857"/>
                  </a:lnTo>
                  <a:close/>
                </a:path>
                <a:path w="1243965" h="144779">
                  <a:moveTo>
                    <a:pt x="563576" y="105097"/>
                  </a:moveTo>
                  <a:lnTo>
                    <a:pt x="542610" y="105097"/>
                  </a:lnTo>
                  <a:lnTo>
                    <a:pt x="545401" y="104667"/>
                  </a:lnTo>
                  <a:lnTo>
                    <a:pt x="550125" y="102981"/>
                  </a:lnTo>
                  <a:lnTo>
                    <a:pt x="552135" y="102016"/>
                  </a:lnTo>
                  <a:lnTo>
                    <a:pt x="555707" y="99674"/>
                  </a:lnTo>
                  <a:lnTo>
                    <a:pt x="556899" y="98648"/>
                  </a:lnTo>
                  <a:lnTo>
                    <a:pt x="563829" y="104857"/>
                  </a:lnTo>
                  <a:lnTo>
                    <a:pt x="563576" y="105097"/>
                  </a:lnTo>
                  <a:close/>
                </a:path>
                <a:path w="1243965" h="144779">
                  <a:moveTo>
                    <a:pt x="565727" y="106558"/>
                  </a:moveTo>
                  <a:lnTo>
                    <a:pt x="563829" y="104857"/>
                  </a:lnTo>
                  <a:lnTo>
                    <a:pt x="565356" y="102823"/>
                  </a:lnTo>
                  <a:lnTo>
                    <a:pt x="567575" y="104489"/>
                  </a:lnTo>
                  <a:lnTo>
                    <a:pt x="565727" y="106558"/>
                  </a:lnTo>
                  <a:close/>
                </a:path>
                <a:path w="1243965" h="144779">
                  <a:moveTo>
                    <a:pt x="567575" y="104489"/>
                  </a:moveTo>
                  <a:lnTo>
                    <a:pt x="565356" y="102823"/>
                  </a:lnTo>
                  <a:lnTo>
                    <a:pt x="565716" y="102823"/>
                  </a:lnTo>
                  <a:lnTo>
                    <a:pt x="567575" y="104489"/>
                  </a:lnTo>
                  <a:close/>
                </a:path>
                <a:path w="1243965" h="144779">
                  <a:moveTo>
                    <a:pt x="566026" y="106558"/>
                  </a:moveTo>
                  <a:lnTo>
                    <a:pt x="565727" y="106558"/>
                  </a:lnTo>
                  <a:lnTo>
                    <a:pt x="567575" y="104489"/>
                  </a:lnTo>
                  <a:lnTo>
                    <a:pt x="566026" y="106558"/>
                  </a:lnTo>
                  <a:close/>
                </a:path>
                <a:path w="1243965" h="144779">
                  <a:moveTo>
                    <a:pt x="554535" y="113949"/>
                  </a:moveTo>
                  <a:lnTo>
                    <a:pt x="543963" y="113949"/>
                  </a:lnTo>
                  <a:lnTo>
                    <a:pt x="547963" y="113367"/>
                  </a:lnTo>
                  <a:lnTo>
                    <a:pt x="554529" y="110998"/>
                  </a:lnTo>
                  <a:lnTo>
                    <a:pt x="557241" y="109713"/>
                  </a:lnTo>
                  <a:lnTo>
                    <a:pt x="561813" y="106716"/>
                  </a:lnTo>
                  <a:lnTo>
                    <a:pt x="563829" y="104857"/>
                  </a:lnTo>
                  <a:lnTo>
                    <a:pt x="565727" y="106558"/>
                  </a:lnTo>
                  <a:lnTo>
                    <a:pt x="566026" y="106558"/>
                  </a:lnTo>
                  <a:lnTo>
                    <a:pt x="565842" y="106804"/>
                  </a:lnTo>
                  <a:lnTo>
                    <a:pt x="563613" y="108857"/>
                  </a:lnTo>
                  <a:lnTo>
                    <a:pt x="558584" y="112156"/>
                  </a:lnTo>
                  <a:lnTo>
                    <a:pt x="555659" y="113543"/>
                  </a:lnTo>
                  <a:lnTo>
                    <a:pt x="554535" y="113949"/>
                  </a:lnTo>
                  <a:close/>
                </a:path>
                <a:path w="1243965" h="144779">
                  <a:moveTo>
                    <a:pt x="602989" y="40656"/>
                  </a:moveTo>
                  <a:lnTo>
                    <a:pt x="602989" y="37110"/>
                  </a:lnTo>
                  <a:lnTo>
                    <a:pt x="606199" y="34991"/>
                  </a:lnTo>
                  <a:lnTo>
                    <a:pt x="608199" y="33942"/>
                  </a:lnTo>
                  <a:lnTo>
                    <a:pt x="612990" y="31936"/>
                  </a:lnTo>
                  <a:lnTo>
                    <a:pt x="615715" y="31416"/>
                  </a:lnTo>
                  <a:lnTo>
                    <a:pt x="622058" y="31416"/>
                  </a:lnTo>
                  <a:lnTo>
                    <a:pt x="625116" y="31779"/>
                  </a:lnTo>
                  <a:lnTo>
                    <a:pt x="630516" y="33208"/>
                  </a:lnTo>
                  <a:lnTo>
                    <a:pt x="632841" y="33993"/>
                  </a:lnTo>
                  <a:lnTo>
                    <a:pt x="633300" y="34193"/>
                  </a:lnTo>
                  <a:lnTo>
                    <a:pt x="616086" y="34193"/>
                  </a:lnTo>
                  <a:lnTo>
                    <a:pt x="613714" y="34641"/>
                  </a:lnTo>
                  <a:lnTo>
                    <a:pt x="609438" y="36435"/>
                  </a:lnTo>
                  <a:lnTo>
                    <a:pt x="607502" y="37462"/>
                  </a:lnTo>
                  <a:lnTo>
                    <a:pt x="604170" y="39661"/>
                  </a:lnTo>
                  <a:lnTo>
                    <a:pt x="602989" y="40656"/>
                  </a:lnTo>
                  <a:close/>
                </a:path>
                <a:path w="1243965" h="144779">
                  <a:moveTo>
                    <a:pt x="602989" y="118635"/>
                  </a:moveTo>
                  <a:lnTo>
                    <a:pt x="582158" y="118635"/>
                  </a:lnTo>
                  <a:lnTo>
                    <a:pt x="582158" y="32284"/>
                  </a:lnTo>
                  <a:lnTo>
                    <a:pt x="602989" y="32284"/>
                  </a:lnTo>
                  <a:lnTo>
                    <a:pt x="602989" y="35061"/>
                  </a:lnTo>
                  <a:lnTo>
                    <a:pt x="584930" y="35061"/>
                  </a:lnTo>
                  <a:lnTo>
                    <a:pt x="584930" y="115858"/>
                  </a:lnTo>
                  <a:lnTo>
                    <a:pt x="602989" y="115858"/>
                  </a:lnTo>
                  <a:lnTo>
                    <a:pt x="602989" y="118635"/>
                  </a:lnTo>
                  <a:close/>
                </a:path>
                <a:path w="1243965" h="144779">
                  <a:moveTo>
                    <a:pt x="604991" y="42611"/>
                  </a:moveTo>
                  <a:lnTo>
                    <a:pt x="602989" y="42611"/>
                  </a:lnTo>
                  <a:lnTo>
                    <a:pt x="602989" y="40656"/>
                  </a:lnTo>
                  <a:lnTo>
                    <a:pt x="616086" y="34193"/>
                  </a:lnTo>
                  <a:lnTo>
                    <a:pt x="621820" y="34193"/>
                  </a:lnTo>
                  <a:lnTo>
                    <a:pt x="624640" y="34526"/>
                  </a:lnTo>
                  <a:lnTo>
                    <a:pt x="629669" y="35857"/>
                  </a:lnTo>
                  <a:lnTo>
                    <a:pt x="631859" y="36594"/>
                  </a:lnTo>
                  <a:lnTo>
                    <a:pt x="632725" y="36970"/>
                  </a:lnTo>
                  <a:lnTo>
                    <a:pt x="616406" y="36981"/>
                  </a:lnTo>
                  <a:lnTo>
                    <a:pt x="614448" y="37346"/>
                  </a:lnTo>
                  <a:lnTo>
                    <a:pt x="610509" y="39015"/>
                  </a:lnTo>
                  <a:lnTo>
                    <a:pt x="608866" y="39887"/>
                  </a:lnTo>
                  <a:lnTo>
                    <a:pt x="605885" y="41858"/>
                  </a:lnTo>
                  <a:lnTo>
                    <a:pt x="604991" y="42611"/>
                  </a:lnTo>
                  <a:close/>
                </a:path>
                <a:path w="1243965" h="144779">
                  <a:moveTo>
                    <a:pt x="637103" y="39015"/>
                  </a:moveTo>
                  <a:lnTo>
                    <a:pt x="621820" y="34193"/>
                  </a:lnTo>
                  <a:lnTo>
                    <a:pt x="633300" y="34193"/>
                  </a:lnTo>
                  <a:lnTo>
                    <a:pt x="637121" y="35857"/>
                  </a:lnTo>
                  <a:lnTo>
                    <a:pt x="639184" y="36981"/>
                  </a:lnTo>
                  <a:lnTo>
                    <a:pt x="641902" y="38857"/>
                  </a:lnTo>
                  <a:lnTo>
                    <a:pt x="637222" y="38857"/>
                  </a:lnTo>
                  <a:lnTo>
                    <a:pt x="637103" y="39015"/>
                  </a:lnTo>
                  <a:close/>
                </a:path>
                <a:path w="1243965" h="144779">
                  <a:moveTo>
                    <a:pt x="587711" y="115858"/>
                  </a:moveTo>
                  <a:lnTo>
                    <a:pt x="584930" y="115858"/>
                  </a:lnTo>
                  <a:lnTo>
                    <a:pt x="584930" y="35061"/>
                  </a:lnTo>
                  <a:lnTo>
                    <a:pt x="587711" y="35061"/>
                  </a:lnTo>
                  <a:lnTo>
                    <a:pt x="587711" y="115858"/>
                  </a:lnTo>
                  <a:close/>
                </a:path>
                <a:path w="1243965" h="144779">
                  <a:moveTo>
                    <a:pt x="597436" y="115858"/>
                  </a:moveTo>
                  <a:lnTo>
                    <a:pt x="587711" y="115858"/>
                  </a:lnTo>
                  <a:lnTo>
                    <a:pt x="587711" y="35061"/>
                  </a:lnTo>
                  <a:lnTo>
                    <a:pt x="597436" y="35061"/>
                  </a:lnTo>
                  <a:lnTo>
                    <a:pt x="597436" y="45388"/>
                  </a:lnTo>
                  <a:lnTo>
                    <a:pt x="632300" y="45388"/>
                  </a:lnTo>
                  <a:lnTo>
                    <a:pt x="631973" y="45823"/>
                  </a:lnTo>
                  <a:lnTo>
                    <a:pt x="614219" y="45823"/>
                  </a:lnTo>
                  <a:lnTo>
                    <a:pt x="611905" y="46175"/>
                  </a:lnTo>
                  <a:lnTo>
                    <a:pt x="597436" y="56247"/>
                  </a:lnTo>
                  <a:lnTo>
                    <a:pt x="597436" y="115858"/>
                  </a:lnTo>
                  <a:close/>
                </a:path>
                <a:path w="1243965" h="144779">
                  <a:moveTo>
                    <a:pt x="602294" y="45388"/>
                  </a:moveTo>
                  <a:lnTo>
                    <a:pt x="597436" y="45388"/>
                  </a:lnTo>
                  <a:lnTo>
                    <a:pt x="597436" y="35061"/>
                  </a:lnTo>
                  <a:lnTo>
                    <a:pt x="600208" y="35061"/>
                  </a:lnTo>
                  <a:lnTo>
                    <a:pt x="600208" y="39459"/>
                  </a:lnTo>
                  <a:lnTo>
                    <a:pt x="599100" y="40656"/>
                  </a:lnTo>
                  <a:lnTo>
                    <a:pt x="599124" y="40805"/>
                  </a:lnTo>
                  <a:lnTo>
                    <a:pt x="600156" y="41760"/>
                  </a:lnTo>
                  <a:lnTo>
                    <a:pt x="600208" y="42611"/>
                  </a:lnTo>
                  <a:lnTo>
                    <a:pt x="604991" y="42611"/>
                  </a:lnTo>
                  <a:lnTo>
                    <a:pt x="604408" y="43101"/>
                  </a:lnTo>
                  <a:lnTo>
                    <a:pt x="602294" y="45388"/>
                  </a:lnTo>
                  <a:close/>
                </a:path>
                <a:path w="1243965" h="144779">
                  <a:moveTo>
                    <a:pt x="600208" y="39459"/>
                  </a:moveTo>
                  <a:lnTo>
                    <a:pt x="600208" y="35061"/>
                  </a:lnTo>
                  <a:lnTo>
                    <a:pt x="602989" y="35061"/>
                  </a:lnTo>
                  <a:lnTo>
                    <a:pt x="602989" y="37110"/>
                  </a:lnTo>
                  <a:lnTo>
                    <a:pt x="602456" y="37462"/>
                  </a:lnTo>
                  <a:lnTo>
                    <a:pt x="600619" y="39015"/>
                  </a:lnTo>
                  <a:lnTo>
                    <a:pt x="600208" y="39459"/>
                  </a:lnTo>
                  <a:close/>
                </a:path>
                <a:path w="1243965" h="144779">
                  <a:moveTo>
                    <a:pt x="632300" y="45388"/>
                  </a:moveTo>
                  <a:lnTo>
                    <a:pt x="602294" y="45388"/>
                  </a:lnTo>
                  <a:lnTo>
                    <a:pt x="604408" y="43101"/>
                  </a:lnTo>
                  <a:lnTo>
                    <a:pt x="616467" y="36970"/>
                  </a:lnTo>
                  <a:lnTo>
                    <a:pt x="621680" y="36981"/>
                  </a:lnTo>
                  <a:lnTo>
                    <a:pt x="635411" y="41261"/>
                  </a:lnTo>
                  <a:lnTo>
                    <a:pt x="632300" y="45388"/>
                  </a:lnTo>
                  <a:close/>
                </a:path>
                <a:path w="1243965" h="144779">
                  <a:moveTo>
                    <a:pt x="635411" y="41261"/>
                  </a:moveTo>
                  <a:lnTo>
                    <a:pt x="621582" y="36970"/>
                  </a:lnTo>
                  <a:lnTo>
                    <a:pt x="632751" y="36981"/>
                  </a:lnTo>
                  <a:lnTo>
                    <a:pt x="635850" y="38329"/>
                  </a:lnTo>
                  <a:lnTo>
                    <a:pt x="637103" y="39015"/>
                  </a:lnTo>
                  <a:lnTo>
                    <a:pt x="635411" y="41261"/>
                  </a:lnTo>
                  <a:close/>
                </a:path>
                <a:path w="1243965" h="144779">
                  <a:moveTo>
                    <a:pt x="601075" y="42611"/>
                  </a:moveTo>
                  <a:lnTo>
                    <a:pt x="600262" y="41858"/>
                  </a:lnTo>
                  <a:lnTo>
                    <a:pt x="600289" y="39371"/>
                  </a:lnTo>
                  <a:lnTo>
                    <a:pt x="600801" y="38857"/>
                  </a:lnTo>
                  <a:lnTo>
                    <a:pt x="602632" y="37346"/>
                  </a:lnTo>
                  <a:lnTo>
                    <a:pt x="602989" y="37110"/>
                  </a:lnTo>
                  <a:lnTo>
                    <a:pt x="602989" y="39834"/>
                  </a:lnTo>
                  <a:lnTo>
                    <a:pt x="601075" y="39834"/>
                  </a:lnTo>
                  <a:lnTo>
                    <a:pt x="601075" y="42611"/>
                  </a:lnTo>
                  <a:close/>
                </a:path>
                <a:path w="1243965" h="144779">
                  <a:moveTo>
                    <a:pt x="639432" y="40529"/>
                  </a:moveTo>
                  <a:lnTo>
                    <a:pt x="637755" y="39371"/>
                  </a:lnTo>
                  <a:lnTo>
                    <a:pt x="637103" y="39015"/>
                  </a:lnTo>
                  <a:lnTo>
                    <a:pt x="637222" y="38857"/>
                  </a:lnTo>
                  <a:lnTo>
                    <a:pt x="639432" y="40529"/>
                  </a:lnTo>
                  <a:close/>
                </a:path>
                <a:path w="1243965" h="144779">
                  <a:moveTo>
                    <a:pt x="641188" y="42815"/>
                  </a:moveTo>
                  <a:lnTo>
                    <a:pt x="637860" y="42815"/>
                  </a:lnTo>
                  <a:lnTo>
                    <a:pt x="639432" y="40529"/>
                  </a:lnTo>
                  <a:lnTo>
                    <a:pt x="637222" y="38857"/>
                  </a:lnTo>
                  <a:lnTo>
                    <a:pt x="641902" y="38857"/>
                  </a:lnTo>
                  <a:lnTo>
                    <a:pt x="643394" y="39887"/>
                  </a:lnTo>
                  <a:lnTo>
                    <a:pt x="641188" y="42815"/>
                  </a:lnTo>
                  <a:close/>
                </a:path>
                <a:path w="1243965" h="144779">
                  <a:moveTo>
                    <a:pt x="637761" y="42746"/>
                  </a:moveTo>
                  <a:lnTo>
                    <a:pt x="636327" y="41760"/>
                  </a:lnTo>
                  <a:lnTo>
                    <a:pt x="635411" y="41261"/>
                  </a:lnTo>
                  <a:lnTo>
                    <a:pt x="637103" y="39015"/>
                  </a:lnTo>
                  <a:lnTo>
                    <a:pt x="637755" y="39371"/>
                  </a:lnTo>
                  <a:lnTo>
                    <a:pt x="639432" y="40529"/>
                  </a:lnTo>
                  <a:lnTo>
                    <a:pt x="637761" y="42746"/>
                  </a:lnTo>
                  <a:close/>
                </a:path>
                <a:path w="1243965" h="144779">
                  <a:moveTo>
                    <a:pt x="600208" y="41808"/>
                  </a:moveTo>
                  <a:lnTo>
                    <a:pt x="599124" y="40805"/>
                  </a:lnTo>
                  <a:lnTo>
                    <a:pt x="599100" y="40656"/>
                  </a:lnTo>
                  <a:lnTo>
                    <a:pt x="600208" y="39459"/>
                  </a:lnTo>
                  <a:lnTo>
                    <a:pt x="600208" y="41808"/>
                  </a:lnTo>
                  <a:close/>
                </a:path>
                <a:path w="1243965" h="144779">
                  <a:moveTo>
                    <a:pt x="601075" y="42611"/>
                  </a:moveTo>
                  <a:lnTo>
                    <a:pt x="601075" y="39834"/>
                  </a:lnTo>
                  <a:lnTo>
                    <a:pt x="602989" y="39834"/>
                  </a:lnTo>
                  <a:lnTo>
                    <a:pt x="602908" y="40724"/>
                  </a:lnTo>
                  <a:lnTo>
                    <a:pt x="602522" y="41049"/>
                  </a:lnTo>
                  <a:lnTo>
                    <a:pt x="601075" y="42611"/>
                  </a:lnTo>
                  <a:close/>
                </a:path>
                <a:path w="1243965" h="144779">
                  <a:moveTo>
                    <a:pt x="637860" y="42815"/>
                  </a:moveTo>
                  <a:lnTo>
                    <a:pt x="637863" y="42611"/>
                  </a:lnTo>
                  <a:lnTo>
                    <a:pt x="639432" y="40529"/>
                  </a:lnTo>
                  <a:lnTo>
                    <a:pt x="637860" y="42815"/>
                  </a:lnTo>
                  <a:close/>
                </a:path>
                <a:path w="1243965" h="144779">
                  <a:moveTo>
                    <a:pt x="602989" y="42611"/>
                  </a:moveTo>
                  <a:lnTo>
                    <a:pt x="601075" y="42611"/>
                  </a:lnTo>
                  <a:lnTo>
                    <a:pt x="602522" y="41049"/>
                  </a:lnTo>
                  <a:lnTo>
                    <a:pt x="602989" y="40656"/>
                  </a:lnTo>
                  <a:lnTo>
                    <a:pt x="602989" y="42611"/>
                  </a:lnTo>
                  <a:close/>
                </a:path>
                <a:path w="1243965" h="144779">
                  <a:moveTo>
                    <a:pt x="630145" y="52852"/>
                  </a:moveTo>
                  <a:lnTo>
                    <a:pt x="631774" y="50600"/>
                  </a:lnTo>
                  <a:lnTo>
                    <a:pt x="630583" y="49742"/>
                  </a:lnTo>
                  <a:lnTo>
                    <a:pt x="629491" y="49116"/>
                  </a:lnTo>
                  <a:lnTo>
                    <a:pt x="635411" y="41261"/>
                  </a:lnTo>
                  <a:lnTo>
                    <a:pt x="636469" y="41858"/>
                  </a:lnTo>
                  <a:lnTo>
                    <a:pt x="637761" y="42746"/>
                  </a:lnTo>
                  <a:lnTo>
                    <a:pt x="630145" y="52852"/>
                  </a:lnTo>
                  <a:close/>
                </a:path>
                <a:path w="1243965" h="144779">
                  <a:moveTo>
                    <a:pt x="601075" y="42611"/>
                  </a:moveTo>
                  <a:lnTo>
                    <a:pt x="600208" y="42611"/>
                  </a:lnTo>
                  <a:lnTo>
                    <a:pt x="600208" y="41808"/>
                  </a:lnTo>
                  <a:lnTo>
                    <a:pt x="601075" y="42611"/>
                  </a:lnTo>
                  <a:close/>
                </a:path>
                <a:path w="1243965" h="144779">
                  <a:moveTo>
                    <a:pt x="633623" y="52852"/>
                  </a:moveTo>
                  <a:lnTo>
                    <a:pt x="630145" y="52852"/>
                  </a:lnTo>
                  <a:lnTo>
                    <a:pt x="637761" y="42746"/>
                  </a:lnTo>
                  <a:lnTo>
                    <a:pt x="641188" y="42815"/>
                  </a:lnTo>
                  <a:lnTo>
                    <a:pt x="633623" y="52852"/>
                  </a:lnTo>
                  <a:close/>
                </a:path>
                <a:path w="1243965" h="144779">
                  <a:moveTo>
                    <a:pt x="600208" y="115858"/>
                  </a:moveTo>
                  <a:lnTo>
                    <a:pt x="597436" y="115858"/>
                  </a:lnTo>
                  <a:lnTo>
                    <a:pt x="597436" y="56247"/>
                  </a:lnTo>
                  <a:lnTo>
                    <a:pt x="614219" y="45823"/>
                  </a:lnTo>
                  <a:lnTo>
                    <a:pt x="619067" y="45823"/>
                  </a:lnTo>
                  <a:lnTo>
                    <a:pt x="621153" y="46088"/>
                  </a:lnTo>
                  <a:lnTo>
                    <a:pt x="624830" y="47120"/>
                  </a:lnTo>
                  <a:lnTo>
                    <a:pt x="626364" y="47662"/>
                  </a:lnTo>
                  <a:lnTo>
                    <a:pt x="628426" y="48599"/>
                  </a:lnTo>
                  <a:lnTo>
                    <a:pt x="614524" y="48599"/>
                  </a:lnTo>
                  <a:lnTo>
                    <a:pt x="612505" y="48903"/>
                  </a:lnTo>
                  <a:lnTo>
                    <a:pt x="600208" y="57191"/>
                  </a:lnTo>
                  <a:lnTo>
                    <a:pt x="600208" y="115858"/>
                  </a:lnTo>
                  <a:close/>
                </a:path>
                <a:path w="1243965" h="144779">
                  <a:moveTo>
                    <a:pt x="629491" y="49116"/>
                  </a:moveTo>
                  <a:lnTo>
                    <a:pt x="619067" y="45823"/>
                  </a:lnTo>
                  <a:lnTo>
                    <a:pt x="631973" y="45823"/>
                  </a:lnTo>
                  <a:lnTo>
                    <a:pt x="629491" y="49116"/>
                  </a:lnTo>
                  <a:close/>
                </a:path>
                <a:path w="1243965" h="144779">
                  <a:moveTo>
                    <a:pt x="602408" y="58884"/>
                  </a:moveTo>
                  <a:lnTo>
                    <a:pt x="600208" y="57191"/>
                  </a:lnTo>
                  <a:lnTo>
                    <a:pt x="600789" y="56439"/>
                  </a:lnTo>
                  <a:lnTo>
                    <a:pt x="601551" y="55571"/>
                  </a:lnTo>
                  <a:lnTo>
                    <a:pt x="614524" y="48599"/>
                  </a:lnTo>
                  <a:lnTo>
                    <a:pt x="618810" y="48599"/>
                  </a:lnTo>
                  <a:lnTo>
                    <a:pt x="620649" y="48831"/>
                  </a:lnTo>
                  <a:lnTo>
                    <a:pt x="623944" y="49756"/>
                  </a:lnTo>
                  <a:lnTo>
                    <a:pt x="625344" y="50248"/>
                  </a:lnTo>
                  <a:lnTo>
                    <a:pt x="627834" y="51377"/>
                  </a:lnTo>
                  <a:lnTo>
                    <a:pt x="614829" y="51377"/>
                  </a:lnTo>
                  <a:lnTo>
                    <a:pt x="613105" y="51631"/>
                  </a:lnTo>
                  <a:lnTo>
                    <a:pt x="603849" y="57191"/>
                  </a:lnTo>
                  <a:lnTo>
                    <a:pt x="602989" y="57191"/>
                  </a:lnTo>
                  <a:lnTo>
                    <a:pt x="602923" y="58216"/>
                  </a:lnTo>
                  <a:lnTo>
                    <a:pt x="602408" y="58884"/>
                  </a:lnTo>
                  <a:close/>
                </a:path>
                <a:path w="1243965" h="144779">
                  <a:moveTo>
                    <a:pt x="630145" y="52852"/>
                  </a:moveTo>
                  <a:lnTo>
                    <a:pt x="618810" y="48599"/>
                  </a:lnTo>
                  <a:lnTo>
                    <a:pt x="628426" y="48599"/>
                  </a:lnTo>
                  <a:lnTo>
                    <a:pt x="629212" y="48956"/>
                  </a:lnTo>
                  <a:lnTo>
                    <a:pt x="629491" y="49116"/>
                  </a:lnTo>
                  <a:lnTo>
                    <a:pt x="627935" y="51180"/>
                  </a:lnTo>
                  <a:lnTo>
                    <a:pt x="630145" y="52852"/>
                  </a:lnTo>
                  <a:close/>
                </a:path>
                <a:path w="1243965" h="144779">
                  <a:moveTo>
                    <a:pt x="630145" y="52852"/>
                  </a:moveTo>
                  <a:lnTo>
                    <a:pt x="627935" y="51180"/>
                  </a:lnTo>
                  <a:lnTo>
                    <a:pt x="629491" y="49116"/>
                  </a:lnTo>
                  <a:lnTo>
                    <a:pt x="630603" y="49756"/>
                  </a:lnTo>
                  <a:lnTo>
                    <a:pt x="631774" y="50600"/>
                  </a:lnTo>
                  <a:lnTo>
                    <a:pt x="630145" y="52852"/>
                  </a:lnTo>
                  <a:close/>
                </a:path>
                <a:path w="1243965" h="144779">
                  <a:moveTo>
                    <a:pt x="630726" y="56696"/>
                  </a:moveTo>
                  <a:lnTo>
                    <a:pt x="618553" y="51377"/>
                  </a:lnTo>
                  <a:lnTo>
                    <a:pt x="627834" y="51377"/>
                  </a:lnTo>
                  <a:lnTo>
                    <a:pt x="629107" y="52100"/>
                  </a:lnTo>
                  <a:lnTo>
                    <a:pt x="630145" y="52852"/>
                  </a:lnTo>
                  <a:lnTo>
                    <a:pt x="633623" y="52852"/>
                  </a:lnTo>
                  <a:lnTo>
                    <a:pt x="630726" y="56696"/>
                  </a:lnTo>
                  <a:close/>
                </a:path>
                <a:path w="1243965" h="144779">
                  <a:moveTo>
                    <a:pt x="602989" y="115858"/>
                  </a:moveTo>
                  <a:lnTo>
                    <a:pt x="600208" y="115858"/>
                  </a:lnTo>
                  <a:lnTo>
                    <a:pt x="600208" y="57191"/>
                  </a:lnTo>
                  <a:lnTo>
                    <a:pt x="602408" y="58884"/>
                  </a:lnTo>
                  <a:lnTo>
                    <a:pt x="602989" y="58884"/>
                  </a:lnTo>
                  <a:lnTo>
                    <a:pt x="602989" y="115858"/>
                  </a:lnTo>
                  <a:close/>
                </a:path>
                <a:path w="1243965" h="144779">
                  <a:moveTo>
                    <a:pt x="602989" y="58141"/>
                  </a:moveTo>
                  <a:lnTo>
                    <a:pt x="602989" y="57191"/>
                  </a:lnTo>
                  <a:lnTo>
                    <a:pt x="603849" y="57191"/>
                  </a:lnTo>
                  <a:lnTo>
                    <a:pt x="602989" y="58141"/>
                  </a:lnTo>
                  <a:close/>
                </a:path>
                <a:path w="1243965" h="144779">
                  <a:moveTo>
                    <a:pt x="602989" y="58884"/>
                  </a:moveTo>
                  <a:lnTo>
                    <a:pt x="602408" y="58884"/>
                  </a:lnTo>
                  <a:lnTo>
                    <a:pt x="602989" y="58141"/>
                  </a:lnTo>
                  <a:lnTo>
                    <a:pt x="602989" y="58884"/>
                  </a:lnTo>
                  <a:close/>
                </a:path>
                <a:path w="1243965" h="144779">
                  <a:moveTo>
                    <a:pt x="687847" y="119427"/>
                  </a:moveTo>
                  <a:lnTo>
                    <a:pt x="677741" y="119427"/>
                  </a:lnTo>
                  <a:lnTo>
                    <a:pt x="673303" y="118665"/>
                  </a:lnTo>
                  <a:lnTo>
                    <a:pt x="647702" y="89455"/>
                  </a:lnTo>
                  <a:lnTo>
                    <a:pt x="646766" y="69008"/>
                  </a:lnTo>
                  <a:lnTo>
                    <a:pt x="646890" y="67357"/>
                  </a:lnTo>
                  <a:lnTo>
                    <a:pt x="673303" y="32051"/>
                  </a:lnTo>
                  <a:lnTo>
                    <a:pt x="677741" y="31416"/>
                  </a:lnTo>
                  <a:lnTo>
                    <a:pt x="687857" y="31416"/>
                  </a:lnTo>
                  <a:lnTo>
                    <a:pt x="692267" y="32051"/>
                  </a:lnTo>
                  <a:lnTo>
                    <a:pt x="697522" y="34083"/>
                  </a:lnTo>
                  <a:lnTo>
                    <a:pt x="678084" y="34083"/>
                  </a:lnTo>
                  <a:lnTo>
                    <a:pt x="673979" y="34845"/>
                  </a:lnTo>
                  <a:lnTo>
                    <a:pt x="649705" y="67103"/>
                  </a:lnTo>
                  <a:lnTo>
                    <a:pt x="649528" y="69262"/>
                  </a:lnTo>
                  <a:lnTo>
                    <a:pt x="649652" y="83232"/>
                  </a:lnTo>
                  <a:lnTo>
                    <a:pt x="673979" y="115998"/>
                  </a:lnTo>
                  <a:lnTo>
                    <a:pt x="678084" y="116633"/>
                  </a:lnTo>
                  <a:lnTo>
                    <a:pt x="697847" y="116633"/>
                  </a:lnTo>
                  <a:lnTo>
                    <a:pt x="692257" y="118792"/>
                  </a:lnTo>
                  <a:lnTo>
                    <a:pt x="687847" y="119427"/>
                  </a:lnTo>
                  <a:close/>
                </a:path>
                <a:path w="1243965" h="144779">
                  <a:moveTo>
                    <a:pt x="687514" y="116633"/>
                  </a:moveTo>
                  <a:lnTo>
                    <a:pt x="678084" y="116633"/>
                  </a:lnTo>
                  <a:lnTo>
                    <a:pt x="673979" y="115998"/>
                  </a:lnTo>
                  <a:lnTo>
                    <a:pt x="649652" y="83232"/>
                  </a:lnTo>
                  <a:lnTo>
                    <a:pt x="649528" y="69262"/>
                  </a:lnTo>
                  <a:lnTo>
                    <a:pt x="649705" y="67103"/>
                  </a:lnTo>
                  <a:lnTo>
                    <a:pt x="673979" y="34845"/>
                  </a:lnTo>
                  <a:lnTo>
                    <a:pt x="678084" y="34083"/>
                  </a:lnTo>
                  <a:lnTo>
                    <a:pt x="687514" y="34083"/>
                  </a:lnTo>
                  <a:lnTo>
                    <a:pt x="691591" y="34845"/>
                  </a:lnTo>
                  <a:lnTo>
                    <a:pt x="696881" y="36877"/>
                  </a:lnTo>
                  <a:lnTo>
                    <a:pt x="678427" y="36877"/>
                  </a:lnTo>
                  <a:lnTo>
                    <a:pt x="674646" y="37512"/>
                  </a:lnTo>
                  <a:lnTo>
                    <a:pt x="652319" y="69262"/>
                  </a:lnTo>
                  <a:lnTo>
                    <a:pt x="652443" y="83232"/>
                  </a:lnTo>
                  <a:lnTo>
                    <a:pt x="678427" y="113839"/>
                  </a:lnTo>
                  <a:lnTo>
                    <a:pt x="697493" y="113839"/>
                  </a:lnTo>
                  <a:lnTo>
                    <a:pt x="691591" y="115998"/>
                  </a:lnTo>
                  <a:lnTo>
                    <a:pt x="687514" y="116633"/>
                  </a:lnTo>
                  <a:close/>
                </a:path>
                <a:path w="1243965" h="144779">
                  <a:moveTo>
                    <a:pt x="697847" y="116633"/>
                  </a:moveTo>
                  <a:lnTo>
                    <a:pt x="687514" y="116633"/>
                  </a:lnTo>
                  <a:lnTo>
                    <a:pt x="691591" y="115998"/>
                  </a:lnTo>
                  <a:lnTo>
                    <a:pt x="698534" y="113458"/>
                  </a:lnTo>
                  <a:lnTo>
                    <a:pt x="716127" y="69262"/>
                  </a:lnTo>
                  <a:lnTo>
                    <a:pt x="715950" y="67103"/>
                  </a:lnTo>
                  <a:lnTo>
                    <a:pt x="691591" y="34845"/>
                  </a:lnTo>
                  <a:lnTo>
                    <a:pt x="687514" y="34083"/>
                  </a:lnTo>
                  <a:lnTo>
                    <a:pt x="697522" y="34083"/>
                  </a:lnTo>
                  <a:lnTo>
                    <a:pt x="718766" y="67357"/>
                  </a:lnTo>
                  <a:lnTo>
                    <a:pt x="718889" y="69008"/>
                  </a:lnTo>
                  <a:lnTo>
                    <a:pt x="718766" y="83613"/>
                  </a:lnTo>
                  <a:lnTo>
                    <a:pt x="699820" y="115871"/>
                  </a:lnTo>
                  <a:lnTo>
                    <a:pt x="697847" y="116633"/>
                  </a:lnTo>
                  <a:close/>
                </a:path>
                <a:path w="1243965" h="144779">
                  <a:moveTo>
                    <a:pt x="687181" y="113839"/>
                  </a:moveTo>
                  <a:lnTo>
                    <a:pt x="678427" y="113839"/>
                  </a:lnTo>
                  <a:lnTo>
                    <a:pt x="674646" y="113331"/>
                  </a:lnTo>
                  <a:lnTo>
                    <a:pt x="652319" y="69262"/>
                  </a:lnTo>
                  <a:lnTo>
                    <a:pt x="652443" y="67611"/>
                  </a:lnTo>
                  <a:lnTo>
                    <a:pt x="678427" y="36877"/>
                  </a:lnTo>
                  <a:lnTo>
                    <a:pt x="687171" y="36877"/>
                  </a:lnTo>
                  <a:lnTo>
                    <a:pt x="704878" y="45767"/>
                  </a:lnTo>
                  <a:lnTo>
                    <a:pt x="678599" y="45767"/>
                  </a:lnTo>
                  <a:lnTo>
                    <a:pt x="675132" y="46656"/>
                  </a:lnTo>
                  <a:lnTo>
                    <a:pt x="661997" y="69008"/>
                  </a:lnTo>
                  <a:lnTo>
                    <a:pt x="662010" y="81962"/>
                  </a:lnTo>
                  <a:lnTo>
                    <a:pt x="678599" y="105076"/>
                  </a:lnTo>
                  <a:lnTo>
                    <a:pt x="704763" y="105076"/>
                  </a:lnTo>
                  <a:lnTo>
                    <a:pt x="704440" y="105457"/>
                  </a:lnTo>
                  <a:lnTo>
                    <a:pt x="699954" y="109394"/>
                  </a:lnTo>
                  <a:lnTo>
                    <a:pt x="697249" y="110918"/>
                  </a:lnTo>
                  <a:lnTo>
                    <a:pt x="690934" y="113331"/>
                  </a:lnTo>
                  <a:lnTo>
                    <a:pt x="687181" y="113839"/>
                  </a:lnTo>
                  <a:close/>
                </a:path>
                <a:path w="1243965" h="144779">
                  <a:moveTo>
                    <a:pt x="697493" y="113839"/>
                  </a:moveTo>
                  <a:lnTo>
                    <a:pt x="687181" y="113839"/>
                  </a:lnTo>
                  <a:lnTo>
                    <a:pt x="690934" y="113331"/>
                  </a:lnTo>
                  <a:lnTo>
                    <a:pt x="697249" y="110918"/>
                  </a:lnTo>
                  <a:lnTo>
                    <a:pt x="713336" y="69262"/>
                  </a:lnTo>
                  <a:lnTo>
                    <a:pt x="713212" y="67611"/>
                  </a:lnTo>
                  <a:lnTo>
                    <a:pt x="687171" y="36877"/>
                  </a:lnTo>
                  <a:lnTo>
                    <a:pt x="696881" y="36877"/>
                  </a:lnTo>
                  <a:lnTo>
                    <a:pt x="716127" y="69262"/>
                  </a:lnTo>
                  <a:lnTo>
                    <a:pt x="716003" y="83359"/>
                  </a:lnTo>
                  <a:lnTo>
                    <a:pt x="698534" y="113458"/>
                  </a:lnTo>
                  <a:lnTo>
                    <a:pt x="697493" y="113839"/>
                  </a:lnTo>
                  <a:close/>
                </a:path>
                <a:path w="1243965" h="144779">
                  <a:moveTo>
                    <a:pt x="686933" y="105076"/>
                  </a:moveTo>
                  <a:lnTo>
                    <a:pt x="678599" y="105076"/>
                  </a:lnTo>
                  <a:lnTo>
                    <a:pt x="675132" y="104060"/>
                  </a:lnTo>
                  <a:lnTo>
                    <a:pt x="661997" y="69008"/>
                  </a:lnTo>
                  <a:lnTo>
                    <a:pt x="662273" y="66341"/>
                  </a:lnTo>
                  <a:lnTo>
                    <a:pt x="678599" y="45767"/>
                  </a:lnTo>
                  <a:lnTo>
                    <a:pt x="686943" y="45767"/>
                  </a:lnTo>
                  <a:lnTo>
                    <a:pt x="690438" y="46656"/>
                  </a:lnTo>
                  <a:lnTo>
                    <a:pt x="693286" y="48561"/>
                  </a:lnTo>
                  <a:lnTo>
                    <a:pt x="679151" y="48561"/>
                  </a:lnTo>
                  <a:lnTo>
                    <a:pt x="676189" y="49323"/>
                  </a:lnTo>
                  <a:lnTo>
                    <a:pt x="664804" y="69008"/>
                  </a:lnTo>
                  <a:lnTo>
                    <a:pt x="664805" y="81962"/>
                  </a:lnTo>
                  <a:lnTo>
                    <a:pt x="679151" y="102282"/>
                  </a:lnTo>
                  <a:lnTo>
                    <a:pt x="693374" y="102282"/>
                  </a:lnTo>
                  <a:lnTo>
                    <a:pt x="690419" y="104187"/>
                  </a:lnTo>
                  <a:lnTo>
                    <a:pt x="686933" y="105076"/>
                  </a:lnTo>
                  <a:close/>
                </a:path>
                <a:path w="1243965" h="144779">
                  <a:moveTo>
                    <a:pt x="704763" y="105076"/>
                  </a:moveTo>
                  <a:lnTo>
                    <a:pt x="686933" y="105076"/>
                  </a:lnTo>
                  <a:lnTo>
                    <a:pt x="690419" y="104187"/>
                  </a:lnTo>
                  <a:lnTo>
                    <a:pt x="695934" y="100631"/>
                  </a:lnTo>
                  <a:lnTo>
                    <a:pt x="703659" y="81962"/>
                  </a:lnTo>
                  <a:lnTo>
                    <a:pt x="703659" y="69008"/>
                  </a:lnTo>
                  <a:lnTo>
                    <a:pt x="686943" y="45767"/>
                  </a:lnTo>
                  <a:lnTo>
                    <a:pt x="704878" y="45767"/>
                  </a:lnTo>
                  <a:lnTo>
                    <a:pt x="713336" y="69262"/>
                  </a:lnTo>
                  <a:lnTo>
                    <a:pt x="713212" y="83359"/>
                  </a:lnTo>
                  <a:lnTo>
                    <a:pt x="706269" y="103298"/>
                  </a:lnTo>
                  <a:lnTo>
                    <a:pt x="704763" y="105076"/>
                  </a:lnTo>
                  <a:close/>
                </a:path>
                <a:path w="1243965" h="144779">
                  <a:moveTo>
                    <a:pt x="686390" y="102282"/>
                  </a:moveTo>
                  <a:lnTo>
                    <a:pt x="679151" y="102282"/>
                  </a:lnTo>
                  <a:lnTo>
                    <a:pt x="676189" y="101520"/>
                  </a:lnTo>
                  <a:lnTo>
                    <a:pt x="664804" y="69008"/>
                  </a:lnTo>
                  <a:lnTo>
                    <a:pt x="664996" y="67103"/>
                  </a:lnTo>
                  <a:lnTo>
                    <a:pt x="679151" y="48561"/>
                  </a:lnTo>
                  <a:lnTo>
                    <a:pt x="686390" y="48561"/>
                  </a:lnTo>
                  <a:lnTo>
                    <a:pt x="689381" y="49323"/>
                  </a:lnTo>
                  <a:lnTo>
                    <a:pt x="692505" y="51355"/>
                  </a:lnTo>
                  <a:lnTo>
                    <a:pt x="679704" y="51355"/>
                  </a:lnTo>
                  <a:lnTo>
                    <a:pt x="677246" y="51990"/>
                  </a:lnTo>
                  <a:lnTo>
                    <a:pt x="667591" y="69008"/>
                  </a:lnTo>
                  <a:lnTo>
                    <a:pt x="667605" y="81962"/>
                  </a:lnTo>
                  <a:lnTo>
                    <a:pt x="679704" y="99488"/>
                  </a:lnTo>
                  <a:lnTo>
                    <a:pt x="692505" y="99488"/>
                  </a:lnTo>
                  <a:lnTo>
                    <a:pt x="689381" y="101520"/>
                  </a:lnTo>
                  <a:lnTo>
                    <a:pt x="686390" y="102282"/>
                  </a:lnTo>
                  <a:close/>
                </a:path>
                <a:path w="1243965" h="144779">
                  <a:moveTo>
                    <a:pt x="693374" y="102282"/>
                  </a:moveTo>
                  <a:lnTo>
                    <a:pt x="686390" y="102282"/>
                  </a:lnTo>
                  <a:lnTo>
                    <a:pt x="689381" y="101520"/>
                  </a:lnTo>
                  <a:lnTo>
                    <a:pt x="694067" y="98472"/>
                  </a:lnTo>
                  <a:lnTo>
                    <a:pt x="700852" y="81962"/>
                  </a:lnTo>
                  <a:lnTo>
                    <a:pt x="700852" y="69008"/>
                  </a:lnTo>
                  <a:lnTo>
                    <a:pt x="686390" y="48561"/>
                  </a:lnTo>
                  <a:lnTo>
                    <a:pt x="693286" y="48561"/>
                  </a:lnTo>
                  <a:lnTo>
                    <a:pt x="703659" y="69008"/>
                  </a:lnTo>
                  <a:lnTo>
                    <a:pt x="703659" y="81962"/>
                  </a:lnTo>
                  <a:lnTo>
                    <a:pt x="695934" y="100631"/>
                  </a:lnTo>
                  <a:lnTo>
                    <a:pt x="693374" y="102282"/>
                  </a:lnTo>
                  <a:close/>
                </a:path>
                <a:path w="1243965" h="144779">
                  <a:moveTo>
                    <a:pt x="692505" y="99488"/>
                  </a:moveTo>
                  <a:lnTo>
                    <a:pt x="685847" y="99488"/>
                  </a:lnTo>
                  <a:lnTo>
                    <a:pt x="688333" y="98853"/>
                  </a:lnTo>
                  <a:lnTo>
                    <a:pt x="692200" y="96440"/>
                  </a:lnTo>
                  <a:lnTo>
                    <a:pt x="698065" y="81962"/>
                  </a:lnTo>
                  <a:lnTo>
                    <a:pt x="698065" y="69008"/>
                  </a:lnTo>
                  <a:lnTo>
                    <a:pt x="685838" y="51355"/>
                  </a:lnTo>
                  <a:lnTo>
                    <a:pt x="692505" y="51355"/>
                  </a:lnTo>
                  <a:lnTo>
                    <a:pt x="700852" y="69008"/>
                  </a:lnTo>
                  <a:lnTo>
                    <a:pt x="700852" y="81962"/>
                  </a:lnTo>
                  <a:lnTo>
                    <a:pt x="694067" y="98472"/>
                  </a:lnTo>
                  <a:lnTo>
                    <a:pt x="692505" y="99488"/>
                  </a:lnTo>
                  <a:close/>
                </a:path>
                <a:path w="1243965" h="144779">
                  <a:moveTo>
                    <a:pt x="780571" y="99488"/>
                  </a:moveTo>
                  <a:lnTo>
                    <a:pt x="769315" y="99488"/>
                  </a:lnTo>
                  <a:lnTo>
                    <a:pt x="772191" y="99234"/>
                  </a:lnTo>
                  <a:lnTo>
                    <a:pt x="776735" y="98218"/>
                  </a:lnTo>
                  <a:lnTo>
                    <a:pt x="782888" y="93011"/>
                  </a:lnTo>
                  <a:lnTo>
                    <a:pt x="782888" y="91233"/>
                  </a:lnTo>
                  <a:lnTo>
                    <a:pt x="763095" y="85137"/>
                  </a:lnTo>
                  <a:lnTo>
                    <a:pt x="759542" y="84502"/>
                  </a:lnTo>
                  <a:lnTo>
                    <a:pt x="734445" y="53641"/>
                  </a:lnTo>
                  <a:lnTo>
                    <a:pt x="735425" y="49958"/>
                  </a:lnTo>
                  <a:lnTo>
                    <a:pt x="764647" y="31416"/>
                  </a:lnTo>
                  <a:lnTo>
                    <a:pt x="773877" y="31416"/>
                  </a:lnTo>
                  <a:lnTo>
                    <a:pt x="778478" y="31924"/>
                  </a:lnTo>
                  <a:lnTo>
                    <a:pt x="786717" y="34083"/>
                  </a:lnTo>
                  <a:lnTo>
                    <a:pt x="764895" y="34083"/>
                  </a:lnTo>
                  <a:lnTo>
                    <a:pt x="761047" y="34591"/>
                  </a:lnTo>
                  <a:lnTo>
                    <a:pt x="737192" y="54276"/>
                  </a:lnTo>
                  <a:lnTo>
                    <a:pt x="737312" y="63674"/>
                  </a:lnTo>
                  <a:lnTo>
                    <a:pt x="766838" y="82597"/>
                  </a:lnTo>
                  <a:lnTo>
                    <a:pt x="769791" y="82978"/>
                  </a:lnTo>
                  <a:lnTo>
                    <a:pt x="785596" y="90344"/>
                  </a:lnTo>
                  <a:lnTo>
                    <a:pt x="785528" y="94027"/>
                  </a:lnTo>
                  <a:lnTo>
                    <a:pt x="785317" y="94789"/>
                  </a:lnTo>
                  <a:lnTo>
                    <a:pt x="783936" y="97202"/>
                  </a:lnTo>
                  <a:lnTo>
                    <a:pt x="782802" y="98218"/>
                  </a:lnTo>
                  <a:lnTo>
                    <a:pt x="780571" y="99488"/>
                  </a:lnTo>
                  <a:close/>
                </a:path>
                <a:path w="1243965" h="144779">
                  <a:moveTo>
                    <a:pt x="781294" y="102282"/>
                  </a:moveTo>
                  <a:lnTo>
                    <a:pt x="769524" y="102282"/>
                  </a:lnTo>
                  <a:lnTo>
                    <a:pt x="772610" y="102028"/>
                  </a:lnTo>
                  <a:lnTo>
                    <a:pt x="777640" y="100758"/>
                  </a:lnTo>
                  <a:lnTo>
                    <a:pt x="785596" y="90344"/>
                  </a:lnTo>
                  <a:lnTo>
                    <a:pt x="785231" y="89074"/>
                  </a:lnTo>
                  <a:lnTo>
                    <a:pt x="769791" y="82978"/>
                  </a:lnTo>
                  <a:lnTo>
                    <a:pt x="766838" y="82597"/>
                  </a:lnTo>
                  <a:lnTo>
                    <a:pt x="737192" y="54276"/>
                  </a:lnTo>
                  <a:lnTo>
                    <a:pt x="738063" y="50974"/>
                  </a:lnTo>
                  <a:lnTo>
                    <a:pt x="764895" y="34083"/>
                  </a:lnTo>
                  <a:lnTo>
                    <a:pt x="773639" y="34083"/>
                  </a:lnTo>
                  <a:lnTo>
                    <a:pt x="778002" y="34591"/>
                  </a:lnTo>
                  <a:lnTo>
                    <a:pt x="785869" y="36750"/>
                  </a:lnTo>
                  <a:lnTo>
                    <a:pt x="786246" y="36877"/>
                  </a:lnTo>
                  <a:lnTo>
                    <a:pt x="765152" y="36877"/>
                  </a:lnTo>
                  <a:lnTo>
                    <a:pt x="761552" y="37385"/>
                  </a:lnTo>
                  <a:lnTo>
                    <a:pt x="740032" y="54530"/>
                  </a:lnTo>
                  <a:lnTo>
                    <a:pt x="740052" y="63039"/>
                  </a:lnTo>
                  <a:lnTo>
                    <a:pt x="770115" y="80184"/>
                  </a:lnTo>
                  <a:lnTo>
                    <a:pt x="772820" y="80565"/>
                  </a:lnTo>
                  <a:lnTo>
                    <a:pt x="788450" y="89836"/>
                  </a:lnTo>
                  <a:lnTo>
                    <a:pt x="788334" y="94460"/>
                  </a:lnTo>
                  <a:lnTo>
                    <a:pt x="787974" y="95805"/>
                  </a:lnTo>
                  <a:lnTo>
                    <a:pt x="786088" y="98980"/>
                  </a:lnTo>
                  <a:lnTo>
                    <a:pt x="784631" y="100377"/>
                  </a:lnTo>
                  <a:lnTo>
                    <a:pt x="781294" y="102282"/>
                  </a:lnTo>
                  <a:close/>
                </a:path>
                <a:path w="1243965" h="144779">
                  <a:moveTo>
                    <a:pt x="798660" y="42431"/>
                  </a:moveTo>
                  <a:lnTo>
                    <a:pt x="773639" y="34083"/>
                  </a:lnTo>
                  <a:lnTo>
                    <a:pt x="786717" y="34083"/>
                  </a:lnTo>
                  <a:lnTo>
                    <a:pt x="803255" y="42211"/>
                  </a:lnTo>
                  <a:lnTo>
                    <a:pt x="798852" y="42211"/>
                  </a:lnTo>
                  <a:lnTo>
                    <a:pt x="798660" y="42431"/>
                  </a:lnTo>
                  <a:close/>
                </a:path>
                <a:path w="1243965" h="144779">
                  <a:moveTo>
                    <a:pt x="793206" y="105076"/>
                  </a:moveTo>
                  <a:lnTo>
                    <a:pt x="769734" y="105076"/>
                  </a:lnTo>
                  <a:lnTo>
                    <a:pt x="773029" y="104695"/>
                  </a:lnTo>
                  <a:lnTo>
                    <a:pt x="778628" y="103393"/>
                  </a:lnTo>
                  <a:lnTo>
                    <a:pt x="788450" y="89836"/>
                  </a:lnTo>
                  <a:lnTo>
                    <a:pt x="787812" y="87931"/>
                  </a:lnTo>
                  <a:lnTo>
                    <a:pt x="767105" y="79930"/>
                  </a:lnTo>
                  <a:lnTo>
                    <a:pt x="763866" y="79549"/>
                  </a:lnTo>
                  <a:lnTo>
                    <a:pt x="740032" y="54530"/>
                  </a:lnTo>
                  <a:lnTo>
                    <a:pt x="740711" y="51990"/>
                  </a:lnTo>
                  <a:lnTo>
                    <a:pt x="765152" y="36877"/>
                  </a:lnTo>
                  <a:lnTo>
                    <a:pt x="773391" y="36877"/>
                  </a:lnTo>
                  <a:lnTo>
                    <a:pt x="777525" y="37385"/>
                  </a:lnTo>
                  <a:lnTo>
                    <a:pt x="785031" y="39417"/>
                  </a:lnTo>
                  <a:lnTo>
                    <a:pt x="788289" y="40433"/>
                  </a:lnTo>
                  <a:lnTo>
                    <a:pt x="790946" y="41556"/>
                  </a:lnTo>
                  <a:lnTo>
                    <a:pt x="794089" y="43100"/>
                  </a:lnTo>
                  <a:lnTo>
                    <a:pt x="796794" y="44567"/>
                  </a:lnTo>
                  <a:lnTo>
                    <a:pt x="795746" y="45767"/>
                  </a:lnTo>
                  <a:lnTo>
                    <a:pt x="763181" y="45767"/>
                  </a:lnTo>
                  <a:lnTo>
                    <a:pt x="758571" y="46783"/>
                  </a:lnTo>
                  <a:lnTo>
                    <a:pt x="751522" y="51228"/>
                  </a:lnTo>
                  <a:lnTo>
                    <a:pt x="749733" y="54149"/>
                  </a:lnTo>
                  <a:lnTo>
                    <a:pt x="749655" y="59737"/>
                  </a:lnTo>
                  <a:lnTo>
                    <a:pt x="750027" y="61261"/>
                  </a:lnTo>
                  <a:lnTo>
                    <a:pt x="774077" y="71421"/>
                  </a:lnTo>
                  <a:lnTo>
                    <a:pt x="778278" y="72056"/>
                  </a:lnTo>
                  <a:lnTo>
                    <a:pt x="798083" y="87169"/>
                  </a:lnTo>
                  <a:lnTo>
                    <a:pt x="798021" y="94789"/>
                  </a:lnTo>
                  <a:lnTo>
                    <a:pt x="797585" y="97075"/>
                  </a:lnTo>
                  <a:lnTo>
                    <a:pt x="795299" y="102536"/>
                  </a:lnTo>
                  <a:lnTo>
                    <a:pt x="793508" y="104822"/>
                  </a:lnTo>
                  <a:lnTo>
                    <a:pt x="793206" y="105076"/>
                  </a:lnTo>
                  <a:close/>
                </a:path>
                <a:path w="1243965" h="144779">
                  <a:moveTo>
                    <a:pt x="790946" y="41556"/>
                  </a:moveTo>
                  <a:lnTo>
                    <a:pt x="788289" y="40433"/>
                  </a:lnTo>
                  <a:lnTo>
                    <a:pt x="785031" y="39417"/>
                  </a:lnTo>
                  <a:lnTo>
                    <a:pt x="777525" y="37385"/>
                  </a:lnTo>
                  <a:lnTo>
                    <a:pt x="773391" y="36877"/>
                  </a:lnTo>
                  <a:lnTo>
                    <a:pt x="786246" y="36877"/>
                  </a:lnTo>
                  <a:lnTo>
                    <a:pt x="789260" y="37893"/>
                  </a:lnTo>
                  <a:lnTo>
                    <a:pt x="792089" y="39036"/>
                  </a:lnTo>
                  <a:lnTo>
                    <a:pt x="790946" y="41556"/>
                  </a:lnTo>
                  <a:close/>
                </a:path>
                <a:path w="1243965" h="144779">
                  <a:moveTo>
                    <a:pt x="790994" y="41576"/>
                  </a:moveTo>
                  <a:lnTo>
                    <a:pt x="792089" y="39036"/>
                  </a:lnTo>
                  <a:lnTo>
                    <a:pt x="790994" y="41576"/>
                  </a:lnTo>
                  <a:close/>
                </a:path>
                <a:path w="1243965" h="144779">
                  <a:moveTo>
                    <a:pt x="797202" y="41576"/>
                  </a:moveTo>
                  <a:lnTo>
                    <a:pt x="790994" y="41576"/>
                  </a:lnTo>
                  <a:lnTo>
                    <a:pt x="792089" y="39036"/>
                  </a:lnTo>
                  <a:lnTo>
                    <a:pt x="795385" y="40560"/>
                  </a:lnTo>
                  <a:lnTo>
                    <a:pt x="797202" y="41576"/>
                  </a:lnTo>
                  <a:close/>
                </a:path>
                <a:path w="1243965" h="144779">
                  <a:moveTo>
                    <a:pt x="796794" y="44567"/>
                  </a:moveTo>
                  <a:lnTo>
                    <a:pt x="794089" y="43100"/>
                  </a:lnTo>
                  <a:lnTo>
                    <a:pt x="790936" y="41576"/>
                  </a:lnTo>
                  <a:lnTo>
                    <a:pt x="797202" y="41576"/>
                  </a:lnTo>
                  <a:lnTo>
                    <a:pt x="798337" y="42211"/>
                  </a:lnTo>
                  <a:lnTo>
                    <a:pt x="798660" y="42431"/>
                  </a:lnTo>
                  <a:lnTo>
                    <a:pt x="796794" y="44567"/>
                  </a:lnTo>
                  <a:close/>
                </a:path>
                <a:path w="1243965" h="144779">
                  <a:moveTo>
                    <a:pt x="800947" y="43989"/>
                  </a:moveTo>
                  <a:lnTo>
                    <a:pt x="798660" y="42431"/>
                  </a:lnTo>
                  <a:lnTo>
                    <a:pt x="798852" y="42211"/>
                  </a:lnTo>
                  <a:lnTo>
                    <a:pt x="800947" y="43989"/>
                  </a:lnTo>
                  <a:close/>
                </a:path>
                <a:path w="1243965" h="144779">
                  <a:moveTo>
                    <a:pt x="802659" y="46275"/>
                  </a:moveTo>
                  <a:lnTo>
                    <a:pt x="799366" y="46275"/>
                  </a:lnTo>
                  <a:lnTo>
                    <a:pt x="800947" y="43989"/>
                  </a:lnTo>
                  <a:lnTo>
                    <a:pt x="798852" y="42211"/>
                  </a:lnTo>
                  <a:lnTo>
                    <a:pt x="803255" y="42211"/>
                  </a:lnTo>
                  <a:lnTo>
                    <a:pt x="805081" y="43481"/>
                  </a:lnTo>
                  <a:lnTo>
                    <a:pt x="802659" y="46275"/>
                  </a:lnTo>
                  <a:close/>
                </a:path>
                <a:path w="1243965" h="144779">
                  <a:moveTo>
                    <a:pt x="799104" y="46100"/>
                  </a:moveTo>
                  <a:lnTo>
                    <a:pt x="796899" y="44624"/>
                  </a:lnTo>
                  <a:lnTo>
                    <a:pt x="796855" y="44497"/>
                  </a:lnTo>
                  <a:lnTo>
                    <a:pt x="798660" y="42431"/>
                  </a:lnTo>
                  <a:lnTo>
                    <a:pt x="800947" y="43989"/>
                  </a:lnTo>
                  <a:lnTo>
                    <a:pt x="799104" y="46100"/>
                  </a:lnTo>
                  <a:close/>
                </a:path>
                <a:path w="1243965" h="144779">
                  <a:moveTo>
                    <a:pt x="799366" y="46275"/>
                  </a:moveTo>
                  <a:lnTo>
                    <a:pt x="799104" y="46100"/>
                  </a:lnTo>
                  <a:lnTo>
                    <a:pt x="800947" y="43989"/>
                  </a:lnTo>
                  <a:lnTo>
                    <a:pt x="799366" y="46275"/>
                  </a:lnTo>
                  <a:close/>
                </a:path>
                <a:path w="1243965" h="144779">
                  <a:moveTo>
                    <a:pt x="790965" y="55419"/>
                  </a:moveTo>
                  <a:lnTo>
                    <a:pt x="792537" y="53133"/>
                  </a:lnTo>
                  <a:lnTo>
                    <a:pt x="790467" y="51812"/>
                  </a:lnTo>
                  <a:lnTo>
                    <a:pt x="796794" y="44567"/>
                  </a:lnTo>
                  <a:lnTo>
                    <a:pt x="799104" y="46100"/>
                  </a:lnTo>
                  <a:lnTo>
                    <a:pt x="790965" y="55419"/>
                  </a:lnTo>
                  <a:close/>
                </a:path>
                <a:path w="1243965" h="144779">
                  <a:moveTo>
                    <a:pt x="784367" y="113839"/>
                  </a:moveTo>
                  <a:lnTo>
                    <a:pt x="771858" y="113839"/>
                  </a:lnTo>
                  <a:lnTo>
                    <a:pt x="776935" y="113204"/>
                  </a:lnTo>
                  <a:lnTo>
                    <a:pt x="785221" y="110664"/>
                  </a:lnTo>
                  <a:lnTo>
                    <a:pt x="798083" y="87169"/>
                  </a:lnTo>
                  <a:lnTo>
                    <a:pt x="797584" y="84883"/>
                  </a:lnTo>
                  <a:lnTo>
                    <a:pt x="765895" y="70659"/>
                  </a:lnTo>
                  <a:lnTo>
                    <a:pt x="762962" y="70151"/>
                  </a:lnTo>
                  <a:lnTo>
                    <a:pt x="749733" y="54149"/>
                  </a:lnTo>
                  <a:lnTo>
                    <a:pt x="751522" y="51228"/>
                  </a:lnTo>
                  <a:lnTo>
                    <a:pt x="758571" y="46783"/>
                  </a:lnTo>
                  <a:lnTo>
                    <a:pt x="763181" y="45767"/>
                  </a:lnTo>
                  <a:lnTo>
                    <a:pt x="772582" y="45767"/>
                  </a:lnTo>
                  <a:lnTo>
                    <a:pt x="775763" y="46148"/>
                  </a:lnTo>
                  <a:lnTo>
                    <a:pt x="781402" y="47672"/>
                  </a:lnTo>
                  <a:lnTo>
                    <a:pt x="783840" y="48561"/>
                  </a:lnTo>
                  <a:lnTo>
                    <a:pt x="763714" y="48561"/>
                  </a:lnTo>
                  <a:lnTo>
                    <a:pt x="759590" y="49450"/>
                  </a:lnTo>
                  <a:lnTo>
                    <a:pt x="753865" y="53006"/>
                  </a:lnTo>
                  <a:lnTo>
                    <a:pt x="752427" y="55292"/>
                  </a:lnTo>
                  <a:lnTo>
                    <a:pt x="752519" y="59737"/>
                  </a:lnTo>
                  <a:lnTo>
                    <a:pt x="774477" y="68627"/>
                  </a:lnTo>
                  <a:lnTo>
                    <a:pt x="778830" y="69389"/>
                  </a:lnTo>
                  <a:lnTo>
                    <a:pt x="800836" y="86661"/>
                  </a:lnTo>
                  <a:lnTo>
                    <a:pt x="800770" y="95297"/>
                  </a:lnTo>
                  <a:lnTo>
                    <a:pt x="786393" y="113204"/>
                  </a:lnTo>
                  <a:lnTo>
                    <a:pt x="784367" y="113839"/>
                  </a:lnTo>
                  <a:close/>
                </a:path>
                <a:path w="1243965" h="144779">
                  <a:moveTo>
                    <a:pt x="790467" y="51812"/>
                  </a:moveTo>
                  <a:lnTo>
                    <a:pt x="772582" y="45767"/>
                  </a:lnTo>
                  <a:lnTo>
                    <a:pt x="795746" y="45767"/>
                  </a:lnTo>
                  <a:lnTo>
                    <a:pt x="790467" y="51812"/>
                  </a:lnTo>
                  <a:close/>
                </a:path>
                <a:path w="1243965" h="144779">
                  <a:moveTo>
                    <a:pt x="794734" y="55419"/>
                  </a:moveTo>
                  <a:lnTo>
                    <a:pt x="790965" y="55419"/>
                  </a:lnTo>
                  <a:lnTo>
                    <a:pt x="799104" y="46100"/>
                  </a:lnTo>
                  <a:lnTo>
                    <a:pt x="799366" y="46275"/>
                  </a:lnTo>
                  <a:lnTo>
                    <a:pt x="802659" y="46275"/>
                  </a:lnTo>
                  <a:lnTo>
                    <a:pt x="794734" y="55419"/>
                  </a:lnTo>
                  <a:close/>
                </a:path>
                <a:path w="1243965" h="144779">
                  <a:moveTo>
                    <a:pt x="784964" y="116633"/>
                  </a:moveTo>
                  <a:lnTo>
                    <a:pt x="772134" y="116633"/>
                  </a:lnTo>
                  <a:lnTo>
                    <a:pt x="777478" y="115998"/>
                  </a:lnTo>
                  <a:lnTo>
                    <a:pt x="786393" y="113204"/>
                  </a:lnTo>
                  <a:lnTo>
                    <a:pt x="800836" y="86661"/>
                  </a:lnTo>
                  <a:lnTo>
                    <a:pt x="800223" y="83867"/>
                  </a:lnTo>
                  <a:lnTo>
                    <a:pt x="766314" y="67992"/>
                  </a:lnTo>
                  <a:lnTo>
                    <a:pt x="763552" y="67484"/>
                  </a:lnTo>
                  <a:lnTo>
                    <a:pt x="752427" y="55292"/>
                  </a:lnTo>
                  <a:lnTo>
                    <a:pt x="753865" y="53006"/>
                  </a:lnTo>
                  <a:lnTo>
                    <a:pt x="759590" y="49450"/>
                  </a:lnTo>
                  <a:lnTo>
                    <a:pt x="763714" y="48561"/>
                  </a:lnTo>
                  <a:lnTo>
                    <a:pt x="772334" y="48561"/>
                  </a:lnTo>
                  <a:lnTo>
                    <a:pt x="775268" y="48942"/>
                  </a:lnTo>
                  <a:lnTo>
                    <a:pt x="780535" y="50339"/>
                  </a:lnTo>
                  <a:lnTo>
                    <a:pt x="782831" y="51101"/>
                  </a:lnTo>
                  <a:lnTo>
                    <a:pt x="783395" y="51355"/>
                  </a:lnTo>
                  <a:lnTo>
                    <a:pt x="764247" y="51355"/>
                  </a:lnTo>
                  <a:lnTo>
                    <a:pt x="760609" y="52117"/>
                  </a:lnTo>
                  <a:lnTo>
                    <a:pt x="756208" y="54784"/>
                  </a:lnTo>
                  <a:lnTo>
                    <a:pt x="755208" y="56308"/>
                  </a:lnTo>
                  <a:lnTo>
                    <a:pt x="755323" y="59356"/>
                  </a:lnTo>
                  <a:lnTo>
                    <a:pt x="774868" y="65833"/>
                  </a:lnTo>
                  <a:lnTo>
                    <a:pt x="779373" y="66595"/>
                  </a:lnTo>
                  <a:lnTo>
                    <a:pt x="803719" y="86661"/>
                  </a:lnTo>
                  <a:lnTo>
                    <a:pt x="803619" y="95297"/>
                  </a:lnTo>
                  <a:lnTo>
                    <a:pt x="787565" y="115871"/>
                  </a:lnTo>
                  <a:lnTo>
                    <a:pt x="784964" y="116633"/>
                  </a:lnTo>
                  <a:close/>
                </a:path>
                <a:path w="1243965" h="144779">
                  <a:moveTo>
                    <a:pt x="790965" y="55419"/>
                  </a:moveTo>
                  <a:lnTo>
                    <a:pt x="772334" y="48561"/>
                  </a:lnTo>
                  <a:lnTo>
                    <a:pt x="783840" y="48561"/>
                  </a:lnTo>
                  <a:lnTo>
                    <a:pt x="785964" y="49450"/>
                  </a:lnTo>
                  <a:lnTo>
                    <a:pt x="788365" y="50593"/>
                  </a:lnTo>
                  <a:lnTo>
                    <a:pt x="790467" y="51812"/>
                  </a:lnTo>
                  <a:lnTo>
                    <a:pt x="788870" y="53641"/>
                  </a:lnTo>
                  <a:lnTo>
                    <a:pt x="790965" y="55419"/>
                  </a:lnTo>
                  <a:close/>
                </a:path>
                <a:path w="1243965" h="144779">
                  <a:moveTo>
                    <a:pt x="791432" y="59229"/>
                  </a:moveTo>
                  <a:lnTo>
                    <a:pt x="772087" y="51355"/>
                  </a:lnTo>
                  <a:lnTo>
                    <a:pt x="783395" y="51355"/>
                  </a:lnTo>
                  <a:lnTo>
                    <a:pt x="787060" y="53006"/>
                  </a:lnTo>
                  <a:lnTo>
                    <a:pt x="789108" y="54149"/>
                  </a:lnTo>
                  <a:lnTo>
                    <a:pt x="790965" y="55419"/>
                  </a:lnTo>
                  <a:lnTo>
                    <a:pt x="794734" y="55419"/>
                  </a:lnTo>
                  <a:lnTo>
                    <a:pt x="791432" y="59229"/>
                  </a:lnTo>
                  <a:close/>
                </a:path>
                <a:path w="1243965" h="144779">
                  <a:moveTo>
                    <a:pt x="790965" y="55419"/>
                  </a:moveTo>
                  <a:lnTo>
                    <a:pt x="788870" y="53641"/>
                  </a:lnTo>
                  <a:lnTo>
                    <a:pt x="790467" y="51812"/>
                  </a:lnTo>
                  <a:lnTo>
                    <a:pt x="792537" y="53133"/>
                  </a:lnTo>
                  <a:lnTo>
                    <a:pt x="790965" y="55419"/>
                  </a:lnTo>
                  <a:close/>
                </a:path>
                <a:path w="1243965" h="144779">
                  <a:moveTo>
                    <a:pt x="772410" y="119427"/>
                  </a:moveTo>
                  <a:lnTo>
                    <a:pt x="759856" y="119427"/>
                  </a:lnTo>
                  <a:lnTo>
                    <a:pt x="754599" y="118665"/>
                  </a:lnTo>
                  <a:lnTo>
                    <a:pt x="745731" y="115744"/>
                  </a:lnTo>
                  <a:lnTo>
                    <a:pt x="742064" y="114093"/>
                  </a:lnTo>
                  <a:lnTo>
                    <a:pt x="739101" y="112315"/>
                  </a:lnTo>
                  <a:lnTo>
                    <a:pt x="735634" y="110283"/>
                  </a:lnTo>
                  <a:lnTo>
                    <a:pt x="732672" y="107870"/>
                  </a:lnTo>
                  <a:lnTo>
                    <a:pt x="728481" y="103171"/>
                  </a:lnTo>
                  <a:lnTo>
                    <a:pt x="743207" y="88439"/>
                  </a:lnTo>
                  <a:lnTo>
                    <a:pt x="746740" y="92249"/>
                  </a:lnTo>
                  <a:lnTo>
                    <a:pt x="747047" y="92503"/>
                  </a:lnTo>
                  <a:lnTo>
                    <a:pt x="743140" y="92503"/>
                  </a:lnTo>
                  <a:lnTo>
                    <a:pt x="741121" y="94408"/>
                  </a:lnTo>
                  <a:lnTo>
                    <a:pt x="732291" y="103298"/>
                  </a:lnTo>
                  <a:lnTo>
                    <a:pt x="760152" y="116633"/>
                  </a:lnTo>
                  <a:lnTo>
                    <a:pt x="784964" y="116633"/>
                  </a:lnTo>
                  <a:lnTo>
                    <a:pt x="778030" y="118665"/>
                  </a:lnTo>
                  <a:lnTo>
                    <a:pt x="772410" y="119427"/>
                  </a:lnTo>
                  <a:close/>
                </a:path>
                <a:path w="1243965" h="144779">
                  <a:moveTo>
                    <a:pt x="741173" y="94460"/>
                  </a:moveTo>
                  <a:lnTo>
                    <a:pt x="743140" y="92503"/>
                  </a:lnTo>
                  <a:lnTo>
                    <a:pt x="741173" y="94460"/>
                  </a:lnTo>
                  <a:close/>
                </a:path>
                <a:path w="1243965" h="144779">
                  <a:moveTo>
                    <a:pt x="743113" y="96397"/>
                  </a:moveTo>
                  <a:lnTo>
                    <a:pt x="741173" y="94460"/>
                  </a:lnTo>
                  <a:lnTo>
                    <a:pt x="743140" y="92503"/>
                  </a:lnTo>
                  <a:lnTo>
                    <a:pt x="744883" y="94281"/>
                  </a:lnTo>
                  <a:lnTo>
                    <a:pt x="745038" y="94408"/>
                  </a:lnTo>
                  <a:lnTo>
                    <a:pt x="743113" y="96397"/>
                  </a:lnTo>
                  <a:close/>
                </a:path>
                <a:path w="1243965" h="144779">
                  <a:moveTo>
                    <a:pt x="745079" y="94441"/>
                  </a:moveTo>
                  <a:lnTo>
                    <a:pt x="744883" y="94281"/>
                  </a:lnTo>
                  <a:lnTo>
                    <a:pt x="743140" y="92503"/>
                  </a:lnTo>
                  <a:lnTo>
                    <a:pt x="745112" y="94408"/>
                  </a:lnTo>
                  <a:close/>
                </a:path>
                <a:path w="1243965" h="144779">
                  <a:moveTo>
                    <a:pt x="769524" y="102282"/>
                  </a:moveTo>
                  <a:lnTo>
                    <a:pt x="762295" y="102282"/>
                  </a:lnTo>
                  <a:lnTo>
                    <a:pt x="759113" y="101774"/>
                  </a:lnTo>
                  <a:lnTo>
                    <a:pt x="753560" y="99742"/>
                  </a:lnTo>
                  <a:lnTo>
                    <a:pt x="751189" y="98599"/>
                  </a:lnTo>
                  <a:lnTo>
                    <a:pt x="746902" y="95932"/>
                  </a:lnTo>
                  <a:lnTo>
                    <a:pt x="745103" y="94460"/>
                  </a:lnTo>
                  <a:lnTo>
                    <a:pt x="743140" y="92503"/>
                  </a:lnTo>
                  <a:lnTo>
                    <a:pt x="747047" y="92503"/>
                  </a:lnTo>
                  <a:lnTo>
                    <a:pt x="748579" y="93773"/>
                  </a:lnTo>
                  <a:lnTo>
                    <a:pt x="752484" y="96186"/>
                  </a:lnTo>
                  <a:lnTo>
                    <a:pt x="754684" y="97202"/>
                  </a:lnTo>
                  <a:lnTo>
                    <a:pt x="759752" y="98980"/>
                  </a:lnTo>
                  <a:lnTo>
                    <a:pt x="762619" y="99488"/>
                  </a:lnTo>
                  <a:lnTo>
                    <a:pt x="780571" y="99488"/>
                  </a:lnTo>
                  <a:lnTo>
                    <a:pt x="779678" y="99996"/>
                  </a:lnTo>
                  <a:lnTo>
                    <a:pt x="777640" y="100758"/>
                  </a:lnTo>
                  <a:lnTo>
                    <a:pt x="772610" y="102028"/>
                  </a:lnTo>
                  <a:lnTo>
                    <a:pt x="769524" y="102282"/>
                  </a:lnTo>
                  <a:close/>
                </a:path>
                <a:path w="1243965" h="144779">
                  <a:moveTo>
                    <a:pt x="769734" y="105076"/>
                  </a:moveTo>
                  <a:lnTo>
                    <a:pt x="761971" y="105076"/>
                  </a:lnTo>
                  <a:lnTo>
                    <a:pt x="758466" y="104441"/>
                  </a:lnTo>
                  <a:lnTo>
                    <a:pt x="752427" y="102282"/>
                  </a:lnTo>
                  <a:lnTo>
                    <a:pt x="749884" y="101012"/>
                  </a:lnTo>
                  <a:lnTo>
                    <a:pt x="745226" y="98218"/>
                  </a:lnTo>
                  <a:lnTo>
                    <a:pt x="743113" y="96397"/>
                  </a:lnTo>
                  <a:lnTo>
                    <a:pt x="745079" y="94441"/>
                  </a:lnTo>
                  <a:lnTo>
                    <a:pt x="746902" y="95932"/>
                  </a:lnTo>
                  <a:lnTo>
                    <a:pt x="751189" y="98599"/>
                  </a:lnTo>
                  <a:lnTo>
                    <a:pt x="753560" y="99742"/>
                  </a:lnTo>
                  <a:lnTo>
                    <a:pt x="759113" y="101774"/>
                  </a:lnTo>
                  <a:lnTo>
                    <a:pt x="762295" y="102282"/>
                  </a:lnTo>
                  <a:lnTo>
                    <a:pt x="781294" y="102282"/>
                  </a:lnTo>
                  <a:lnTo>
                    <a:pt x="780850" y="102536"/>
                  </a:lnTo>
                  <a:lnTo>
                    <a:pt x="778544" y="103425"/>
                  </a:lnTo>
                  <a:lnTo>
                    <a:pt x="773029" y="104695"/>
                  </a:lnTo>
                  <a:lnTo>
                    <a:pt x="769734" y="105076"/>
                  </a:lnTo>
                  <a:close/>
                </a:path>
                <a:path w="1243965" h="144779">
                  <a:moveTo>
                    <a:pt x="732291" y="103298"/>
                  </a:moveTo>
                  <a:lnTo>
                    <a:pt x="741173" y="94460"/>
                  </a:lnTo>
                  <a:lnTo>
                    <a:pt x="743113" y="96397"/>
                  </a:lnTo>
                  <a:lnTo>
                    <a:pt x="738092" y="101393"/>
                  </a:lnTo>
                  <a:lnTo>
                    <a:pt x="734377" y="101393"/>
                  </a:lnTo>
                  <a:lnTo>
                    <a:pt x="732291" y="103298"/>
                  </a:lnTo>
                  <a:close/>
                </a:path>
                <a:path w="1243965" h="144779">
                  <a:moveTo>
                    <a:pt x="771858" y="113839"/>
                  </a:moveTo>
                  <a:lnTo>
                    <a:pt x="760456" y="113839"/>
                  </a:lnTo>
                  <a:lnTo>
                    <a:pt x="755780" y="113204"/>
                  </a:lnTo>
                  <a:lnTo>
                    <a:pt x="736110" y="103425"/>
                  </a:lnTo>
                  <a:lnTo>
                    <a:pt x="736177" y="103298"/>
                  </a:lnTo>
                  <a:lnTo>
                    <a:pt x="743113" y="96397"/>
                  </a:lnTo>
                  <a:lnTo>
                    <a:pt x="745226" y="98218"/>
                  </a:lnTo>
                  <a:lnTo>
                    <a:pt x="749884" y="101012"/>
                  </a:lnTo>
                  <a:lnTo>
                    <a:pt x="752427" y="102282"/>
                  </a:lnTo>
                  <a:lnTo>
                    <a:pt x="758466" y="104441"/>
                  </a:lnTo>
                  <a:lnTo>
                    <a:pt x="761971" y="105076"/>
                  </a:lnTo>
                  <a:lnTo>
                    <a:pt x="793206" y="105076"/>
                  </a:lnTo>
                  <a:lnTo>
                    <a:pt x="788527" y="109013"/>
                  </a:lnTo>
                  <a:lnTo>
                    <a:pt x="785221" y="110664"/>
                  </a:lnTo>
                  <a:lnTo>
                    <a:pt x="776935" y="113204"/>
                  </a:lnTo>
                  <a:lnTo>
                    <a:pt x="771858" y="113839"/>
                  </a:lnTo>
                  <a:close/>
                </a:path>
                <a:path w="1243965" h="144779">
                  <a:moveTo>
                    <a:pt x="734263" y="105203"/>
                  </a:moveTo>
                  <a:lnTo>
                    <a:pt x="732291" y="103298"/>
                  </a:lnTo>
                  <a:lnTo>
                    <a:pt x="734377" y="101393"/>
                  </a:lnTo>
                  <a:lnTo>
                    <a:pt x="736001" y="103298"/>
                  </a:lnTo>
                  <a:lnTo>
                    <a:pt x="736050" y="103425"/>
                  </a:lnTo>
                  <a:lnTo>
                    <a:pt x="734263" y="105203"/>
                  </a:lnTo>
                  <a:close/>
                </a:path>
                <a:path w="1243965" h="144779">
                  <a:moveTo>
                    <a:pt x="736082" y="103393"/>
                  </a:moveTo>
                  <a:lnTo>
                    <a:pt x="734377" y="101393"/>
                  </a:lnTo>
                  <a:lnTo>
                    <a:pt x="738092" y="101393"/>
                  </a:lnTo>
                  <a:lnTo>
                    <a:pt x="736082" y="103393"/>
                  </a:lnTo>
                  <a:close/>
                </a:path>
                <a:path w="1243965" h="144779">
                  <a:moveTo>
                    <a:pt x="772134" y="116633"/>
                  </a:moveTo>
                  <a:lnTo>
                    <a:pt x="760152" y="116633"/>
                  </a:lnTo>
                  <a:lnTo>
                    <a:pt x="755189" y="115998"/>
                  </a:lnTo>
                  <a:lnTo>
                    <a:pt x="732291" y="103298"/>
                  </a:lnTo>
                  <a:lnTo>
                    <a:pt x="734263" y="105203"/>
                  </a:lnTo>
                  <a:lnTo>
                    <a:pt x="738176" y="105203"/>
                  </a:lnTo>
                  <a:lnTo>
                    <a:pt x="760456" y="113839"/>
                  </a:lnTo>
                  <a:lnTo>
                    <a:pt x="784367" y="113839"/>
                  </a:lnTo>
                  <a:lnTo>
                    <a:pt x="777478" y="115998"/>
                  </a:lnTo>
                  <a:lnTo>
                    <a:pt x="772134" y="116633"/>
                  </a:lnTo>
                  <a:close/>
                </a:path>
                <a:path w="1243965" h="144779">
                  <a:moveTo>
                    <a:pt x="738176" y="105203"/>
                  </a:moveTo>
                  <a:lnTo>
                    <a:pt x="734263" y="105203"/>
                  </a:lnTo>
                  <a:lnTo>
                    <a:pt x="736082" y="103393"/>
                  </a:lnTo>
                  <a:lnTo>
                    <a:pt x="736434" y="103806"/>
                  </a:lnTo>
                  <a:lnTo>
                    <a:pt x="738176" y="105203"/>
                  </a:lnTo>
                  <a:close/>
                </a:path>
                <a:path w="1243965" h="144779">
                  <a:moveTo>
                    <a:pt x="863371" y="99488"/>
                  </a:moveTo>
                  <a:lnTo>
                    <a:pt x="852106" y="99488"/>
                  </a:lnTo>
                  <a:lnTo>
                    <a:pt x="854983" y="99234"/>
                  </a:lnTo>
                  <a:lnTo>
                    <a:pt x="859536" y="98218"/>
                  </a:lnTo>
                  <a:lnTo>
                    <a:pt x="865689" y="93011"/>
                  </a:lnTo>
                  <a:lnTo>
                    <a:pt x="865689" y="91233"/>
                  </a:lnTo>
                  <a:lnTo>
                    <a:pt x="845886" y="85137"/>
                  </a:lnTo>
                  <a:lnTo>
                    <a:pt x="842333" y="84502"/>
                  </a:lnTo>
                  <a:lnTo>
                    <a:pt x="817236" y="53641"/>
                  </a:lnTo>
                  <a:lnTo>
                    <a:pt x="818216" y="49958"/>
                  </a:lnTo>
                  <a:lnTo>
                    <a:pt x="847439" y="31416"/>
                  </a:lnTo>
                  <a:lnTo>
                    <a:pt x="856669" y="31416"/>
                  </a:lnTo>
                  <a:lnTo>
                    <a:pt x="861279" y="31924"/>
                  </a:lnTo>
                  <a:lnTo>
                    <a:pt x="869508" y="34083"/>
                  </a:lnTo>
                  <a:lnTo>
                    <a:pt x="847696" y="34083"/>
                  </a:lnTo>
                  <a:lnTo>
                    <a:pt x="843848" y="34591"/>
                  </a:lnTo>
                  <a:lnTo>
                    <a:pt x="819984" y="54276"/>
                  </a:lnTo>
                  <a:lnTo>
                    <a:pt x="820104" y="63674"/>
                  </a:lnTo>
                  <a:lnTo>
                    <a:pt x="849630" y="82597"/>
                  </a:lnTo>
                  <a:lnTo>
                    <a:pt x="852582" y="82978"/>
                  </a:lnTo>
                  <a:lnTo>
                    <a:pt x="868389" y="90344"/>
                  </a:lnTo>
                  <a:lnTo>
                    <a:pt x="868323" y="94027"/>
                  </a:lnTo>
                  <a:lnTo>
                    <a:pt x="868118" y="94789"/>
                  </a:lnTo>
                  <a:lnTo>
                    <a:pt x="866727" y="97202"/>
                  </a:lnTo>
                  <a:lnTo>
                    <a:pt x="865603" y="98218"/>
                  </a:lnTo>
                  <a:lnTo>
                    <a:pt x="863371" y="99488"/>
                  </a:lnTo>
                  <a:close/>
                </a:path>
                <a:path w="1243965" h="144779">
                  <a:moveTo>
                    <a:pt x="864086" y="102282"/>
                  </a:moveTo>
                  <a:lnTo>
                    <a:pt x="852316" y="102282"/>
                  </a:lnTo>
                  <a:lnTo>
                    <a:pt x="855402" y="102028"/>
                  </a:lnTo>
                  <a:lnTo>
                    <a:pt x="860431" y="100758"/>
                  </a:lnTo>
                  <a:lnTo>
                    <a:pt x="868389" y="90344"/>
                  </a:lnTo>
                  <a:lnTo>
                    <a:pt x="868032" y="89074"/>
                  </a:lnTo>
                  <a:lnTo>
                    <a:pt x="852582" y="82978"/>
                  </a:lnTo>
                  <a:lnTo>
                    <a:pt x="849630" y="82597"/>
                  </a:lnTo>
                  <a:lnTo>
                    <a:pt x="819984" y="54276"/>
                  </a:lnTo>
                  <a:lnTo>
                    <a:pt x="820864" y="50974"/>
                  </a:lnTo>
                  <a:lnTo>
                    <a:pt x="847696" y="34083"/>
                  </a:lnTo>
                  <a:lnTo>
                    <a:pt x="856430" y="34083"/>
                  </a:lnTo>
                  <a:lnTo>
                    <a:pt x="860793" y="34591"/>
                  </a:lnTo>
                  <a:lnTo>
                    <a:pt x="868661" y="36750"/>
                  </a:lnTo>
                  <a:lnTo>
                    <a:pt x="869037" y="36877"/>
                  </a:lnTo>
                  <a:lnTo>
                    <a:pt x="847944" y="36877"/>
                  </a:lnTo>
                  <a:lnTo>
                    <a:pt x="844343" y="37385"/>
                  </a:lnTo>
                  <a:lnTo>
                    <a:pt x="822832" y="54530"/>
                  </a:lnTo>
                  <a:lnTo>
                    <a:pt x="822851" y="63039"/>
                  </a:lnTo>
                  <a:lnTo>
                    <a:pt x="852906" y="80184"/>
                  </a:lnTo>
                  <a:lnTo>
                    <a:pt x="855611" y="80565"/>
                  </a:lnTo>
                  <a:lnTo>
                    <a:pt x="871242" y="89836"/>
                  </a:lnTo>
                  <a:lnTo>
                    <a:pt x="871124" y="94465"/>
                  </a:lnTo>
                  <a:lnTo>
                    <a:pt x="870766" y="95805"/>
                  </a:lnTo>
                  <a:lnTo>
                    <a:pt x="868880" y="98980"/>
                  </a:lnTo>
                  <a:lnTo>
                    <a:pt x="867422" y="100377"/>
                  </a:lnTo>
                  <a:lnTo>
                    <a:pt x="864086" y="102282"/>
                  </a:lnTo>
                  <a:close/>
                </a:path>
                <a:path w="1243965" h="144779">
                  <a:moveTo>
                    <a:pt x="881451" y="42431"/>
                  </a:moveTo>
                  <a:lnTo>
                    <a:pt x="856430" y="34083"/>
                  </a:lnTo>
                  <a:lnTo>
                    <a:pt x="869508" y="34083"/>
                  </a:lnTo>
                  <a:lnTo>
                    <a:pt x="886046" y="42211"/>
                  </a:lnTo>
                  <a:lnTo>
                    <a:pt x="881643" y="42211"/>
                  </a:lnTo>
                  <a:lnTo>
                    <a:pt x="881451" y="42431"/>
                  </a:lnTo>
                  <a:close/>
                </a:path>
                <a:path w="1243965" h="144779">
                  <a:moveTo>
                    <a:pt x="875998" y="105076"/>
                  </a:moveTo>
                  <a:lnTo>
                    <a:pt x="852535" y="105076"/>
                  </a:lnTo>
                  <a:lnTo>
                    <a:pt x="855821" y="104695"/>
                  </a:lnTo>
                  <a:lnTo>
                    <a:pt x="861419" y="103393"/>
                  </a:lnTo>
                  <a:lnTo>
                    <a:pt x="871242" y="89836"/>
                  </a:lnTo>
                  <a:lnTo>
                    <a:pt x="870604" y="87931"/>
                  </a:lnTo>
                  <a:lnTo>
                    <a:pt x="849896" y="79930"/>
                  </a:lnTo>
                  <a:lnTo>
                    <a:pt x="846658" y="79549"/>
                  </a:lnTo>
                  <a:lnTo>
                    <a:pt x="822832" y="54530"/>
                  </a:lnTo>
                  <a:lnTo>
                    <a:pt x="823502" y="51990"/>
                  </a:lnTo>
                  <a:lnTo>
                    <a:pt x="847944" y="36877"/>
                  </a:lnTo>
                  <a:lnTo>
                    <a:pt x="856183" y="36877"/>
                  </a:lnTo>
                  <a:lnTo>
                    <a:pt x="860317" y="37385"/>
                  </a:lnTo>
                  <a:lnTo>
                    <a:pt x="867822" y="39417"/>
                  </a:lnTo>
                  <a:lnTo>
                    <a:pt x="871080" y="40433"/>
                  </a:lnTo>
                  <a:lnTo>
                    <a:pt x="873738" y="41552"/>
                  </a:lnTo>
                  <a:lnTo>
                    <a:pt x="876881" y="43100"/>
                  </a:lnTo>
                  <a:lnTo>
                    <a:pt x="879585" y="44567"/>
                  </a:lnTo>
                  <a:lnTo>
                    <a:pt x="878538" y="45767"/>
                  </a:lnTo>
                  <a:lnTo>
                    <a:pt x="845972" y="45767"/>
                  </a:lnTo>
                  <a:lnTo>
                    <a:pt x="841362" y="46783"/>
                  </a:lnTo>
                  <a:lnTo>
                    <a:pt x="834313" y="51228"/>
                  </a:lnTo>
                  <a:lnTo>
                    <a:pt x="832524" y="54149"/>
                  </a:lnTo>
                  <a:lnTo>
                    <a:pt x="832446" y="59737"/>
                  </a:lnTo>
                  <a:lnTo>
                    <a:pt x="832818" y="61261"/>
                  </a:lnTo>
                  <a:lnTo>
                    <a:pt x="856869" y="71421"/>
                  </a:lnTo>
                  <a:lnTo>
                    <a:pt x="861069" y="72056"/>
                  </a:lnTo>
                  <a:lnTo>
                    <a:pt x="880874" y="87169"/>
                  </a:lnTo>
                  <a:lnTo>
                    <a:pt x="880812" y="94789"/>
                  </a:lnTo>
                  <a:lnTo>
                    <a:pt x="880376" y="97075"/>
                  </a:lnTo>
                  <a:lnTo>
                    <a:pt x="878090" y="102536"/>
                  </a:lnTo>
                  <a:lnTo>
                    <a:pt x="876300" y="104822"/>
                  </a:lnTo>
                  <a:lnTo>
                    <a:pt x="875998" y="105076"/>
                  </a:lnTo>
                  <a:close/>
                </a:path>
                <a:path w="1243965" h="144779">
                  <a:moveTo>
                    <a:pt x="873738" y="41552"/>
                  </a:moveTo>
                  <a:lnTo>
                    <a:pt x="871080" y="40433"/>
                  </a:lnTo>
                  <a:lnTo>
                    <a:pt x="867822" y="39417"/>
                  </a:lnTo>
                  <a:lnTo>
                    <a:pt x="860317" y="37385"/>
                  </a:lnTo>
                  <a:lnTo>
                    <a:pt x="856183" y="36877"/>
                  </a:lnTo>
                  <a:lnTo>
                    <a:pt x="869037" y="36877"/>
                  </a:lnTo>
                  <a:lnTo>
                    <a:pt x="872051" y="37893"/>
                  </a:lnTo>
                  <a:lnTo>
                    <a:pt x="874880" y="39036"/>
                  </a:lnTo>
                  <a:lnTo>
                    <a:pt x="873738" y="41552"/>
                  </a:lnTo>
                  <a:close/>
                </a:path>
                <a:path w="1243965" h="144779">
                  <a:moveTo>
                    <a:pt x="873794" y="41576"/>
                  </a:moveTo>
                  <a:lnTo>
                    <a:pt x="874880" y="39036"/>
                  </a:lnTo>
                  <a:lnTo>
                    <a:pt x="873794" y="41576"/>
                  </a:lnTo>
                  <a:close/>
                </a:path>
                <a:path w="1243965" h="144779">
                  <a:moveTo>
                    <a:pt x="879997" y="41576"/>
                  </a:moveTo>
                  <a:lnTo>
                    <a:pt x="873794" y="41576"/>
                  </a:lnTo>
                  <a:lnTo>
                    <a:pt x="874880" y="39036"/>
                  </a:lnTo>
                  <a:lnTo>
                    <a:pt x="878186" y="40560"/>
                  </a:lnTo>
                  <a:lnTo>
                    <a:pt x="879997" y="41576"/>
                  </a:lnTo>
                  <a:close/>
                </a:path>
                <a:path w="1243965" h="144779">
                  <a:moveTo>
                    <a:pt x="879585" y="44567"/>
                  </a:moveTo>
                  <a:lnTo>
                    <a:pt x="876881" y="43100"/>
                  </a:lnTo>
                  <a:lnTo>
                    <a:pt x="873728" y="41576"/>
                  </a:lnTo>
                  <a:lnTo>
                    <a:pt x="879997" y="41576"/>
                  </a:lnTo>
                  <a:lnTo>
                    <a:pt x="881129" y="42211"/>
                  </a:lnTo>
                  <a:lnTo>
                    <a:pt x="881451" y="42431"/>
                  </a:lnTo>
                  <a:lnTo>
                    <a:pt x="879585" y="44567"/>
                  </a:lnTo>
                  <a:close/>
                </a:path>
                <a:path w="1243965" h="144779">
                  <a:moveTo>
                    <a:pt x="883739" y="43989"/>
                  </a:moveTo>
                  <a:lnTo>
                    <a:pt x="881451" y="42431"/>
                  </a:lnTo>
                  <a:lnTo>
                    <a:pt x="881643" y="42211"/>
                  </a:lnTo>
                  <a:lnTo>
                    <a:pt x="883739" y="43989"/>
                  </a:lnTo>
                  <a:close/>
                </a:path>
                <a:path w="1243965" h="144779">
                  <a:moveTo>
                    <a:pt x="885451" y="46275"/>
                  </a:moveTo>
                  <a:lnTo>
                    <a:pt x="882157" y="46275"/>
                  </a:lnTo>
                  <a:lnTo>
                    <a:pt x="883739" y="43989"/>
                  </a:lnTo>
                  <a:lnTo>
                    <a:pt x="881643" y="42211"/>
                  </a:lnTo>
                  <a:lnTo>
                    <a:pt x="886046" y="42211"/>
                  </a:lnTo>
                  <a:lnTo>
                    <a:pt x="887872" y="43481"/>
                  </a:lnTo>
                  <a:lnTo>
                    <a:pt x="885451" y="46275"/>
                  </a:lnTo>
                  <a:close/>
                </a:path>
                <a:path w="1243965" h="144779">
                  <a:moveTo>
                    <a:pt x="881895" y="46100"/>
                  </a:moveTo>
                  <a:lnTo>
                    <a:pt x="879690" y="44624"/>
                  </a:lnTo>
                  <a:lnTo>
                    <a:pt x="879647" y="44497"/>
                  </a:lnTo>
                  <a:lnTo>
                    <a:pt x="881451" y="42431"/>
                  </a:lnTo>
                  <a:lnTo>
                    <a:pt x="883739" y="43989"/>
                  </a:lnTo>
                  <a:lnTo>
                    <a:pt x="881895" y="46100"/>
                  </a:lnTo>
                  <a:close/>
                </a:path>
                <a:path w="1243965" h="144779">
                  <a:moveTo>
                    <a:pt x="882157" y="46275"/>
                  </a:moveTo>
                  <a:lnTo>
                    <a:pt x="881895" y="46100"/>
                  </a:lnTo>
                  <a:lnTo>
                    <a:pt x="883739" y="43989"/>
                  </a:lnTo>
                  <a:lnTo>
                    <a:pt x="882157" y="46275"/>
                  </a:lnTo>
                  <a:close/>
                </a:path>
                <a:path w="1243965" h="144779">
                  <a:moveTo>
                    <a:pt x="873756" y="55419"/>
                  </a:moveTo>
                  <a:lnTo>
                    <a:pt x="875328" y="53133"/>
                  </a:lnTo>
                  <a:lnTo>
                    <a:pt x="873258" y="51812"/>
                  </a:lnTo>
                  <a:lnTo>
                    <a:pt x="879585" y="44567"/>
                  </a:lnTo>
                  <a:lnTo>
                    <a:pt x="881895" y="46100"/>
                  </a:lnTo>
                  <a:lnTo>
                    <a:pt x="873756" y="55419"/>
                  </a:lnTo>
                  <a:close/>
                </a:path>
                <a:path w="1243965" h="144779">
                  <a:moveTo>
                    <a:pt x="867160" y="113839"/>
                  </a:moveTo>
                  <a:lnTo>
                    <a:pt x="854649" y="113839"/>
                  </a:lnTo>
                  <a:lnTo>
                    <a:pt x="859726" y="113204"/>
                  </a:lnTo>
                  <a:lnTo>
                    <a:pt x="868013" y="110664"/>
                  </a:lnTo>
                  <a:lnTo>
                    <a:pt x="880874" y="87169"/>
                  </a:lnTo>
                  <a:lnTo>
                    <a:pt x="880375" y="84883"/>
                  </a:lnTo>
                  <a:lnTo>
                    <a:pt x="848687" y="70659"/>
                  </a:lnTo>
                  <a:lnTo>
                    <a:pt x="845753" y="70151"/>
                  </a:lnTo>
                  <a:lnTo>
                    <a:pt x="832524" y="54149"/>
                  </a:lnTo>
                  <a:lnTo>
                    <a:pt x="834313" y="51228"/>
                  </a:lnTo>
                  <a:lnTo>
                    <a:pt x="841362" y="46783"/>
                  </a:lnTo>
                  <a:lnTo>
                    <a:pt x="845972" y="45767"/>
                  </a:lnTo>
                  <a:lnTo>
                    <a:pt x="855373" y="45767"/>
                  </a:lnTo>
                  <a:lnTo>
                    <a:pt x="858554" y="46148"/>
                  </a:lnTo>
                  <a:lnTo>
                    <a:pt x="864193" y="47672"/>
                  </a:lnTo>
                  <a:lnTo>
                    <a:pt x="866641" y="48561"/>
                  </a:lnTo>
                  <a:lnTo>
                    <a:pt x="846505" y="48561"/>
                  </a:lnTo>
                  <a:lnTo>
                    <a:pt x="842381" y="49450"/>
                  </a:lnTo>
                  <a:lnTo>
                    <a:pt x="836656" y="53006"/>
                  </a:lnTo>
                  <a:lnTo>
                    <a:pt x="835228" y="55292"/>
                  </a:lnTo>
                  <a:lnTo>
                    <a:pt x="835317" y="59737"/>
                  </a:lnTo>
                  <a:lnTo>
                    <a:pt x="857269" y="68627"/>
                  </a:lnTo>
                  <a:lnTo>
                    <a:pt x="861622" y="69389"/>
                  </a:lnTo>
                  <a:lnTo>
                    <a:pt x="883627" y="86661"/>
                  </a:lnTo>
                  <a:lnTo>
                    <a:pt x="883562" y="95297"/>
                  </a:lnTo>
                  <a:lnTo>
                    <a:pt x="869184" y="113204"/>
                  </a:lnTo>
                  <a:lnTo>
                    <a:pt x="867160" y="113839"/>
                  </a:lnTo>
                  <a:close/>
                </a:path>
                <a:path w="1243965" h="144779">
                  <a:moveTo>
                    <a:pt x="873258" y="51812"/>
                  </a:moveTo>
                  <a:lnTo>
                    <a:pt x="855373" y="45767"/>
                  </a:lnTo>
                  <a:lnTo>
                    <a:pt x="878538" y="45767"/>
                  </a:lnTo>
                  <a:lnTo>
                    <a:pt x="873258" y="51812"/>
                  </a:lnTo>
                  <a:close/>
                </a:path>
                <a:path w="1243965" h="144779">
                  <a:moveTo>
                    <a:pt x="877525" y="55419"/>
                  </a:moveTo>
                  <a:lnTo>
                    <a:pt x="873756" y="55419"/>
                  </a:lnTo>
                  <a:lnTo>
                    <a:pt x="881895" y="46100"/>
                  </a:lnTo>
                  <a:lnTo>
                    <a:pt x="882157" y="46275"/>
                  </a:lnTo>
                  <a:lnTo>
                    <a:pt x="885451" y="46275"/>
                  </a:lnTo>
                  <a:lnTo>
                    <a:pt x="877525" y="55419"/>
                  </a:lnTo>
                  <a:close/>
                </a:path>
                <a:path w="1243965" h="144779">
                  <a:moveTo>
                    <a:pt x="867756" y="116633"/>
                  </a:moveTo>
                  <a:lnTo>
                    <a:pt x="854925" y="116633"/>
                  </a:lnTo>
                  <a:lnTo>
                    <a:pt x="860279" y="115998"/>
                  </a:lnTo>
                  <a:lnTo>
                    <a:pt x="869184" y="113204"/>
                  </a:lnTo>
                  <a:lnTo>
                    <a:pt x="883627" y="86661"/>
                  </a:lnTo>
                  <a:lnTo>
                    <a:pt x="883015" y="83867"/>
                  </a:lnTo>
                  <a:lnTo>
                    <a:pt x="849106" y="67992"/>
                  </a:lnTo>
                  <a:lnTo>
                    <a:pt x="846343" y="67484"/>
                  </a:lnTo>
                  <a:lnTo>
                    <a:pt x="835228" y="55292"/>
                  </a:lnTo>
                  <a:lnTo>
                    <a:pt x="836656" y="53006"/>
                  </a:lnTo>
                  <a:lnTo>
                    <a:pt x="842381" y="49450"/>
                  </a:lnTo>
                  <a:lnTo>
                    <a:pt x="846505" y="48561"/>
                  </a:lnTo>
                  <a:lnTo>
                    <a:pt x="855125" y="48561"/>
                  </a:lnTo>
                  <a:lnTo>
                    <a:pt x="858059" y="48942"/>
                  </a:lnTo>
                  <a:lnTo>
                    <a:pt x="863327" y="50339"/>
                  </a:lnTo>
                  <a:lnTo>
                    <a:pt x="865632" y="51101"/>
                  </a:lnTo>
                  <a:lnTo>
                    <a:pt x="866194" y="51355"/>
                  </a:lnTo>
                  <a:lnTo>
                    <a:pt x="847039" y="51355"/>
                  </a:lnTo>
                  <a:lnTo>
                    <a:pt x="843410" y="52117"/>
                  </a:lnTo>
                  <a:lnTo>
                    <a:pt x="839000" y="54784"/>
                  </a:lnTo>
                  <a:lnTo>
                    <a:pt x="838000" y="56308"/>
                  </a:lnTo>
                  <a:lnTo>
                    <a:pt x="838120" y="59356"/>
                  </a:lnTo>
                  <a:lnTo>
                    <a:pt x="857659" y="65833"/>
                  </a:lnTo>
                  <a:lnTo>
                    <a:pt x="862174" y="66595"/>
                  </a:lnTo>
                  <a:lnTo>
                    <a:pt x="886510" y="86661"/>
                  </a:lnTo>
                  <a:lnTo>
                    <a:pt x="886412" y="95297"/>
                  </a:lnTo>
                  <a:lnTo>
                    <a:pt x="870356" y="115871"/>
                  </a:lnTo>
                  <a:lnTo>
                    <a:pt x="867756" y="116633"/>
                  </a:lnTo>
                  <a:close/>
                </a:path>
                <a:path w="1243965" h="144779">
                  <a:moveTo>
                    <a:pt x="873756" y="55419"/>
                  </a:moveTo>
                  <a:lnTo>
                    <a:pt x="855125" y="48561"/>
                  </a:lnTo>
                  <a:lnTo>
                    <a:pt x="866641" y="48561"/>
                  </a:lnTo>
                  <a:lnTo>
                    <a:pt x="868756" y="49450"/>
                  </a:lnTo>
                  <a:lnTo>
                    <a:pt x="871156" y="50593"/>
                  </a:lnTo>
                  <a:lnTo>
                    <a:pt x="873258" y="51812"/>
                  </a:lnTo>
                  <a:lnTo>
                    <a:pt x="871661" y="53641"/>
                  </a:lnTo>
                  <a:lnTo>
                    <a:pt x="873756" y="55419"/>
                  </a:lnTo>
                  <a:close/>
                </a:path>
                <a:path w="1243965" h="144779">
                  <a:moveTo>
                    <a:pt x="874223" y="59229"/>
                  </a:moveTo>
                  <a:lnTo>
                    <a:pt x="854878" y="51355"/>
                  </a:lnTo>
                  <a:lnTo>
                    <a:pt x="866194" y="51355"/>
                  </a:lnTo>
                  <a:lnTo>
                    <a:pt x="869851" y="53006"/>
                  </a:lnTo>
                  <a:lnTo>
                    <a:pt x="871909" y="54149"/>
                  </a:lnTo>
                  <a:lnTo>
                    <a:pt x="873756" y="55419"/>
                  </a:lnTo>
                  <a:lnTo>
                    <a:pt x="877525" y="55419"/>
                  </a:lnTo>
                  <a:lnTo>
                    <a:pt x="874223" y="59229"/>
                  </a:lnTo>
                  <a:close/>
                </a:path>
                <a:path w="1243965" h="144779">
                  <a:moveTo>
                    <a:pt x="873756" y="55419"/>
                  </a:moveTo>
                  <a:lnTo>
                    <a:pt x="871661" y="53641"/>
                  </a:lnTo>
                  <a:lnTo>
                    <a:pt x="873258" y="51812"/>
                  </a:lnTo>
                  <a:lnTo>
                    <a:pt x="875328" y="53133"/>
                  </a:lnTo>
                  <a:lnTo>
                    <a:pt x="873756" y="55419"/>
                  </a:lnTo>
                  <a:close/>
                </a:path>
                <a:path w="1243965" h="144779">
                  <a:moveTo>
                    <a:pt x="855202" y="119427"/>
                  </a:moveTo>
                  <a:lnTo>
                    <a:pt x="842648" y="119427"/>
                  </a:lnTo>
                  <a:lnTo>
                    <a:pt x="837399" y="118665"/>
                  </a:lnTo>
                  <a:lnTo>
                    <a:pt x="828522" y="115744"/>
                  </a:lnTo>
                  <a:lnTo>
                    <a:pt x="824855" y="114093"/>
                  </a:lnTo>
                  <a:lnTo>
                    <a:pt x="821902" y="112315"/>
                  </a:lnTo>
                  <a:lnTo>
                    <a:pt x="818426" y="110283"/>
                  </a:lnTo>
                  <a:lnTo>
                    <a:pt x="815463" y="107870"/>
                  </a:lnTo>
                  <a:lnTo>
                    <a:pt x="811272" y="103171"/>
                  </a:lnTo>
                  <a:lnTo>
                    <a:pt x="825998" y="88439"/>
                  </a:lnTo>
                  <a:lnTo>
                    <a:pt x="829532" y="92249"/>
                  </a:lnTo>
                  <a:lnTo>
                    <a:pt x="829838" y="92503"/>
                  </a:lnTo>
                  <a:lnTo>
                    <a:pt x="825941" y="92503"/>
                  </a:lnTo>
                  <a:lnTo>
                    <a:pt x="823912" y="94408"/>
                  </a:lnTo>
                  <a:lnTo>
                    <a:pt x="815092" y="103298"/>
                  </a:lnTo>
                  <a:lnTo>
                    <a:pt x="842943" y="116633"/>
                  </a:lnTo>
                  <a:lnTo>
                    <a:pt x="867756" y="116633"/>
                  </a:lnTo>
                  <a:lnTo>
                    <a:pt x="860821" y="118665"/>
                  </a:lnTo>
                  <a:lnTo>
                    <a:pt x="855202" y="119427"/>
                  </a:lnTo>
                  <a:close/>
                </a:path>
                <a:path w="1243965" h="144779">
                  <a:moveTo>
                    <a:pt x="823969" y="94465"/>
                  </a:moveTo>
                  <a:lnTo>
                    <a:pt x="825941" y="92503"/>
                  </a:lnTo>
                  <a:lnTo>
                    <a:pt x="823969" y="94465"/>
                  </a:lnTo>
                  <a:close/>
                </a:path>
                <a:path w="1243965" h="144779">
                  <a:moveTo>
                    <a:pt x="825904" y="96397"/>
                  </a:moveTo>
                  <a:lnTo>
                    <a:pt x="823969" y="94465"/>
                  </a:lnTo>
                  <a:lnTo>
                    <a:pt x="825941" y="92503"/>
                  </a:lnTo>
                  <a:lnTo>
                    <a:pt x="827674" y="94281"/>
                  </a:lnTo>
                  <a:lnTo>
                    <a:pt x="827830" y="94408"/>
                  </a:lnTo>
                  <a:lnTo>
                    <a:pt x="825904" y="96397"/>
                  </a:lnTo>
                  <a:close/>
                </a:path>
                <a:path w="1243965" h="144779">
                  <a:moveTo>
                    <a:pt x="827870" y="94441"/>
                  </a:moveTo>
                  <a:lnTo>
                    <a:pt x="827674" y="94281"/>
                  </a:lnTo>
                  <a:lnTo>
                    <a:pt x="825941" y="92503"/>
                  </a:lnTo>
                  <a:lnTo>
                    <a:pt x="827903" y="94408"/>
                  </a:lnTo>
                  <a:close/>
                </a:path>
                <a:path w="1243965" h="144779">
                  <a:moveTo>
                    <a:pt x="852316" y="102282"/>
                  </a:moveTo>
                  <a:lnTo>
                    <a:pt x="845086" y="102282"/>
                  </a:lnTo>
                  <a:lnTo>
                    <a:pt x="841905" y="101774"/>
                  </a:lnTo>
                  <a:lnTo>
                    <a:pt x="836352" y="99742"/>
                  </a:lnTo>
                  <a:lnTo>
                    <a:pt x="833980" y="98599"/>
                  </a:lnTo>
                  <a:lnTo>
                    <a:pt x="829694" y="95932"/>
                  </a:lnTo>
                  <a:lnTo>
                    <a:pt x="827900" y="94465"/>
                  </a:lnTo>
                  <a:lnTo>
                    <a:pt x="825941" y="92503"/>
                  </a:lnTo>
                  <a:lnTo>
                    <a:pt x="829838" y="92503"/>
                  </a:lnTo>
                  <a:lnTo>
                    <a:pt x="831370" y="93773"/>
                  </a:lnTo>
                  <a:lnTo>
                    <a:pt x="835285" y="96186"/>
                  </a:lnTo>
                  <a:lnTo>
                    <a:pt x="837485" y="97202"/>
                  </a:lnTo>
                  <a:lnTo>
                    <a:pt x="842552" y="98980"/>
                  </a:lnTo>
                  <a:lnTo>
                    <a:pt x="845420" y="99488"/>
                  </a:lnTo>
                  <a:lnTo>
                    <a:pt x="863371" y="99488"/>
                  </a:lnTo>
                  <a:lnTo>
                    <a:pt x="862479" y="99996"/>
                  </a:lnTo>
                  <a:lnTo>
                    <a:pt x="860431" y="100758"/>
                  </a:lnTo>
                  <a:lnTo>
                    <a:pt x="855402" y="102028"/>
                  </a:lnTo>
                  <a:lnTo>
                    <a:pt x="852316" y="102282"/>
                  </a:lnTo>
                  <a:close/>
                </a:path>
                <a:path w="1243965" h="144779">
                  <a:moveTo>
                    <a:pt x="852535" y="105076"/>
                  </a:moveTo>
                  <a:lnTo>
                    <a:pt x="844762" y="105076"/>
                  </a:lnTo>
                  <a:lnTo>
                    <a:pt x="841257" y="104441"/>
                  </a:lnTo>
                  <a:lnTo>
                    <a:pt x="835218" y="102282"/>
                  </a:lnTo>
                  <a:lnTo>
                    <a:pt x="832675" y="101012"/>
                  </a:lnTo>
                  <a:lnTo>
                    <a:pt x="828017" y="98218"/>
                  </a:lnTo>
                  <a:lnTo>
                    <a:pt x="825904" y="96397"/>
                  </a:lnTo>
                  <a:lnTo>
                    <a:pt x="827870" y="94441"/>
                  </a:lnTo>
                  <a:lnTo>
                    <a:pt x="829694" y="95932"/>
                  </a:lnTo>
                  <a:lnTo>
                    <a:pt x="833980" y="98599"/>
                  </a:lnTo>
                  <a:lnTo>
                    <a:pt x="836352" y="99742"/>
                  </a:lnTo>
                  <a:lnTo>
                    <a:pt x="841905" y="101774"/>
                  </a:lnTo>
                  <a:lnTo>
                    <a:pt x="845086" y="102282"/>
                  </a:lnTo>
                  <a:lnTo>
                    <a:pt x="864086" y="102282"/>
                  </a:lnTo>
                  <a:lnTo>
                    <a:pt x="863641" y="102536"/>
                  </a:lnTo>
                  <a:lnTo>
                    <a:pt x="861336" y="103425"/>
                  </a:lnTo>
                  <a:lnTo>
                    <a:pt x="855821" y="104695"/>
                  </a:lnTo>
                  <a:lnTo>
                    <a:pt x="852535" y="105076"/>
                  </a:lnTo>
                  <a:close/>
                </a:path>
                <a:path w="1243965" h="144779">
                  <a:moveTo>
                    <a:pt x="815092" y="103298"/>
                  </a:moveTo>
                  <a:lnTo>
                    <a:pt x="823969" y="94465"/>
                  </a:lnTo>
                  <a:lnTo>
                    <a:pt x="825904" y="96397"/>
                  </a:lnTo>
                  <a:lnTo>
                    <a:pt x="820883" y="101393"/>
                  </a:lnTo>
                  <a:lnTo>
                    <a:pt x="817168" y="101393"/>
                  </a:lnTo>
                  <a:lnTo>
                    <a:pt x="815092" y="103298"/>
                  </a:lnTo>
                  <a:close/>
                </a:path>
                <a:path w="1243965" h="144779">
                  <a:moveTo>
                    <a:pt x="854649" y="113839"/>
                  </a:moveTo>
                  <a:lnTo>
                    <a:pt x="843248" y="113839"/>
                  </a:lnTo>
                  <a:lnTo>
                    <a:pt x="838571" y="113204"/>
                  </a:lnTo>
                  <a:lnTo>
                    <a:pt x="818901" y="103425"/>
                  </a:lnTo>
                  <a:lnTo>
                    <a:pt x="818969" y="103298"/>
                  </a:lnTo>
                  <a:lnTo>
                    <a:pt x="825904" y="96397"/>
                  </a:lnTo>
                  <a:lnTo>
                    <a:pt x="828017" y="98218"/>
                  </a:lnTo>
                  <a:lnTo>
                    <a:pt x="832675" y="101012"/>
                  </a:lnTo>
                  <a:lnTo>
                    <a:pt x="835218" y="102282"/>
                  </a:lnTo>
                  <a:lnTo>
                    <a:pt x="841257" y="104441"/>
                  </a:lnTo>
                  <a:lnTo>
                    <a:pt x="844762" y="105076"/>
                  </a:lnTo>
                  <a:lnTo>
                    <a:pt x="875998" y="105076"/>
                  </a:lnTo>
                  <a:lnTo>
                    <a:pt x="871328" y="109013"/>
                  </a:lnTo>
                  <a:lnTo>
                    <a:pt x="868013" y="110664"/>
                  </a:lnTo>
                  <a:lnTo>
                    <a:pt x="859726" y="113204"/>
                  </a:lnTo>
                  <a:lnTo>
                    <a:pt x="854649" y="113839"/>
                  </a:lnTo>
                  <a:close/>
                </a:path>
                <a:path w="1243965" h="144779">
                  <a:moveTo>
                    <a:pt x="817054" y="105203"/>
                  </a:moveTo>
                  <a:lnTo>
                    <a:pt x="815092" y="103298"/>
                  </a:lnTo>
                  <a:lnTo>
                    <a:pt x="817168" y="101393"/>
                  </a:lnTo>
                  <a:lnTo>
                    <a:pt x="818793" y="103298"/>
                  </a:lnTo>
                  <a:lnTo>
                    <a:pt x="818841" y="103425"/>
                  </a:lnTo>
                  <a:lnTo>
                    <a:pt x="817054" y="105203"/>
                  </a:lnTo>
                  <a:close/>
                </a:path>
                <a:path w="1243965" h="144779">
                  <a:moveTo>
                    <a:pt x="818873" y="103393"/>
                  </a:moveTo>
                  <a:lnTo>
                    <a:pt x="817168" y="101393"/>
                  </a:lnTo>
                  <a:lnTo>
                    <a:pt x="820883" y="101393"/>
                  </a:lnTo>
                  <a:lnTo>
                    <a:pt x="818873" y="103393"/>
                  </a:lnTo>
                  <a:close/>
                </a:path>
                <a:path w="1243965" h="144779">
                  <a:moveTo>
                    <a:pt x="854925" y="116633"/>
                  </a:moveTo>
                  <a:lnTo>
                    <a:pt x="842943" y="116633"/>
                  </a:lnTo>
                  <a:lnTo>
                    <a:pt x="837990" y="115998"/>
                  </a:lnTo>
                  <a:lnTo>
                    <a:pt x="815092" y="103298"/>
                  </a:lnTo>
                  <a:lnTo>
                    <a:pt x="817054" y="105203"/>
                  </a:lnTo>
                  <a:lnTo>
                    <a:pt x="820968" y="105203"/>
                  </a:lnTo>
                  <a:lnTo>
                    <a:pt x="843248" y="113839"/>
                  </a:lnTo>
                  <a:lnTo>
                    <a:pt x="867160" y="113839"/>
                  </a:lnTo>
                  <a:lnTo>
                    <a:pt x="860279" y="115998"/>
                  </a:lnTo>
                  <a:lnTo>
                    <a:pt x="854925" y="116633"/>
                  </a:lnTo>
                  <a:close/>
                </a:path>
                <a:path w="1243965" h="144779">
                  <a:moveTo>
                    <a:pt x="820968" y="105203"/>
                  </a:moveTo>
                  <a:lnTo>
                    <a:pt x="817054" y="105203"/>
                  </a:lnTo>
                  <a:lnTo>
                    <a:pt x="818873" y="103393"/>
                  </a:lnTo>
                  <a:lnTo>
                    <a:pt x="819226" y="103806"/>
                  </a:lnTo>
                  <a:lnTo>
                    <a:pt x="820968" y="105203"/>
                  </a:lnTo>
                  <a:close/>
                </a:path>
                <a:path w="1243965" h="144779">
                  <a:moveTo>
                    <a:pt x="948909" y="35061"/>
                  </a:moveTo>
                  <a:lnTo>
                    <a:pt x="946137" y="35061"/>
                  </a:lnTo>
                  <a:lnTo>
                    <a:pt x="946137" y="10067"/>
                  </a:lnTo>
                  <a:lnTo>
                    <a:pt x="966959" y="10067"/>
                  </a:lnTo>
                  <a:lnTo>
                    <a:pt x="966959" y="12844"/>
                  </a:lnTo>
                  <a:lnTo>
                    <a:pt x="948909" y="12844"/>
                  </a:lnTo>
                  <a:lnTo>
                    <a:pt x="948909" y="35061"/>
                  </a:lnTo>
                  <a:close/>
                </a:path>
                <a:path w="1243965" h="144779">
                  <a:moveTo>
                    <a:pt x="974426" y="115858"/>
                  </a:moveTo>
                  <a:lnTo>
                    <a:pt x="965977" y="115858"/>
                  </a:lnTo>
                  <a:lnTo>
                    <a:pt x="962606" y="115713"/>
                  </a:lnTo>
                  <a:lnTo>
                    <a:pt x="948909" y="49033"/>
                  </a:lnTo>
                  <a:lnTo>
                    <a:pt x="943879" y="49033"/>
                  </a:lnTo>
                  <a:lnTo>
                    <a:pt x="943879" y="35061"/>
                  </a:lnTo>
                  <a:lnTo>
                    <a:pt x="948909" y="35061"/>
                  </a:lnTo>
                  <a:lnTo>
                    <a:pt x="948909" y="12844"/>
                  </a:lnTo>
                  <a:lnTo>
                    <a:pt x="951690" y="12844"/>
                  </a:lnTo>
                  <a:lnTo>
                    <a:pt x="951690" y="37838"/>
                  </a:lnTo>
                  <a:lnTo>
                    <a:pt x="974426" y="37838"/>
                  </a:lnTo>
                  <a:lnTo>
                    <a:pt x="974426" y="46256"/>
                  </a:lnTo>
                  <a:lnTo>
                    <a:pt x="951690" y="46256"/>
                  </a:lnTo>
                  <a:lnTo>
                    <a:pt x="951750" y="99254"/>
                  </a:lnTo>
                  <a:lnTo>
                    <a:pt x="966025" y="113080"/>
                  </a:lnTo>
                  <a:lnTo>
                    <a:pt x="974426" y="113080"/>
                  </a:lnTo>
                  <a:lnTo>
                    <a:pt x="974426" y="115858"/>
                  </a:lnTo>
                  <a:close/>
                </a:path>
                <a:path w="1243965" h="144779">
                  <a:moveTo>
                    <a:pt x="961405" y="37838"/>
                  </a:moveTo>
                  <a:lnTo>
                    <a:pt x="951690" y="37838"/>
                  </a:lnTo>
                  <a:lnTo>
                    <a:pt x="951690" y="12844"/>
                  </a:lnTo>
                  <a:lnTo>
                    <a:pt x="961405" y="12844"/>
                  </a:lnTo>
                  <a:lnTo>
                    <a:pt x="961405" y="37838"/>
                  </a:lnTo>
                  <a:close/>
                </a:path>
                <a:path w="1243965" h="144779">
                  <a:moveTo>
                    <a:pt x="974426" y="37838"/>
                  </a:moveTo>
                  <a:lnTo>
                    <a:pt x="961405" y="37838"/>
                  </a:lnTo>
                  <a:lnTo>
                    <a:pt x="961405" y="12844"/>
                  </a:lnTo>
                  <a:lnTo>
                    <a:pt x="964187" y="12844"/>
                  </a:lnTo>
                  <a:lnTo>
                    <a:pt x="964187" y="35061"/>
                  </a:lnTo>
                  <a:lnTo>
                    <a:pt x="974426" y="35061"/>
                  </a:lnTo>
                  <a:lnTo>
                    <a:pt x="974426" y="37838"/>
                  </a:lnTo>
                  <a:close/>
                </a:path>
                <a:path w="1243965" h="144779">
                  <a:moveTo>
                    <a:pt x="966959" y="35061"/>
                  </a:moveTo>
                  <a:lnTo>
                    <a:pt x="964187" y="35061"/>
                  </a:lnTo>
                  <a:lnTo>
                    <a:pt x="964187" y="12844"/>
                  </a:lnTo>
                  <a:lnTo>
                    <a:pt x="966959" y="12844"/>
                  </a:lnTo>
                  <a:lnTo>
                    <a:pt x="966959" y="35061"/>
                  </a:lnTo>
                  <a:close/>
                </a:path>
                <a:path w="1243965" h="144779">
                  <a:moveTo>
                    <a:pt x="946137" y="51810"/>
                  </a:moveTo>
                  <a:lnTo>
                    <a:pt x="938326" y="51810"/>
                  </a:lnTo>
                  <a:lnTo>
                    <a:pt x="938326" y="32284"/>
                  </a:lnTo>
                  <a:lnTo>
                    <a:pt x="946137" y="32284"/>
                  </a:lnTo>
                  <a:lnTo>
                    <a:pt x="946137" y="35061"/>
                  </a:lnTo>
                  <a:lnTo>
                    <a:pt x="941098" y="35061"/>
                  </a:lnTo>
                  <a:lnTo>
                    <a:pt x="941098" y="49033"/>
                  </a:lnTo>
                  <a:lnTo>
                    <a:pt x="946137" y="49033"/>
                  </a:lnTo>
                  <a:lnTo>
                    <a:pt x="946137" y="51810"/>
                  </a:lnTo>
                  <a:close/>
                </a:path>
                <a:path w="1243965" h="144779">
                  <a:moveTo>
                    <a:pt x="979979" y="51810"/>
                  </a:moveTo>
                  <a:lnTo>
                    <a:pt x="966959" y="51810"/>
                  </a:lnTo>
                  <a:lnTo>
                    <a:pt x="966959" y="49033"/>
                  </a:lnTo>
                  <a:lnTo>
                    <a:pt x="977207" y="49033"/>
                  </a:lnTo>
                  <a:lnTo>
                    <a:pt x="977207" y="35061"/>
                  </a:lnTo>
                  <a:lnTo>
                    <a:pt x="966959" y="35061"/>
                  </a:lnTo>
                  <a:lnTo>
                    <a:pt x="966959" y="32284"/>
                  </a:lnTo>
                  <a:lnTo>
                    <a:pt x="979979" y="32284"/>
                  </a:lnTo>
                  <a:lnTo>
                    <a:pt x="979979" y="51810"/>
                  </a:lnTo>
                  <a:close/>
                </a:path>
                <a:path w="1243965" h="144779">
                  <a:moveTo>
                    <a:pt x="943879" y="49033"/>
                  </a:moveTo>
                  <a:lnTo>
                    <a:pt x="941098" y="49033"/>
                  </a:lnTo>
                  <a:lnTo>
                    <a:pt x="941098" y="35061"/>
                  </a:lnTo>
                  <a:lnTo>
                    <a:pt x="943879" y="35061"/>
                  </a:lnTo>
                  <a:lnTo>
                    <a:pt x="943879" y="49033"/>
                  </a:lnTo>
                  <a:close/>
                </a:path>
                <a:path w="1243965" h="144779">
                  <a:moveTo>
                    <a:pt x="977207" y="49033"/>
                  </a:moveTo>
                  <a:lnTo>
                    <a:pt x="974426" y="49033"/>
                  </a:lnTo>
                  <a:lnTo>
                    <a:pt x="974426" y="35061"/>
                  </a:lnTo>
                  <a:lnTo>
                    <a:pt x="977207" y="35061"/>
                  </a:lnTo>
                  <a:lnTo>
                    <a:pt x="977207" y="49033"/>
                  </a:lnTo>
                  <a:close/>
                </a:path>
                <a:path w="1243965" h="144779">
                  <a:moveTo>
                    <a:pt x="974426" y="113080"/>
                  </a:moveTo>
                  <a:lnTo>
                    <a:pt x="966025" y="113080"/>
                  </a:lnTo>
                  <a:lnTo>
                    <a:pt x="965073" y="113053"/>
                  </a:lnTo>
                  <a:lnTo>
                    <a:pt x="951690" y="46256"/>
                  </a:lnTo>
                  <a:lnTo>
                    <a:pt x="961405" y="46256"/>
                  </a:lnTo>
                  <a:lnTo>
                    <a:pt x="961528" y="97524"/>
                  </a:lnTo>
                  <a:lnTo>
                    <a:pt x="961796" y="99130"/>
                  </a:lnTo>
                  <a:lnTo>
                    <a:pt x="967120" y="104229"/>
                  </a:lnTo>
                  <a:lnTo>
                    <a:pt x="974426" y="104229"/>
                  </a:lnTo>
                  <a:lnTo>
                    <a:pt x="974426" y="113080"/>
                  </a:lnTo>
                  <a:close/>
                </a:path>
                <a:path w="1243965" h="144779">
                  <a:moveTo>
                    <a:pt x="974426" y="104229"/>
                  </a:moveTo>
                  <a:lnTo>
                    <a:pt x="967120" y="104229"/>
                  </a:lnTo>
                  <a:lnTo>
                    <a:pt x="965920" y="103912"/>
                  </a:lnTo>
                  <a:lnTo>
                    <a:pt x="961405" y="46256"/>
                  </a:lnTo>
                  <a:lnTo>
                    <a:pt x="974426" y="46256"/>
                  </a:lnTo>
                  <a:lnTo>
                    <a:pt x="974426" y="49033"/>
                  </a:lnTo>
                  <a:lnTo>
                    <a:pt x="964187" y="49033"/>
                  </a:lnTo>
                  <a:lnTo>
                    <a:pt x="964294" y="97244"/>
                  </a:lnTo>
                  <a:lnTo>
                    <a:pt x="967654" y="101451"/>
                  </a:lnTo>
                  <a:lnTo>
                    <a:pt x="974426" y="101451"/>
                  </a:lnTo>
                  <a:lnTo>
                    <a:pt x="974426" y="104229"/>
                  </a:lnTo>
                  <a:close/>
                </a:path>
                <a:path w="1243965" h="144779">
                  <a:moveTo>
                    <a:pt x="979979" y="118635"/>
                  </a:moveTo>
                  <a:lnTo>
                    <a:pt x="965930" y="118635"/>
                  </a:lnTo>
                  <a:lnTo>
                    <a:pt x="962263" y="118476"/>
                  </a:lnTo>
                  <a:lnTo>
                    <a:pt x="946137" y="49033"/>
                  </a:lnTo>
                  <a:lnTo>
                    <a:pt x="948909" y="49033"/>
                  </a:lnTo>
                  <a:lnTo>
                    <a:pt x="948939" y="99254"/>
                  </a:lnTo>
                  <a:lnTo>
                    <a:pt x="949198" y="101451"/>
                  </a:lnTo>
                  <a:lnTo>
                    <a:pt x="965977" y="115858"/>
                  </a:lnTo>
                  <a:lnTo>
                    <a:pt x="979979" y="115858"/>
                  </a:lnTo>
                  <a:lnTo>
                    <a:pt x="979979" y="118635"/>
                  </a:lnTo>
                  <a:close/>
                </a:path>
                <a:path w="1243965" h="144779">
                  <a:moveTo>
                    <a:pt x="979979" y="115858"/>
                  </a:moveTo>
                  <a:lnTo>
                    <a:pt x="977207" y="115858"/>
                  </a:lnTo>
                  <a:lnTo>
                    <a:pt x="977207" y="101451"/>
                  </a:lnTo>
                  <a:lnTo>
                    <a:pt x="967654" y="101451"/>
                  </a:lnTo>
                  <a:lnTo>
                    <a:pt x="964187" y="49033"/>
                  </a:lnTo>
                  <a:lnTo>
                    <a:pt x="966959" y="49033"/>
                  </a:lnTo>
                  <a:lnTo>
                    <a:pt x="967058" y="96938"/>
                  </a:lnTo>
                  <a:lnTo>
                    <a:pt x="967159" y="97524"/>
                  </a:lnTo>
                  <a:lnTo>
                    <a:pt x="968197" y="98675"/>
                  </a:lnTo>
                  <a:lnTo>
                    <a:pt x="979979" y="98675"/>
                  </a:lnTo>
                  <a:lnTo>
                    <a:pt x="979979" y="115858"/>
                  </a:lnTo>
                  <a:close/>
                </a:path>
                <a:path w="1243965" h="144779">
                  <a:moveTo>
                    <a:pt x="977207" y="115858"/>
                  </a:moveTo>
                  <a:lnTo>
                    <a:pt x="974426" y="115858"/>
                  </a:lnTo>
                  <a:lnTo>
                    <a:pt x="974426" y="101451"/>
                  </a:lnTo>
                  <a:lnTo>
                    <a:pt x="977207" y="101451"/>
                  </a:lnTo>
                  <a:lnTo>
                    <a:pt x="977207" y="115858"/>
                  </a:lnTo>
                  <a:close/>
                </a:path>
                <a:path w="1243965" h="144779">
                  <a:moveTo>
                    <a:pt x="1017470" y="118635"/>
                  </a:moveTo>
                  <a:lnTo>
                    <a:pt x="996648" y="118635"/>
                  </a:lnTo>
                  <a:lnTo>
                    <a:pt x="996648" y="32284"/>
                  </a:lnTo>
                  <a:lnTo>
                    <a:pt x="1017470" y="32284"/>
                  </a:lnTo>
                  <a:lnTo>
                    <a:pt x="1017470" y="35061"/>
                  </a:lnTo>
                  <a:lnTo>
                    <a:pt x="999420" y="35061"/>
                  </a:lnTo>
                  <a:lnTo>
                    <a:pt x="999420" y="115858"/>
                  </a:lnTo>
                  <a:lnTo>
                    <a:pt x="1017470" y="115858"/>
                  </a:lnTo>
                  <a:lnTo>
                    <a:pt x="1017470" y="118635"/>
                  </a:lnTo>
                  <a:close/>
                </a:path>
                <a:path w="1243965" h="144779">
                  <a:moveTo>
                    <a:pt x="1002201" y="115858"/>
                  </a:moveTo>
                  <a:lnTo>
                    <a:pt x="999420" y="115858"/>
                  </a:lnTo>
                  <a:lnTo>
                    <a:pt x="999420" y="35061"/>
                  </a:lnTo>
                  <a:lnTo>
                    <a:pt x="1002201" y="35061"/>
                  </a:lnTo>
                  <a:lnTo>
                    <a:pt x="1002201" y="115858"/>
                  </a:lnTo>
                  <a:close/>
                </a:path>
                <a:path w="1243965" h="144779">
                  <a:moveTo>
                    <a:pt x="1011917" y="115858"/>
                  </a:moveTo>
                  <a:lnTo>
                    <a:pt x="1002201" y="115858"/>
                  </a:lnTo>
                  <a:lnTo>
                    <a:pt x="1002201" y="35061"/>
                  </a:lnTo>
                  <a:lnTo>
                    <a:pt x="1011917" y="35061"/>
                  </a:lnTo>
                  <a:lnTo>
                    <a:pt x="1011917" y="115858"/>
                  </a:lnTo>
                  <a:close/>
                </a:path>
                <a:path w="1243965" h="144779">
                  <a:moveTo>
                    <a:pt x="1014698" y="115858"/>
                  </a:moveTo>
                  <a:lnTo>
                    <a:pt x="1011917" y="115858"/>
                  </a:lnTo>
                  <a:lnTo>
                    <a:pt x="1011917" y="35061"/>
                  </a:lnTo>
                  <a:lnTo>
                    <a:pt x="1014698" y="35061"/>
                  </a:lnTo>
                  <a:lnTo>
                    <a:pt x="1014698" y="115858"/>
                  </a:lnTo>
                  <a:close/>
                </a:path>
                <a:path w="1243965" h="144779">
                  <a:moveTo>
                    <a:pt x="1017470" y="115858"/>
                  </a:moveTo>
                  <a:lnTo>
                    <a:pt x="1014698" y="115858"/>
                  </a:lnTo>
                  <a:lnTo>
                    <a:pt x="1014698" y="35061"/>
                  </a:lnTo>
                  <a:lnTo>
                    <a:pt x="1017470" y="35061"/>
                  </a:lnTo>
                  <a:lnTo>
                    <a:pt x="1017470" y="115858"/>
                  </a:lnTo>
                  <a:close/>
                </a:path>
                <a:path w="1243965" h="144779">
                  <a:moveTo>
                    <a:pt x="1017470" y="20828"/>
                  </a:moveTo>
                  <a:lnTo>
                    <a:pt x="996648" y="20828"/>
                  </a:lnTo>
                  <a:lnTo>
                    <a:pt x="996648" y="0"/>
                  </a:lnTo>
                  <a:lnTo>
                    <a:pt x="1017470" y="0"/>
                  </a:lnTo>
                  <a:lnTo>
                    <a:pt x="1017470" y="2776"/>
                  </a:lnTo>
                  <a:lnTo>
                    <a:pt x="999420" y="2776"/>
                  </a:lnTo>
                  <a:lnTo>
                    <a:pt x="999420" y="18051"/>
                  </a:lnTo>
                  <a:lnTo>
                    <a:pt x="1017470" y="18051"/>
                  </a:lnTo>
                  <a:lnTo>
                    <a:pt x="1017470" y="20828"/>
                  </a:lnTo>
                  <a:close/>
                </a:path>
                <a:path w="1243965" h="144779">
                  <a:moveTo>
                    <a:pt x="1002201" y="18051"/>
                  </a:moveTo>
                  <a:lnTo>
                    <a:pt x="999420" y="18051"/>
                  </a:lnTo>
                  <a:lnTo>
                    <a:pt x="999420" y="2776"/>
                  </a:lnTo>
                  <a:lnTo>
                    <a:pt x="1002201" y="2776"/>
                  </a:lnTo>
                  <a:lnTo>
                    <a:pt x="1002201" y="18051"/>
                  </a:lnTo>
                  <a:close/>
                </a:path>
                <a:path w="1243965" h="144779">
                  <a:moveTo>
                    <a:pt x="1011917" y="18051"/>
                  </a:moveTo>
                  <a:lnTo>
                    <a:pt x="1002201" y="18051"/>
                  </a:lnTo>
                  <a:lnTo>
                    <a:pt x="1002201" y="2776"/>
                  </a:lnTo>
                  <a:lnTo>
                    <a:pt x="1011917" y="2776"/>
                  </a:lnTo>
                  <a:lnTo>
                    <a:pt x="1011917" y="18051"/>
                  </a:lnTo>
                  <a:close/>
                </a:path>
                <a:path w="1243965" h="144779">
                  <a:moveTo>
                    <a:pt x="1014698" y="18051"/>
                  </a:moveTo>
                  <a:lnTo>
                    <a:pt x="1011917" y="18051"/>
                  </a:lnTo>
                  <a:lnTo>
                    <a:pt x="1011917" y="2776"/>
                  </a:lnTo>
                  <a:lnTo>
                    <a:pt x="1014698" y="2776"/>
                  </a:lnTo>
                  <a:lnTo>
                    <a:pt x="1014698" y="18051"/>
                  </a:lnTo>
                  <a:close/>
                </a:path>
                <a:path w="1243965" h="144779">
                  <a:moveTo>
                    <a:pt x="1017470" y="18051"/>
                  </a:moveTo>
                  <a:lnTo>
                    <a:pt x="1014698" y="18051"/>
                  </a:lnTo>
                  <a:lnTo>
                    <a:pt x="1014698" y="2776"/>
                  </a:lnTo>
                  <a:lnTo>
                    <a:pt x="1017470" y="2776"/>
                  </a:lnTo>
                  <a:lnTo>
                    <a:pt x="1017470" y="18051"/>
                  </a:lnTo>
                  <a:close/>
                </a:path>
                <a:path w="1243965" h="144779">
                  <a:moveTo>
                    <a:pt x="1057046" y="40678"/>
                  </a:moveTo>
                  <a:lnTo>
                    <a:pt x="1072353" y="31416"/>
                  </a:lnTo>
                  <a:lnTo>
                    <a:pt x="1078715" y="31416"/>
                  </a:lnTo>
                  <a:lnTo>
                    <a:pt x="1081325" y="31670"/>
                  </a:lnTo>
                  <a:lnTo>
                    <a:pt x="1086240" y="33067"/>
                  </a:lnTo>
                  <a:lnTo>
                    <a:pt x="1088478" y="34083"/>
                  </a:lnTo>
                  <a:lnTo>
                    <a:pt x="1072667" y="34083"/>
                  </a:lnTo>
                  <a:lnTo>
                    <a:pt x="1069733" y="34591"/>
                  </a:lnTo>
                  <a:lnTo>
                    <a:pt x="1064580" y="36369"/>
                  </a:lnTo>
                  <a:lnTo>
                    <a:pt x="1062399" y="37385"/>
                  </a:lnTo>
                  <a:lnTo>
                    <a:pt x="1058522" y="39544"/>
                  </a:lnTo>
                  <a:lnTo>
                    <a:pt x="1057046" y="40678"/>
                  </a:lnTo>
                  <a:close/>
                </a:path>
                <a:path w="1243965" h="144779">
                  <a:moveTo>
                    <a:pt x="1100392" y="43674"/>
                  </a:moveTo>
                  <a:lnTo>
                    <a:pt x="1099065" y="42084"/>
                  </a:lnTo>
                  <a:lnTo>
                    <a:pt x="1098548" y="41536"/>
                  </a:lnTo>
                  <a:lnTo>
                    <a:pt x="1101080" y="39417"/>
                  </a:lnTo>
                  <a:lnTo>
                    <a:pt x="1121025" y="31416"/>
                  </a:lnTo>
                  <a:lnTo>
                    <a:pt x="1129150" y="31416"/>
                  </a:lnTo>
                  <a:lnTo>
                    <a:pt x="1133084" y="32051"/>
                  </a:lnTo>
                  <a:lnTo>
                    <a:pt x="1138160" y="34083"/>
                  </a:lnTo>
                  <a:lnTo>
                    <a:pt x="1121321" y="34083"/>
                  </a:lnTo>
                  <a:lnTo>
                    <a:pt x="1118015" y="34591"/>
                  </a:lnTo>
                  <a:lnTo>
                    <a:pt x="1111939" y="36623"/>
                  </a:lnTo>
                  <a:lnTo>
                    <a:pt x="1109262" y="37766"/>
                  </a:lnTo>
                  <a:lnTo>
                    <a:pt x="1104633" y="40433"/>
                  </a:lnTo>
                  <a:lnTo>
                    <a:pt x="1102728" y="41703"/>
                  </a:lnTo>
                  <a:lnTo>
                    <a:pt x="1100392" y="43674"/>
                  </a:lnTo>
                  <a:close/>
                </a:path>
                <a:path w="1243965" h="144779">
                  <a:moveTo>
                    <a:pt x="1057046" y="118538"/>
                  </a:moveTo>
                  <a:lnTo>
                    <a:pt x="1036215" y="118538"/>
                  </a:lnTo>
                  <a:lnTo>
                    <a:pt x="1036215" y="32178"/>
                  </a:lnTo>
                  <a:lnTo>
                    <a:pt x="1057046" y="32178"/>
                  </a:lnTo>
                  <a:lnTo>
                    <a:pt x="1057046" y="34972"/>
                  </a:lnTo>
                  <a:lnTo>
                    <a:pt x="1038996" y="34972"/>
                  </a:lnTo>
                  <a:lnTo>
                    <a:pt x="1038996" y="115744"/>
                  </a:lnTo>
                  <a:lnTo>
                    <a:pt x="1057046" y="115744"/>
                  </a:lnTo>
                  <a:lnTo>
                    <a:pt x="1057046" y="118538"/>
                  </a:lnTo>
                  <a:close/>
                </a:path>
                <a:path w="1243965" h="144779">
                  <a:moveTo>
                    <a:pt x="1059149" y="42592"/>
                  </a:moveTo>
                  <a:lnTo>
                    <a:pt x="1057046" y="42592"/>
                  </a:lnTo>
                  <a:lnTo>
                    <a:pt x="1057046" y="40678"/>
                  </a:lnTo>
                  <a:lnTo>
                    <a:pt x="1072667" y="34083"/>
                  </a:lnTo>
                  <a:lnTo>
                    <a:pt x="1078458" y="34083"/>
                  </a:lnTo>
                  <a:lnTo>
                    <a:pt x="1080811" y="34464"/>
                  </a:lnTo>
                  <a:lnTo>
                    <a:pt x="1085269" y="35734"/>
                  </a:lnTo>
                  <a:lnTo>
                    <a:pt x="1087307" y="36623"/>
                  </a:lnTo>
                  <a:lnTo>
                    <a:pt x="1087770" y="36877"/>
                  </a:lnTo>
                  <a:lnTo>
                    <a:pt x="1072981" y="36877"/>
                  </a:lnTo>
                  <a:lnTo>
                    <a:pt x="1070352" y="37258"/>
                  </a:lnTo>
                  <a:lnTo>
                    <a:pt x="1065666" y="38909"/>
                  </a:lnTo>
                  <a:lnTo>
                    <a:pt x="1063637" y="39798"/>
                  </a:lnTo>
                  <a:lnTo>
                    <a:pt x="1060132" y="41830"/>
                  </a:lnTo>
                  <a:lnTo>
                    <a:pt x="1059149" y="42592"/>
                  </a:lnTo>
                  <a:close/>
                </a:path>
                <a:path w="1243965" h="144779">
                  <a:moveTo>
                    <a:pt x="1096469" y="43325"/>
                  </a:moveTo>
                  <a:lnTo>
                    <a:pt x="1078458" y="34083"/>
                  </a:lnTo>
                  <a:lnTo>
                    <a:pt x="1088478" y="34083"/>
                  </a:lnTo>
                  <a:lnTo>
                    <a:pt x="1092555" y="36369"/>
                  </a:lnTo>
                  <a:lnTo>
                    <a:pt x="1094413" y="37639"/>
                  </a:lnTo>
                  <a:lnTo>
                    <a:pt x="1097746" y="40687"/>
                  </a:lnTo>
                  <a:lnTo>
                    <a:pt x="1098548" y="41536"/>
                  </a:lnTo>
                  <a:lnTo>
                    <a:pt x="1096832" y="42973"/>
                  </a:lnTo>
                  <a:lnTo>
                    <a:pt x="1096469" y="43325"/>
                  </a:lnTo>
                  <a:close/>
                </a:path>
                <a:path w="1243965" h="144779">
                  <a:moveTo>
                    <a:pt x="1102499" y="45513"/>
                  </a:moveTo>
                  <a:lnTo>
                    <a:pt x="1098270" y="45513"/>
                  </a:lnTo>
                  <a:lnTo>
                    <a:pt x="1100442" y="43735"/>
                  </a:lnTo>
                  <a:lnTo>
                    <a:pt x="1121321" y="34083"/>
                  </a:lnTo>
                  <a:lnTo>
                    <a:pt x="1128788" y="34083"/>
                  </a:lnTo>
                  <a:lnTo>
                    <a:pt x="1132379" y="34845"/>
                  </a:lnTo>
                  <a:lnTo>
                    <a:pt x="1137401" y="36877"/>
                  </a:lnTo>
                  <a:lnTo>
                    <a:pt x="1121625" y="36877"/>
                  </a:lnTo>
                  <a:lnTo>
                    <a:pt x="1118606" y="37385"/>
                  </a:lnTo>
                  <a:lnTo>
                    <a:pt x="1112986" y="39290"/>
                  </a:lnTo>
                  <a:lnTo>
                    <a:pt x="1110472" y="40306"/>
                  </a:lnTo>
                  <a:lnTo>
                    <a:pt x="1106138" y="42719"/>
                  </a:lnTo>
                  <a:lnTo>
                    <a:pt x="1104366" y="43989"/>
                  </a:lnTo>
                  <a:lnTo>
                    <a:pt x="1102499" y="45513"/>
                  </a:lnTo>
                  <a:close/>
                </a:path>
                <a:path w="1243965" h="144779">
                  <a:moveTo>
                    <a:pt x="1154858" y="115744"/>
                  </a:moveTo>
                  <a:lnTo>
                    <a:pt x="1152077" y="115744"/>
                  </a:lnTo>
                  <a:lnTo>
                    <a:pt x="1152014" y="58594"/>
                  </a:lnTo>
                  <a:lnTo>
                    <a:pt x="1151382" y="54784"/>
                  </a:lnTo>
                  <a:lnTo>
                    <a:pt x="1128788" y="34083"/>
                  </a:lnTo>
                  <a:lnTo>
                    <a:pt x="1138160" y="34083"/>
                  </a:lnTo>
                  <a:lnTo>
                    <a:pt x="1154749" y="57959"/>
                  </a:lnTo>
                  <a:lnTo>
                    <a:pt x="1154858" y="115744"/>
                  </a:lnTo>
                  <a:close/>
                </a:path>
                <a:path w="1243965" h="144779">
                  <a:moveTo>
                    <a:pt x="1041768" y="115744"/>
                  </a:moveTo>
                  <a:lnTo>
                    <a:pt x="1038996" y="115744"/>
                  </a:lnTo>
                  <a:lnTo>
                    <a:pt x="1038996" y="34972"/>
                  </a:lnTo>
                  <a:lnTo>
                    <a:pt x="1041768" y="34972"/>
                  </a:lnTo>
                  <a:lnTo>
                    <a:pt x="1041768" y="115744"/>
                  </a:lnTo>
                  <a:close/>
                </a:path>
                <a:path w="1243965" h="144779">
                  <a:moveTo>
                    <a:pt x="1051493" y="115744"/>
                  </a:moveTo>
                  <a:lnTo>
                    <a:pt x="1041768" y="115744"/>
                  </a:lnTo>
                  <a:lnTo>
                    <a:pt x="1041768" y="34972"/>
                  </a:lnTo>
                  <a:lnTo>
                    <a:pt x="1051493" y="34972"/>
                  </a:lnTo>
                  <a:lnTo>
                    <a:pt x="1051493" y="45386"/>
                  </a:lnTo>
                  <a:lnTo>
                    <a:pt x="1094536" y="45386"/>
                  </a:lnTo>
                  <a:lnTo>
                    <a:pt x="1094908" y="45767"/>
                  </a:lnTo>
                  <a:lnTo>
                    <a:pt x="1069143" y="45767"/>
                  </a:lnTo>
                  <a:lnTo>
                    <a:pt x="1066676" y="46148"/>
                  </a:lnTo>
                  <a:lnTo>
                    <a:pt x="1051493" y="57070"/>
                  </a:lnTo>
                  <a:lnTo>
                    <a:pt x="1051493" y="115744"/>
                  </a:lnTo>
                  <a:close/>
                </a:path>
                <a:path w="1243965" h="144779">
                  <a:moveTo>
                    <a:pt x="1056284" y="45386"/>
                  </a:moveTo>
                  <a:lnTo>
                    <a:pt x="1051493" y="45386"/>
                  </a:lnTo>
                  <a:lnTo>
                    <a:pt x="1051493" y="34972"/>
                  </a:lnTo>
                  <a:lnTo>
                    <a:pt x="1054265" y="34972"/>
                  </a:lnTo>
                  <a:lnTo>
                    <a:pt x="1054236" y="39544"/>
                  </a:lnTo>
                  <a:lnTo>
                    <a:pt x="1053169" y="40560"/>
                  </a:lnTo>
                  <a:lnTo>
                    <a:pt x="1054155" y="41576"/>
                  </a:lnTo>
                  <a:lnTo>
                    <a:pt x="1054265" y="42592"/>
                  </a:lnTo>
                  <a:lnTo>
                    <a:pt x="1059149" y="42592"/>
                  </a:lnTo>
                  <a:lnTo>
                    <a:pt x="1058494" y="43100"/>
                  </a:lnTo>
                  <a:lnTo>
                    <a:pt x="1056284" y="45386"/>
                  </a:lnTo>
                  <a:close/>
                </a:path>
                <a:path w="1243965" h="144779">
                  <a:moveTo>
                    <a:pt x="1054265" y="39517"/>
                  </a:moveTo>
                  <a:lnTo>
                    <a:pt x="1054265" y="34972"/>
                  </a:lnTo>
                  <a:lnTo>
                    <a:pt x="1057046" y="34972"/>
                  </a:lnTo>
                  <a:lnTo>
                    <a:pt x="1057046" y="37182"/>
                  </a:lnTo>
                  <a:lnTo>
                    <a:pt x="1056913" y="37258"/>
                  </a:lnTo>
                  <a:lnTo>
                    <a:pt x="1054903" y="38909"/>
                  </a:lnTo>
                  <a:lnTo>
                    <a:pt x="1054265" y="39517"/>
                  </a:lnTo>
                  <a:close/>
                </a:path>
                <a:path w="1243965" h="144779">
                  <a:moveTo>
                    <a:pt x="1094536" y="45386"/>
                  </a:moveTo>
                  <a:lnTo>
                    <a:pt x="1056284" y="45386"/>
                  </a:lnTo>
                  <a:lnTo>
                    <a:pt x="1058494" y="43100"/>
                  </a:lnTo>
                  <a:lnTo>
                    <a:pt x="1072981" y="36877"/>
                  </a:lnTo>
                  <a:lnTo>
                    <a:pt x="1078191" y="36877"/>
                  </a:lnTo>
                  <a:lnTo>
                    <a:pt x="1094536" y="45386"/>
                  </a:lnTo>
                  <a:close/>
                </a:path>
                <a:path w="1243965" h="144779">
                  <a:moveTo>
                    <a:pt x="1098042" y="49704"/>
                  </a:moveTo>
                  <a:lnTo>
                    <a:pt x="1078191" y="36877"/>
                  </a:lnTo>
                  <a:lnTo>
                    <a:pt x="1087770" y="36877"/>
                  </a:lnTo>
                  <a:lnTo>
                    <a:pt x="1091012" y="38655"/>
                  </a:lnTo>
                  <a:lnTo>
                    <a:pt x="1092698" y="39798"/>
                  </a:lnTo>
                  <a:lnTo>
                    <a:pt x="1095887" y="42719"/>
                  </a:lnTo>
                  <a:lnTo>
                    <a:pt x="1096469" y="43325"/>
                  </a:lnTo>
                  <a:lnTo>
                    <a:pt x="1096308" y="43481"/>
                  </a:lnTo>
                  <a:lnTo>
                    <a:pt x="1098270" y="45513"/>
                  </a:lnTo>
                  <a:lnTo>
                    <a:pt x="1102499" y="45513"/>
                  </a:lnTo>
                  <a:lnTo>
                    <a:pt x="1100632" y="47037"/>
                  </a:lnTo>
                  <a:lnTo>
                    <a:pt x="1098042" y="49704"/>
                  </a:lnTo>
                  <a:close/>
                </a:path>
                <a:path w="1243965" h="144779">
                  <a:moveTo>
                    <a:pt x="1107595" y="49704"/>
                  </a:moveTo>
                  <a:lnTo>
                    <a:pt x="1098042" y="49704"/>
                  </a:lnTo>
                  <a:lnTo>
                    <a:pt x="1100632" y="47037"/>
                  </a:lnTo>
                  <a:lnTo>
                    <a:pt x="1121625" y="36877"/>
                  </a:lnTo>
                  <a:lnTo>
                    <a:pt x="1128426" y="36877"/>
                  </a:lnTo>
                  <a:lnTo>
                    <a:pt x="1131674" y="37512"/>
                  </a:lnTo>
                  <a:lnTo>
                    <a:pt x="1137570" y="39925"/>
                  </a:lnTo>
                  <a:lnTo>
                    <a:pt x="1140113" y="41576"/>
                  </a:lnTo>
                  <a:lnTo>
                    <a:pt x="1144191" y="45767"/>
                  </a:lnTo>
                  <a:lnTo>
                    <a:pt x="1118244" y="45767"/>
                  </a:lnTo>
                  <a:lnTo>
                    <a:pt x="1115949" y="46148"/>
                  </a:lnTo>
                  <a:lnTo>
                    <a:pt x="1111834" y="47418"/>
                  </a:lnTo>
                  <a:lnTo>
                    <a:pt x="1110005" y="48307"/>
                  </a:lnTo>
                  <a:lnTo>
                    <a:pt x="1107595" y="49704"/>
                  </a:lnTo>
                  <a:close/>
                </a:path>
                <a:path w="1243965" h="144779">
                  <a:moveTo>
                    <a:pt x="1152077" y="115744"/>
                  </a:moveTo>
                  <a:lnTo>
                    <a:pt x="1149296" y="115744"/>
                  </a:lnTo>
                  <a:lnTo>
                    <a:pt x="1149191" y="58594"/>
                  </a:lnTo>
                  <a:lnTo>
                    <a:pt x="1148688" y="55546"/>
                  </a:lnTo>
                  <a:lnTo>
                    <a:pt x="1128426" y="36877"/>
                  </a:lnTo>
                  <a:lnTo>
                    <a:pt x="1137401" y="36877"/>
                  </a:lnTo>
                  <a:lnTo>
                    <a:pt x="1152014" y="58594"/>
                  </a:lnTo>
                  <a:lnTo>
                    <a:pt x="1152077" y="115744"/>
                  </a:lnTo>
                  <a:close/>
                </a:path>
                <a:path w="1243965" h="144779">
                  <a:moveTo>
                    <a:pt x="1055141" y="42592"/>
                  </a:moveTo>
                  <a:lnTo>
                    <a:pt x="1054402" y="41830"/>
                  </a:lnTo>
                  <a:lnTo>
                    <a:pt x="1054369" y="39417"/>
                  </a:lnTo>
                  <a:lnTo>
                    <a:pt x="1054903" y="38909"/>
                  </a:lnTo>
                  <a:lnTo>
                    <a:pt x="1056913" y="37258"/>
                  </a:lnTo>
                  <a:lnTo>
                    <a:pt x="1057046" y="37182"/>
                  </a:lnTo>
                  <a:lnTo>
                    <a:pt x="1057046" y="39798"/>
                  </a:lnTo>
                  <a:lnTo>
                    <a:pt x="1055141" y="39798"/>
                  </a:lnTo>
                  <a:lnTo>
                    <a:pt x="1055141" y="42592"/>
                  </a:lnTo>
                  <a:close/>
                </a:path>
                <a:path w="1243965" h="144779">
                  <a:moveTo>
                    <a:pt x="1054265" y="41689"/>
                  </a:moveTo>
                  <a:lnTo>
                    <a:pt x="1053169" y="40560"/>
                  </a:lnTo>
                  <a:lnTo>
                    <a:pt x="1054265" y="39517"/>
                  </a:lnTo>
                  <a:lnTo>
                    <a:pt x="1054265" y="41689"/>
                  </a:lnTo>
                  <a:close/>
                </a:path>
                <a:path w="1243965" h="144779">
                  <a:moveTo>
                    <a:pt x="1055141" y="42592"/>
                  </a:moveTo>
                  <a:lnTo>
                    <a:pt x="1055141" y="39798"/>
                  </a:lnTo>
                  <a:lnTo>
                    <a:pt x="1057046" y="39798"/>
                  </a:lnTo>
                  <a:lnTo>
                    <a:pt x="1057034" y="40687"/>
                  </a:lnTo>
                  <a:lnTo>
                    <a:pt x="1056703" y="40941"/>
                  </a:lnTo>
                  <a:lnTo>
                    <a:pt x="1055141" y="42592"/>
                  </a:lnTo>
                  <a:close/>
                </a:path>
                <a:path w="1243965" h="144779">
                  <a:moveTo>
                    <a:pt x="1057046" y="42592"/>
                  </a:moveTo>
                  <a:lnTo>
                    <a:pt x="1055141" y="42592"/>
                  </a:lnTo>
                  <a:lnTo>
                    <a:pt x="1056703" y="40941"/>
                  </a:lnTo>
                  <a:lnTo>
                    <a:pt x="1057046" y="40678"/>
                  </a:lnTo>
                  <a:lnTo>
                    <a:pt x="1057046" y="42592"/>
                  </a:lnTo>
                  <a:close/>
                </a:path>
                <a:path w="1243965" h="144779">
                  <a:moveTo>
                    <a:pt x="1098270" y="45513"/>
                  </a:moveTo>
                  <a:lnTo>
                    <a:pt x="1097108" y="43989"/>
                  </a:lnTo>
                  <a:lnTo>
                    <a:pt x="1096469" y="43325"/>
                  </a:lnTo>
                  <a:lnTo>
                    <a:pt x="1096832" y="42973"/>
                  </a:lnTo>
                  <a:lnTo>
                    <a:pt x="1098548" y="41536"/>
                  </a:lnTo>
                  <a:lnTo>
                    <a:pt x="1099185" y="42211"/>
                  </a:lnTo>
                  <a:lnTo>
                    <a:pt x="1100392" y="43674"/>
                  </a:lnTo>
                  <a:lnTo>
                    <a:pt x="1099718" y="44243"/>
                  </a:lnTo>
                  <a:lnTo>
                    <a:pt x="1098737" y="45005"/>
                  </a:lnTo>
                  <a:lnTo>
                    <a:pt x="1098270" y="45513"/>
                  </a:lnTo>
                  <a:close/>
                </a:path>
                <a:path w="1243965" h="144779">
                  <a:moveTo>
                    <a:pt x="1055141" y="42592"/>
                  </a:moveTo>
                  <a:lnTo>
                    <a:pt x="1054265" y="42592"/>
                  </a:lnTo>
                  <a:lnTo>
                    <a:pt x="1054265" y="41689"/>
                  </a:lnTo>
                  <a:lnTo>
                    <a:pt x="1055141" y="42592"/>
                  </a:lnTo>
                  <a:close/>
                </a:path>
                <a:path w="1243965" h="144779">
                  <a:moveTo>
                    <a:pt x="1098270" y="45513"/>
                  </a:moveTo>
                  <a:lnTo>
                    <a:pt x="1096308" y="43481"/>
                  </a:lnTo>
                  <a:lnTo>
                    <a:pt x="1096469" y="43325"/>
                  </a:lnTo>
                  <a:lnTo>
                    <a:pt x="1097108" y="43989"/>
                  </a:lnTo>
                  <a:lnTo>
                    <a:pt x="1098270" y="45513"/>
                  </a:lnTo>
                  <a:close/>
                </a:path>
                <a:path w="1243965" h="144779">
                  <a:moveTo>
                    <a:pt x="1098270" y="45513"/>
                  </a:moveTo>
                  <a:lnTo>
                    <a:pt x="1098737" y="45005"/>
                  </a:lnTo>
                  <a:lnTo>
                    <a:pt x="1099718" y="44243"/>
                  </a:lnTo>
                  <a:lnTo>
                    <a:pt x="1100392" y="43674"/>
                  </a:lnTo>
                  <a:lnTo>
                    <a:pt x="1098270" y="45513"/>
                  </a:lnTo>
                  <a:close/>
                </a:path>
                <a:path w="1243965" h="144779">
                  <a:moveTo>
                    <a:pt x="1054265" y="115744"/>
                  </a:moveTo>
                  <a:lnTo>
                    <a:pt x="1051493" y="115744"/>
                  </a:lnTo>
                  <a:lnTo>
                    <a:pt x="1051493" y="57070"/>
                  </a:lnTo>
                  <a:lnTo>
                    <a:pt x="1069143" y="45767"/>
                  </a:lnTo>
                  <a:lnTo>
                    <a:pt x="1074029" y="45767"/>
                  </a:lnTo>
                  <a:lnTo>
                    <a:pt x="1076220" y="46021"/>
                  </a:lnTo>
                  <a:lnTo>
                    <a:pt x="1080639" y="47291"/>
                  </a:lnTo>
                  <a:lnTo>
                    <a:pt x="1082687" y="48434"/>
                  </a:lnTo>
                  <a:lnTo>
                    <a:pt x="1082848" y="48561"/>
                  </a:lnTo>
                  <a:lnTo>
                    <a:pt x="1069486" y="48561"/>
                  </a:lnTo>
                  <a:lnTo>
                    <a:pt x="1067362" y="48942"/>
                  </a:lnTo>
                  <a:lnTo>
                    <a:pt x="1054731" y="57451"/>
                  </a:lnTo>
                  <a:lnTo>
                    <a:pt x="1054265" y="57959"/>
                  </a:lnTo>
                  <a:lnTo>
                    <a:pt x="1054265" y="115744"/>
                  </a:lnTo>
                  <a:close/>
                </a:path>
                <a:path w="1243965" h="144779">
                  <a:moveTo>
                    <a:pt x="1100442" y="115744"/>
                  </a:moveTo>
                  <a:lnTo>
                    <a:pt x="1090717" y="115744"/>
                  </a:lnTo>
                  <a:lnTo>
                    <a:pt x="1090717" y="60753"/>
                  </a:lnTo>
                  <a:lnTo>
                    <a:pt x="1090155" y="57959"/>
                  </a:lnTo>
                  <a:lnTo>
                    <a:pt x="1074029" y="45767"/>
                  </a:lnTo>
                  <a:lnTo>
                    <a:pt x="1094908" y="45767"/>
                  </a:lnTo>
                  <a:lnTo>
                    <a:pt x="1095232" y="46148"/>
                  </a:lnTo>
                  <a:lnTo>
                    <a:pt x="1098042" y="49704"/>
                  </a:lnTo>
                  <a:lnTo>
                    <a:pt x="1107595" y="49704"/>
                  </a:lnTo>
                  <a:lnTo>
                    <a:pt x="1100442" y="56308"/>
                  </a:lnTo>
                  <a:lnTo>
                    <a:pt x="1100442" y="115744"/>
                  </a:lnTo>
                  <a:close/>
                </a:path>
                <a:path w="1243965" h="144779">
                  <a:moveTo>
                    <a:pt x="1103214" y="115744"/>
                  </a:moveTo>
                  <a:lnTo>
                    <a:pt x="1100442" y="115744"/>
                  </a:lnTo>
                  <a:lnTo>
                    <a:pt x="1100442" y="56308"/>
                  </a:lnTo>
                  <a:lnTo>
                    <a:pt x="1118244" y="45767"/>
                  </a:lnTo>
                  <a:lnTo>
                    <a:pt x="1122978" y="45767"/>
                  </a:lnTo>
                  <a:lnTo>
                    <a:pt x="1125169" y="46021"/>
                  </a:lnTo>
                  <a:lnTo>
                    <a:pt x="1129598" y="47291"/>
                  </a:lnTo>
                  <a:lnTo>
                    <a:pt x="1131627" y="48434"/>
                  </a:lnTo>
                  <a:lnTo>
                    <a:pt x="1131785" y="48561"/>
                  </a:lnTo>
                  <a:lnTo>
                    <a:pt x="1118549" y="48561"/>
                  </a:lnTo>
                  <a:lnTo>
                    <a:pt x="1116539" y="48815"/>
                  </a:lnTo>
                  <a:lnTo>
                    <a:pt x="1103214" y="57324"/>
                  </a:lnTo>
                  <a:lnTo>
                    <a:pt x="1103214" y="115744"/>
                  </a:lnTo>
                  <a:close/>
                </a:path>
                <a:path w="1243965" h="144779">
                  <a:moveTo>
                    <a:pt x="1149296" y="115744"/>
                  </a:moveTo>
                  <a:lnTo>
                    <a:pt x="1139580" y="115744"/>
                  </a:lnTo>
                  <a:lnTo>
                    <a:pt x="1139580" y="60753"/>
                  </a:lnTo>
                  <a:lnTo>
                    <a:pt x="1139009" y="57959"/>
                  </a:lnTo>
                  <a:lnTo>
                    <a:pt x="1122978" y="45767"/>
                  </a:lnTo>
                  <a:lnTo>
                    <a:pt x="1144191" y="45767"/>
                  </a:lnTo>
                  <a:lnTo>
                    <a:pt x="1149191" y="58594"/>
                  </a:lnTo>
                  <a:lnTo>
                    <a:pt x="1149296" y="115744"/>
                  </a:lnTo>
                  <a:close/>
                </a:path>
                <a:path w="1243965" h="144779">
                  <a:moveTo>
                    <a:pt x="1056436" y="59737"/>
                  </a:moveTo>
                  <a:lnTo>
                    <a:pt x="1054265" y="57959"/>
                  </a:lnTo>
                  <a:lnTo>
                    <a:pt x="1055712" y="56308"/>
                  </a:lnTo>
                  <a:lnTo>
                    <a:pt x="1057494" y="54403"/>
                  </a:lnTo>
                  <a:lnTo>
                    <a:pt x="1069486" y="48561"/>
                  </a:lnTo>
                  <a:lnTo>
                    <a:pt x="1073772" y="48561"/>
                  </a:lnTo>
                  <a:lnTo>
                    <a:pt x="1075705" y="48815"/>
                  </a:lnTo>
                  <a:lnTo>
                    <a:pt x="1079525" y="49958"/>
                  </a:lnTo>
                  <a:lnTo>
                    <a:pt x="1081249" y="50847"/>
                  </a:lnTo>
                  <a:lnTo>
                    <a:pt x="1081895" y="51355"/>
                  </a:lnTo>
                  <a:lnTo>
                    <a:pt x="1069829" y="51355"/>
                  </a:lnTo>
                  <a:lnTo>
                    <a:pt x="1068038" y="51609"/>
                  </a:lnTo>
                  <a:lnTo>
                    <a:pt x="1058031" y="57959"/>
                  </a:lnTo>
                  <a:lnTo>
                    <a:pt x="1057046" y="57959"/>
                  </a:lnTo>
                  <a:lnTo>
                    <a:pt x="1057046" y="59017"/>
                  </a:lnTo>
                  <a:lnTo>
                    <a:pt x="1056436" y="59737"/>
                  </a:lnTo>
                  <a:close/>
                </a:path>
                <a:path w="1243965" h="144779">
                  <a:moveTo>
                    <a:pt x="1090717" y="115744"/>
                  </a:moveTo>
                  <a:lnTo>
                    <a:pt x="1087945" y="115744"/>
                  </a:lnTo>
                  <a:lnTo>
                    <a:pt x="1087845" y="60753"/>
                  </a:lnTo>
                  <a:lnTo>
                    <a:pt x="1087469" y="58848"/>
                  </a:lnTo>
                  <a:lnTo>
                    <a:pt x="1073772" y="48561"/>
                  </a:lnTo>
                  <a:lnTo>
                    <a:pt x="1082848" y="48561"/>
                  </a:lnTo>
                  <a:lnTo>
                    <a:pt x="1086373" y="51355"/>
                  </a:lnTo>
                  <a:lnTo>
                    <a:pt x="1087878" y="53260"/>
                  </a:lnTo>
                  <a:lnTo>
                    <a:pt x="1090155" y="57959"/>
                  </a:lnTo>
                  <a:lnTo>
                    <a:pt x="1090717" y="60753"/>
                  </a:lnTo>
                  <a:lnTo>
                    <a:pt x="1090717" y="115744"/>
                  </a:lnTo>
                  <a:close/>
                </a:path>
                <a:path w="1243965" h="144779">
                  <a:moveTo>
                    <a:pt x="1105385" y="58975"/>
                  </a:moveTo>
                  <a:lnTo>
                    <a:pt x="1103214" y="57324"/>
                  </a:lnTo>
                  <a:lnTo>
                    <a:pt x="1103909" y="56435"/>
                  </a:lnTo>
                  <a:lnTo>
                    <a:pt x="1104804" y="55546"/>
                  </a:lnTo>
                  <a:lnTo>
                    <a:pt x="1118549" y="48561"/>
                  </a:lnTo>
                  <a:lnTo>
                    <a:pt x="1122711" y="48561"/>
                  </a:lnTo>
                  <a:lnTo>
                    <a:pt x="1124654" y="48815"/>
                  </a:lnTo>
                  <a:lnTo>
                    <a:pt x="1128474" y="49958"/>
                  </a:lnTo>
                  <a:lnTo>
                    <a:pt x="1130179" y="50847"/>
                  </a:lnTo>
                  <a:lnTo>
                    <a:pt x="1130813" y="51355"/>
                  </a:lnTo>
                  <a:lnTo>
                    <a:pt x="1118844" y="51355"/>
                  </a:lnTo>
                  <a:lnTo>
                    <a:pt x="1117130" y="51609"/>
                  </a:lnTo>
                  <a:lnTo>
                    <a:pt x="1106934" y="57324"/>
                  </a:lnTo>
                  <a:lnTo>
                    <a:pt x="1105995" y="57324"/>
                  </a:lnTo>
                  <a:lnTo>
                    <a:pt x="1105873" y="58467"/>
                  </a:lnTo>
                  <a:lnTo>
                    <a:pt x="1105385" y="58975"/>
                  </a:lnTo>
                  <a:close/>
                </a:path>
                <a:path w="1243965" h="144779">
                  <a:moveTo>
                    <a:pt x="1139580" y="115744"/>
                  </a:moveTo>
                  <a:lnTo>
                    <a:pt x="1136799" y="115744"/>
                  </a:lnTo>
                  <a:lnTo>
                    <a:pt x="1136699" y="60753"/>
                  </a:lnTo>
                  <a:lnTo>
                    <a:pt x="1136323" y="58848"/>
                  </a:lnTo>
                  <a:lnTo>
                    <a:pt x="1122711" y="48561"/>
                  </a:lnTo>
                  <a:lnTo>
                    <a:pt x="1131785" y="48561"/>
                  </a:lnTo>
                  <a:lnTo>
                    <a:pt x="1135256" y="51355"/>
                  </a:lnTo>
                  <a:lnTo>
                    <a:pt x="1136742" y="53260"/>
                  </a:lnTo>
                  <a:lnTo>
                    <a:pt x="1139009" y="57959"/>
                  </a:lnTo>
                  <a:lnTo>
                    <a:pt x="1139580" y="60753"/>
                  </a:lnTo>
                  <a:lnTo>
                    <a:pt x="1139580" y="115744"/>
                  </a:lnTo>
                  <a:close/>
                </a:path>
                <a:path w="1243965" h="144779">
                  <a:moveTo>
                    <a:pt x="1105995" y="118538"/>
                  </a:moveTo>
                  <a:lnTo>
                    <a:pt x="1085164" y="118538"/>
                  </a:lnTo>
                  <a:lnTo>
                    <a:pt x="1085092" y="61261"/>
                  </a:lnTo>
                  <a:lnTo>
                    <a:pt x="1084783" y="59610"/>
                  </a:lnTo>
                  <a:lnTo>
                    <a:pt x="1073505" y="51355"/>
                  </a:lnTo>
                  <a:lnTo>
                    <a:pt x="1081895" y="51355"/>
                  </a:lnTo>
                  <a:lnTo>
                    <a:pt x="1087945" y="115744"/>
                  </a:lnTo>
                  <a:lnTo>
                    <a:pt x="1105995" y="115744"/>
                  </a:lnTo>
                  <a:lnTo>
                    <a:pt x="1105995" y="118538"/>
                  </a:lnTo>
                  <a:close/>
                </a:path>
                <a:path w="1243965" h="144779">
                  <a:moveTo>
                    <a:pt x="1154858" y="118538"/>
                  </a:moveTo>
                  <a:lnTo>
                    <a:pt x="1134027" y="118538"/>
                  </a:lnTo>
                  <a:lnTo>
                    <a:pt x="1133954" y="61261"/>
                  </a:lnTo>
                  <a:lnTo>
                    <a:pt x="1133636" y="59610"/>
                  </a:lnTo>
                  <a:lnTo>
                    <a:pt x="1122454" y="51355"/>
                  </a:lnTo>
                  <a:lnTo>
                    <a:pt x="1130813" y="51355"/>
                  </a:lnTo>
                  <a:lnTo>
                    <a:pt x="1136799" y="115744"/>
                  </a:lnTo>
                  <a:lnTo>
                    <a:pt x="1154858" y="115744"/>
                  </a:lnTo>
                  <a:lnTo>
                    <a:pt x="1154858" y="118538"/>
                  </a:lnTo>
                  <a:close/>
                </a:path>
                <a:path w="1243965" h="144779">
                  <a:moveTo>
                    <a:pt x="1105995" y="115744"/>
                  </a:moveTo>
                  <a:lnTo>
                    <a:pt x="1103214" y="115744"/>
                  </a:lnTo>
                  <a:lnTo>
                    <a:pt x="1103214" y="57324"/>
                  </a:lnTo>
                  <a:lnTo>
                    <a:pt x="1105385" y="58975"/>
                  </a:lnTo>
                  <a:lnTo>
                    <a:pt x="1105995" y="58975"/>
                  </a:lnTo>
                  <a:lnTo>
                    <a:pt x="1105995" y="115744"/>
                  </a:lnTo>
                  <a:close/>
                </a:path>
                <a:path w="1243965" h="144779">
                  <a:moveTo>
                    <a:pt x="1105995" y="58340"/>
                  </a:moveTo>
                  <a:lnTo>
                    <a:pt x="1105995" y="57324"/>
                  </a:lnTo>
                  <a:lnTo>
                    <a:pt x="1106934" y="57324"/>
                  </a:lnTo>
                  <a:lnTo>
                    <a:pt x="1106795" y="57451"/>
                  </a:lnTo>
                  <a:lnTo>
                    <a:pt x="1105995" y="58340"/>
                  </a:lnTo>
                  <a:close/>
                </a:path>
                <a:path w="1243965" h="144779">
                  <a:moveTo>
                    <a:pt x="1057046" y="115744"/>
                  </a:moveTo>
                  <a:lnTo>
                    <a:pt x="1054265" y="115744"/>
                  </a:lnTo>
                  <a:lnTo>
                    <a:pt x="1054265" y="57959"/>
                  </a:lnTo>
                  <a:lnTo>
                    <a:pt x="1056436" y="59737"/>
                  </a:lnTo>
                  <a:lnTo>
                    <a:pt x="1057046" y="59737"/>
                  </a:lnTo>
                  <a:lnTo>
                    <a:pt x="1057046" y="115744"/>
                  </a:lnTo>
                  <a:close/>
                </a:path>
                <a:path w="1243965" h="144779">
                  <a:moveTo>
                    <a:pt x="1057046" y="59017"/>
                  </a:moveTo>
                  <a:lnTo>
                    <a:pt x="1057046" y="57959"/>
                  </a:lnTo>
                  <a:lnTo>
                    <a:pt x="1058031" y="57959"/>
                  </a:lnTo>
                  <a:lnTo>
                    <a:pt x="1057046" y="59017"/>
                  </a:lnTo>
                  <a:close/>
                </a:path>
                <a:path w="1243965" h="144779">
                  <a:moveTo>
                    <a:pt x="1105995" y="58975"/>
                  </a:moveTo>
                  <a:lnTo>
                    <a:pt x="1105385" y="58975"/>
                  </a:lnTo>
                  <a:lnTo>
                    <a:pt x="1105995" y="58340"/>
                  </a:lnTo>
                  <a:lnTo>
                    <a:pt x="1105995" y="58975"/>
                  </a:lnTo>
                  <a:close/>
                </a:path>
                <a:path w="1243965" h="144779">
                  <a:moveTo>
                    <a:pt x="1057046" y="59737"/>
                  </a:moveTo>
                  <a:lnTo>
                    <a:pt x="1056436" y="59737"/>
                  </a:lnTo>
                  <a:lnTo>
                    <a:pt x="1057046" y="59017"/>
                  </a:lnTo>
                  <a:lnTo>
                    <a:pt x="1057046" y="59737"/>
                  </a:lnTo>
                  <a:close/>
                </a:path>
                <a:path w="1243965" h="144779">
                  <a:moveTo>
                    <a:pt x="1212980" y="119503"/>
                  </a:moveTo>
                  <a:lnTo>
                    <a:pt x="1203007" y="119503"/>
                  </a:lnTo>
                  <a:lnTo>
                    <a:pt x="1197397" y="118355"/>
                  </a:lnTo>
                  <a:lnTo>
                    <a:pt x="1172315" y="87473"/>
                  </a:lnTo>
                  <a:lnTo>
                    <a:pt x="1171517" y="81603"/>
                  </a:lnTo>
                  <a:lnTo>
                    <a:pt x="1171517" y="69466"/>
                  </a:lnTo>
                  <a:lnTo>
                    <a:pt x="1196425" y="32589"/>
                  </a:lnTo>
                  <a:lnTo>
                    <a:pt x="1201702" y="31416"/>
                  </a:lnTo>
                  <a:lnTo>
                    <a:pt x="1213704" y="31416"/>
                  </a:lnTo>
                  <a:lnTo>
                    <a:pt x="1218990" y="32589"/>
                  </a:lnTo>
                  <a:lnTo>
                    <a:pt x="1222112" y="34193"/>
                  </a:lnTo>
                  <a:lnTo>
                    <a:pt x="1202150" y="34193"/>
                  </a:lnTo>
                  <a:lnTo>
                    <a:pt x="1197292" y="35263"/>
                  </a:lnTo>
                  <a:lnTo>
                    <a:pt x="1174321" y="69466"/>
                  </a:lnTo>
                  <a:lnTo>
                    <a:pt x="1174323" y="81603"/>
                  </a:lnTo>
                  <a:lnTo>
                    <a:pt x="1198216" y="115670"/>
                  </a:lnTo>
                  <a:lnTo>
                    <a:pt x="1203426" y="116726"/>
                  </a:lnTo>
                  <a:lnTo>
                    <a:pt x="1226182" y="116726"/>
                  </a:lnTo>
                  <a:lnTo>
                    <a:pt x="1225105" y="117187"/>
                  </a:lnTo>
                  <a:lnTo>
                    <a:pt x="1222286" y="118040"/>
                  </a:lnTo>
                  <a:lnTo>
                    <a:pt x="1216247" y="119211"/>
                  </a:lnTo>
                  <a:lnTo>
                    <a:pt x="1212980" y="119503"/>
                  </a:lnTo>
                  <a:close/>
                </a:path>
                <a:path w="1243965" h="144779">
                  <a:moveTo>
                    <a:pt x="1212799" y="116726"/>
                  </a:moveTo>
                  <a:lnTo>
                    <a:pt x="1203426" y="116726"/>
                  </a:lnTo>
                  <a:lnTo>
                    <a:pt x="1198216" y="115670"/>
                  </a:lnTo>
                  <a:lnTo>
                    <a:pt x="1174323" y="81603"/>
                  </a:lnTo>
                  <a:lnTo>
                    <a:pt x="1174321" y="69466"/>
                  </a:lnTo>
                  <a:lnTo>
                    <a:pt x="1174985" y="64308"/>
                  </a:lnTo>
                  <a:lnTo>
                    <a:pt x="1202150" y="34193"/>
                  </a:lnTo>
                  <a:lnTo>
                    <a:pt x="1213256" y="34193"/>
                  </a:lnTo>
                  <a:lnTo>
                    <a:pt x="1218123" y="35263"/>
                  </a:lnTo>
                  <a:lnTo>
                    <a:pt x="1221442" y="36970"/>
                  </a:lnTo>
                  <a:lnTo>
                    <a:pt x="1202597" y="36970"/>
                  </a:lnTo>
                  <a:lnTo>
                    <a:pt x="1198159" y="37938"/>
                  </a:lnTo>
                  <a:lnTo>
                    <a:pt x="1177134" y="69466"/>
                  </a:lnTo>
                  <a:lnTo>
                    <a:pt x="1177138" y="81603"/>
                  </a:lnTo>
                  <a:lnTo>
                    <a:pt x="1199035" y="112984"/>
                  </a:lnTo>
                  <a:lnTo>
                    <a:pt x="1203845" y="113949"/>
                  </a:lnTo>
                  <a:lnTo>
                    <a:pt x="1225609" y="113949"/>
                  </a:lnTo>
                  <a:lnTo>
                    <a:pt x="1224191" y="114556"/>
                  </a:lnTo>
                  <a:lnTo>
                    <a:pt x="1221562" y="115352"/>
                  </a:lnTo>
                  <a:lnTo>
                    <a:pt x="1215894" y="116451"/>
                  </a:lnTo>
                  <a:lnTo>
                    <a:pt x="1212799" y="116726"/>
                  </a:lnTo>
                  <a:close/>
                </a:path>
                <a:path w="1243965" h="144779">
                  <a:moveTo>
                    <a:pt x="1243717" y="81317"/>
                  </a:moveTo>
                  <a:lnTo>
                    <a:pt x="1240945" y="81317"/>
                  </a:lnTo>
                  <a:lnTo>
                    <a:pt x="1240913" y="69466"/>
                  </a:lnTo>
                  <a:lnTo>
                    <a:pt x="1240250" y="64308"/>
                  </a:lnTo>
                  <a:lnTo>
                    <a:pt x="1213256" y="34193"/>
                  </a:lnTo>
                  <a:lnTo>
                    <a:pt x="1222112" y="34193"/>
                  </a:lnTo>
                  <a:lnTo>
                    <a:pt x="1243717" y="69466"/>
                  </a:lnTo>
                  <a:lnTo>
                    <a:pt x="1243717" y="81317"/>
                  </a:lnTo>
                  <a:close/>
                </a:path>
                <a:path w="1243965" h="144779">
                  <a:moveTo>
                    <a:pt x="1212618" y="113949"/>
                  </a:moveTo>
                  <a:lnTo>
                    <a:pt x="1203845" y="113949"/>
                  </a:lnTo>
                  <a:lnTo>
                    <a:pt x="1199035" y="112984"/>
                  </a:lnTo>
                  <a:lnTo>
                    <a:pt x="1177138" y="81603"/>
                  </a:lnTo>
                  <a:lnTo>
                    <a:pt x="1177134" y="69466"/>
                  </a:lnTo>
                  <a:lnTo>
                    <a:pt x="1177744" y="64746"/>
                  </a:lnTo>
                  <a:lnTo>
                    <a:pt x="1202597" y="36970"/>
                  </a:lnTo>
                  <a:lnTo>
                    <a:pt x="1212808" y="36970"/>
                  </a:lnTo>
                  <a:lnTo>
                    <a:pt x="1217247" y="37938"/>
                  </a:lnTo>
                  <a:lnTo>
                    <a:pt x="1224806" y="41822"/>
                  </a:lnTo>
                  <a:lnTo>
                    <a:pt x="1227942" y="44480"/>
                  </a:lnTo>
                  <a:lnTo>
                    <a:pt x="1228940" y="45823"/>
                  </a:lnTo>
                  <a:lnTo>
                    <a:pt x="1204655" y="45823"/>
                  </a:lnTo>
                  <a:lnTo>
                    <a:pt x="1201902" y="46450"/>
                  </a:lnTo>
                  <a:lnTo>
                    <a:pt x="1187138" y="70556"/>
                  </a:lnTo>
                  <a:lnTo>
                    <a:pt x="1238164" y="70556"/>
                  </a:lnTo>
                  <a:lnTo>
                    <a:pt x="1238164" y="78540"/>
                  </a:lnTo>
                  <a:lnTo>
                    <a:pt x="1186900" y="78540"/>
                  </a:lnTo>
                  <a:lnTo>
                    <a:pt x="1187396" y="84571"/>
                  </a:lnTo>
                  <a:lnTo>
                    <a:pt x="1205941" y="105097"/>
                  </a:lnTo>
                  <a:lnTo>
                    <a:pt x="1234896" y="105097"/>
                  </a:lnTo>
                  <a:lnTo>
                    <a:pt x="1233811" y="106020"/>
                  </a:lnTo>
                  <a:lnTo>
                    <a:pt x="1215542" y="113691"/>
                  </a:lnTo>
                  <a:lnTo>
                    <a:pt x="1212618" y="113949"/>
                  </a:lnTo>
                  <a:close/>
                </a:path>
                <a:path w="1243965" h="144779">
                  <a:moveTo>
                    <a:pt x="1240945" y="81317"/>
                  </a:moveTo>
                  <a:lnTo>
                    <a:pt x="1238164" y="81317"/>
                  </a:lnTo>
                  <a:lnTo>
                    <a:pt x="1238100" y="69466"/>
                  </a:lnTo>
                  <a:lnTo>
                    <a:pt x="1237491" y="64746"/>
                  </a:lnTo>
                  <a:lnTo>
                    <a:pt x="1212808" y="36970"/>
                  </a:lnTo>
                  <a:lnTo>
                    <a:pt x="1221442" y="36970"/>
                  </a:lnTo>
                  <a:lnTo>
                    <a:pt x="1240913" y="69466"/>
                  </a:lnTo>
                  <a:lnTo>
                    <a:pt x="1240945" y="81317"/>
                  </a:lnTo>
                  <a:close/>
                </a:path>
                <a:path w="1243965" h="144779">
                  <a:moveTo>
                    <a:pt x="1228229" y="70556"/>
                  </a:moveTo>
                  <a:lnTo>
                    <a:pt x="1187138" y="70556"/>
                  </a:lnTo>
                  <a:lnTo>
                    <a:pt x="1187808" y="64804"/>
                  </a:lnTo>
                  <a:lnTo>
                    <a:pt x="1204655" y="45823"/>
                  </a:lnTo>
                  <a:lnTo>
                    <a:pt x="1210770" y="45823"/>
                  </a:lnTo>
                  <a:lnTo>
                    <a:pt x="1213485" y="46450"/>
                  </a:lnTo>
                  <a:lnTo>
                    <a:pt x="1217543" y="48599"/>
                  </a:lnTo>
                  <a:lnTo>
                    <a:pt x="1205103" y="48599"/>
                  </a:lnTo>
                  <a:lnTo>
                    <a:pt x="1202788" y="49120"/>
                  </a:lnTo>
                  <a:lnTo>
                    <a:pt x="1190618" y="65002"/>
                  </a:lnTo>
                  <a:lnTo>
                    <a:pt x="1190263" y="65002"/>
                  </a:lnTo>
                  <a:lnTo>
                    <a:pt x="1190263" y="67779"/>
                  </a:lnTo>
                  <a:lnTo>
                    <a:pt x="1193025" y="68100"/>
                  </a:lnTo>
                  <a:lnTo>
                    <a:pt x="1222210" y="68100"/>
                  </a:lnTo>
                  <a:lnTo>
                    <a:pt x="1227858" y="68215"/>
                  </a:lnTo>
                  <a:lnTo>
                    <a:pt x="1228229" y="70556"/>
                  </a:lnTo>
                  <a:close/>
                </a:path>
                <a:path w="1243965" h="144779">
                  <a:moveTo>
                    <a:pt x="1238164" y="70556"/>
                  </a:moveTo>
                  <a:lnTo>
                    <a:pt x="1228229" y="70556"/>
                  </a:lnTo>
                  <a:lnTo>
                    <a:pt x="1227318" y="64804"/>
                  </a:lnTo>
                  <a:lnTo>
                    <a:pt x="1226581" y="61984"/>
                  </a:lnTo>
                  <a:lnTo>
                    <a:pt x="1210770" y="45823"/>
                  </a:lnTo>
                  <a:lnTo>
                    <a:pt x="1228940" y="45823"/>
                  </a:lnTo>
                  <a:lnTo>
                    <a:pt x="1232938" y="51203"/>
                  </a:lnTo>
                  <a:lnTo>
                    <a:pt x="1234890" y="55322"/>
                  </a:lnTo>
                  <a:lnTo>
                    <a:pt x="1237491" y="64746"/>
                  </a:lnTo>
                  <a:lnTo>
                    <a:pt x="1238100" y="69466"/>
                  </a:lnTo>
                  <a:lnTo>
                    <a:pt x="1238164" y="70556"/>
                  </a:lnTo>
                  <a:close/>
                </a:path>
                <a:path w="1243965" h="144779">
                  <a:moveTo>
                    <a:pt x="1193025" y="68100"/>
                  </a:moveTo>
                  <a:lnTo>
                    <a:pt x="1190263" y="67779"/>
                  </a:lnTo>
                  <a:lnTo>
                    <a:pt x="1190548" y="65291"/>
                  </a:lnTo>
                  <a:lnTo>
                    <a:pt x="1191162" y="62803"/>
                  </a:lnTo>
                  <a:lnTo>
                    <a:pt x="1205103" y="48599"/>
                  </a:lnTo>
                  <a:lnTo>
                    <a:pt x="1210313" y="48599"/>
                  </a:lnTo>
                  <a:lnTo>
                    <a:pt x="1212599" y="49120"/>
                  </a:lnTo>
                  <a:lnTo>
                    <a:pt x="1216533" y="51203"/>
                  </a:lnTo>
                  <a:lnTo>
                    <a:pt x="1216740" y="51377"/>
                  </a:lnTo>
                  <a:lnTo>
                    <a:pt x="1205550" y="51377"/>
                  </a:lnTo>
                  <a:lnTo>
                    <a:pt x="1203655" y="51795"/>
                  </a:lnTo>
                  <a:lnTo>
                    <a:pt x="1193279" y="65864"/>
                  </a:lnTo>
                  <a:lnTo>
                    <a:pt x="1193025" y="68100"/>
                  </a:lnTo>
                  <a:close/>
                </a:path>
                <a:path w="1243965" h="144779">
                  <a:moveTo>
                    <a:pt x="1224972" y="67779"/>
                  </a:moveTo>
                  <a:lnTo>
                    <a:pt x="1210313" y="48599"/>
                  </a:lnTo>
                  <a:lnTo>
                    <a:pt x="1217543" y="48599"/>
                  </a:lnTo>
                  <a:lnTo>
                    <a:pt x="1227350" y="65002"/>
                  </a:lnTo>
                  <a:lnTo>
                    <a:pt x="1224972" y="65002"/>
                  </a:lnTo>
                  <a:lnTo>
                    <a:pt x="1224972" y="67779"/>
                  </a:lnTo>
                  <a:close/>
                </a:path>
                <a:path w="1243965" h="144779">
                  <a:moveTo>
                    <a:pt x="1222229" y="68215"/>
                  </a:moveTo>
                  <a:lnTo>
                    <a:pt x="1209846" y="51377"/>
                  </a:lnTo>
                  <a:lnTo>
                    <a:pt x="1216740" y="51377"/>
                  </a:lnTo>
                  <a:lnTo>
                    <a:pt x="1224972" y="67779"/>
                  </a:lnTo>
                  <a:lnTo>
                    <a:pt x="1222229" y="68215"/>
                  </a:lnTo>
                  <a:close/>
                </a:path>
                <a:path w="1243965" h="144779">
                  <a:moveTo>
                    <a:pt x="1190263" y="67779"/>
                  </a:moveTo>
                  <a:lnTo>
                    <a:pt x="1190263" y="65002"/>
                  </a:lnTo>
                  <a:lnTo>
                    <a:pt x="1190618" y="65002"/>
                  </a:lnTo>
                  <a:lnTo>
                    <a:pt x="1190548" y="65291"/>
                  </a:lnTo>
                  <a:lnTo>
                    <a:pt x="1190263" y="67779"/>
                  </a:lnTo>
                  <a:close/>
                </a:path>
                <a:path w="1243965" h="144779">
                  <a:moveTo>
                    <a:pt x="1222210" y="68100"/>
                  </a:moveTo>
                  <a:lnTo>
                    <a:pt x="1193025" y="68100"/>
                  </a:lnTo>
                  <a:lnTo>
                    <a:pt x="1193282" y="65836"/>
                  </a:lnTo>
                  <a:lnTo>
                    <a:pt x="1193482" y="65002"/>
                  </a:lnTo>
                  <a:lnTo>
                    <a:pt x="1221626" y="65002"/>
                  </a:lnTo>
                  <a:lnTo>
                    <a:pt x="1221857" y="65864"/>
                  </a:lnTo>
                  <a:lnTo>
                    <a:pt x="1222210" y="68100"/>
                  </a:lnTo>
                  <a:close/>
                </a:path>
                <a:path w="1243965" h="144779">
                  <a:moveTo>
                    <a:pt x="1227858" y="68215"/>
                  </a:moveTo>
                  <a:lnTo>
                    <a:pt x="1222229" y="68215"/>
                  </a:lnTo>
                  <a:lnTo>
                    <a:pt x="1224972" y="67779"/>
                  </a:lnTo>
                  <a:lnTo>
                    <a:pt x="1224972" y="65002"/>
                  </a:lnTo>
                  <a:lnTo>
                    <a:pt x="1227350" y="65002"/>
                  </a:lnTo>
                  <a:lnTo>
                    <a:pt x="1227858" y="68215"/>
                  </a:lnTo>
                  <a:close/>
                </a:path>
                <a:path w="1243965" h="144779">
                  <a:moveTo>
                    <a:pt x="1212046" y="105097"/>
                  </a:moveTo>
                  <a:lnTo>
                    <a:pt x="1205941" y="105097"/>
                  </a:lnTo>
                  <a:lnTo>
                    <a:pt x="1202836" y="104420"/>
                  </a:lnTo>
                  <a:lnTo>
                    <a:pt x="1186900" y="78540"/>
                  </a:lnTo>
                  <a:lnTo>
                    <a:pt x="1238164" y="78540"/>
                  </a:lnTo>
                  <a:lnTo>
                    <a:pt x="1238164" y="81087"/>
                  </a:lnTo>
                  <a:lnTo>
                    <a:pt x="1192659" y="81089"/>
                  </a:lnTo>
                  <a:lnTo>
                    <a:pt x="1189910" y="81317"/>
                  </a:lnTo>
                  <a:lnTo>
                    <a:pt x="1189910" y="84095"/>
                  </a:lnTo>
                  <a:lnTo>
                    <a:pt x="1190148" y="84095"/>
                  </a:lnTo>
                  <a:lnTo>
                    <a:pt x="1190735" y="86771"/>
                  </a:lnTo>
                  <a:lnTo>
                    <a:pt x="1206379" y="102319"/>
                  </a:lnTo>
                  <a:lnTo>
                    <a:pt x="1223151" y="102319"/>
                  </a:lnTo>
                  <a:lnTo>
                    <a:pt x="1220209" y="103591"/>
                  </a:lnTo>
                  <a:lnTo>
                    <a:pt x="1218361" y="104141"/>
                  </a:lnTo>
                  <a:lnTo>
                    <a:pt x="1214342" y="104907"/>
                  </a:lnTo>
                  <a:lnTo>
                    <a:pt x="1212046" y="105097"/>
                  </a:lnTo>
                  <a:close/>
                </a:path>
                <a:path w="1243965" h="144779">
                  <a:moveTo>
                    <a:pt x="1211875" y="102319"/>
                  </a:moveTo>
                  <a:lnTo>
                    <a:pt x="1206379" y="102319"/>
                  </a:lnTo>
                  <a:lnTo>
                    <a:pt x="1203683" y="101741"/>
                  </a:lnTo>
                  <a:lnTo>
                    <a:pt x="1189910" y="81317"/>
                  </a:lnTo>
                  <a:lnTo>
                    <a:pt x="1192682" y="81087"/>
                  </a:lnTo>
                  <a:lnTo>
                    <a:pt x="1192892" y="83618"/>
                  </a:lnTo>
                  <a:lnTo>
                    <a:pt x="1193415" y="86039"/>
                  </a:lnTo>
                  <a:lnTo>
                    <a:pt x="1206808" y="99543"/>
                  </a:lnTo>
                  <a:lnTo>
                    <a:pt x="1222486" y="99543"/>
                  </a:lnTo>
                  <a:lnTo>
                    <a:pt x="1222187" y="99709"/>
                  </a:lnTo>
                  <a:lnTo>
                    <a:pt x="1219295" y="100960"/>
                  </a:lnTo>
                  <a:lnTo>
                    <a:pt x="1217647" y="101451"/>
                  </a:lnTo>
                  <a:lnTo>
                    <a:pt x="1213999" y="102146"/>
                  </a:lnTo>
                  <a:lnTo>
                    <a:pt x="1211875" y="102319"/>
                  </a:lnTo>
                  <a:close/>
                </a:path>
                <a:path w="1243965" h="144779">
                  <a:moveTo>
                    <a:pt x="1243717" y="84095"/>
                  </a:moveTo>
                  <a:lnTo>
                    <a:pt x="1192995" y="84095"/>
                  </a:lnTo>
                  <a:lnTo>
                    <a:pt x="1192892" y="83618"/>
                  </a:lnTo>
                  <a:lnTo>
                    <a:pt x="1192682" y="81087"/>
                  </a:lnTo>
                  <a:lnTo>
                    <a:pt x="1238164" y="81087"/>
                  </a:lnTo>
                  <a:lnTo>
                    <a:pt x="1238164" y="81317"/>
                  </a:lnTo>
                  <a:lnTo>
                    <a:pt x="1243717" y="81317"/>
                  </a:lnTo>
                  <a:lnTo>
                    <a:pt x="1243717" y="84095"/>
                  </a:lnTo>
                  <a:close/>
                </a:path>
                <a:path w="1243965" h="144779">
                  <a:moveTo>
                    <a:pt x="1190148" y="84095"/>
                  </a:moveTo>
                  <a:lnTo>
                    <a:pt x="1189910" y="84095"/>
                  </a:lnTo>
                  <a:lnTo>
                    <a:pt x="1189910" y="81317"/>
                  </a:lnTo>
                  <a:lnTo>
                    <a:pt x="1190148" y="84095"/>
                  </a:lnTo>
                  <a:close/>
                </a:path>
                <a:path w="1243965" h="144779">
                  <a:moveTo>
                    <a:pt x="1222486" y="99543"/>
                  </a:moveTo>
                  <a:lnTo>
                    <a:pt x="1211694" y="99543"/>
                  </a:lnTo>
                  <a:lnTo>
                    <a:pt x="1213646" y="99385"/>
                  </a:lnTo>
                  <a:lnTo>
                    <a:pt x="1216923" y="98762"/>
                  </a:lnTo>
                  <a:lnTo>
                    <a:pt x="1228734" y="91065"/>
                  </a:lnTo>
                  <a:lnTo>
                    <a:pt x="1232867" y="94769"/>
                  </a:lnTo>
                  <a:lnTo>
                    <a:pt x="1228706" y="94769"/>
                  </a:lnTo>
                  <a:lnTo>
                    <a:pt x="1227382" y="95926"/>
                  </a:lnTo>
                  <a:lnTo>
                    <a:pt x="1226086" y="96982"/>
                  </a:lnTo>
                  <a:lnTo>
                    <a:pt x="1223600" y="98891"/>
                  </a:lnTo>
                  <a:lnTo>
                    <a:pt x="1222486" y="99543"/>
                  </a:lnTo>
                  <a:close/>
                </a:path>
                <a:path w="1243965" h="144779">
                  <a:moveTo>
                    <a:pt x="1223151" y="102319"/>
                  </a:moveTo>
                  <a:lnTo>
                    <a:pt x="1211875" y="102319"/>
                  </a:lnTo>
                  <a:lnTo>
                    <a:pt x="1213999" y="102146"/>
                  </a:lnTo>
                  <a:lnTo>
                    <a:pt x="1217647" y="101451"/>
                  </a:lnTo>
                  <a:lnTo>
                    <a:pt x="1228706" y="94769"/>
                  </a:lnTo>
                  <a:lnTo>
                    <a:pt x="1226910" y="96779"/>
                  </a:lnTo>
                  <a:lnTo>
                    <a:pt x="1228668" y="98460"/>
                  </a:lnTo>
                  <a:lnTo>
                    <a:pt x="1227102" y="99709"/>
                  </a:lnTo>
                  <a:lnTo>
                    <a:pt x="1225115" y="101234"/>
                  </a:lnTo>
                  <a:lnTo>
                    <a:pt x="1223552" y="102146"/>
                  </a:lnTo>
                  <a:lnTo>
                    <a:pt x="1223151" y="102319"/>
                  </a:lnTo>
                  <a:close/>
                </a:path>
                <a:path w="1243965" h="144779">
                  <a:moveTo>
                    <a:pt x="1228668" y="98460"/>
                  </a:moveTo>
                  <a:lnTo>
                    <a:pt x="1227019" y="96982"/>
                  </a:lnTo>
                  <a:lnTo>
                    <a:pt x="1226910" y="96779"/>
                  </a:lnTo>
                  <a:lnTo>
                    <a:pt x="1228706" y="94769"/>
                  </a:lnTo>
                  <a:lnTo>
                    <a:pt x="1230534" y="96865"/>
                  </a:lnTo>
                  <a:lnTo>
                    <a:pt x="1228668" y="98460"/>
                  </a:lnTo>
                  <a:close/>
                </a:path>
                <a:path w="1243965" h="144779">
                  <a:moveTo>
                    <a:pt x="1235501" y="104582"/>
                  </a:moveTo>
                  <a:lnTo>
                    <a:pt x="1228668" y="98460"/>
                  </a:lnTo>
                  <a:lnTo>
                    <a:pt x="1230399" y="96982"/>
                  </a:lnTo>
                  <a:lnTo>
                    <a:pt x="1230460" y="96779"/>
                  </a:lnTo>
                  <a:lnTo>
                    <a:pt x="1228706" y="94769"/>
                  </a:lnTo>
                  <a:lnTo>
                    <a:pt x="1237484" y="102634"/>
                  </a:lnTo>
                  <a:lnTo>
                    <a:pt x="1235501" y="104582"/>
                  </a:lnTo>
                  <a:close/>
                </a:path>
                <a:path w="1243965" h="144779">
                  <a:moveTo>
                    <a:pt x="1237484" y="102634"/>
                  </a:moveTo>
                  <a:lnTo>
                    <a:pt x="1228706" y="94769"/>
                  </a:lnTo>
                  <a:lnTo>
                    <a:pt x="1232867" y="94769"/>
                  </a:lnTo>
                  <a:lnTo>
                    <a:pt x="1241525" y="102526"/>
                  </a:lnTo>
                  <a:lnTo>
                    <a:pt x="1237592" y="102526"/>
                  </a:lnTo>
                  <a:close/>
                </a:path>
                <a:path w="1243965" h="144779">
                  <a:moveTo>
                    <a:pt x="1234896" y="105097"/>
                  </a:moveTo>
                  <a:lnTo>
                    <a:pt x="1212046" y="105097"/>
                  </a:lnTo>
                  <a:lnTo>
                    <a:pt x="1214342" y="104907"/>
                  </a:lnTo>
                  <a:lnTo>
                    <a:pt x="1218361" y="104141"/>
                  </a:lnTo>
                  <a:lnTo>
                    <a:pt x="1228668" y="98460"/>
                  </a:lnTo>
                  <a:lnTo>
                    <a:pt x="1235501" y="104582"/>
                  </a:lnTo>
                  <a:lnTo>
                    <a:pt x="1234896" y="105097"/>
                  </a:lnTo>
                  <a:close/>
                </a:path>
                <a:path w="1243965" h="144779">
                  <a:moveTo>
                    <a:pt x="1239554" y="104489"/>
                  </a:moveTo>
                  <a:lnTo>
                    <a:pt x="1237484" y="102634"/>
                  </a:lnTo>
                  <a:lnTo>
                    <a:pt x="1239554" y="104489"/>
                  </a:lnTo>
                  <a:close/>
                </a:path>
                <a:path w="1243965" h="144779">
                  <a:moveTo>
                    <a:pt x="1241413" y="106558"/>
                  </a:moveTo>
                  <a:lnTo>
                    <a:pt x="1237707" y="106558"/>
                  </a:lnTo>
                  <a:lnTo>
                    <a:pt x="1239471" y="104582"/>
                  </a:lnTo>
                  <a:lnTo>
                    <a:pt x="1239444" y="104378"/>
                  </a:lnTo>
                  <a:lnTo>
                    <a:pt x="1237592" y="102526"/>
                  </a:lnTo>
                  <a:lnTo>
                    <a:pt x="1241525" y="102526"/>
                  </a:lnTo>
                  <a:lnTo>
                    <a:pt x="1243593" y="104378"/>
                  </a:lnTo>
                  <a:lnTo>
                    <a:pt x="1241413" y="106558"/>
                  </a:lnTo>
                  <a:close/>
                </a:path>
                <a:path w="1243965" h="144779">
                  <a:moveTo>
                    <a:pt x="1237593" y="106456"/>
                  </a:moveTo>
                  <a:lnTo>
                    <a:pt x="1235501" y="104582"/>
                  </a:lnTo>
                  <a:lnTo>
                    <a:pt x="1235740" y="104378"/>
                  </a:lnTo>
                  <a:lnTo>
                    <a:pt x="1237484" y="102634"/>
                  </a:lnTo>
                  <a:lnTo>
                    <a:pt x="1239431" y="104378"/>
                  </a:lnTo>
                  <a:lnTo>
                    <a:pt x="1239462" y="104582"/>
                  </a:lnTo>
                  <a:lnTo>
                    <a:pt x="1237593" y="106456"/>
                  </a:lnTo>
                  <a:close/>
                </a:path>
                <a:path w="1243965" h="144779">
                  <a:moveTo>
                    <a:pt x="1237707" y="106558"/>
                  </a:moveTo>
                  <a:lnTo>
                    <a:pt x="1239554" y="104489"/>
                  </a:lnTo>
                  <a:lnTo>
                    <a:pt x="1237707" y="106558"/>
                  </a:lnTo>
                  <a:close/>
                </a:path>
                <a:path w="1243965" h="144779">
                  <a:moveTo>
                    <a:pt x="1225609" y="113949"/>
                  </a:moveTo>
                  <a:lnTo>
                    <a:pt x="1212618" y="113949"/>
                  </a:lnTo>
                  <a:lnTo>
                    <a:pt x="1215542" y="113691"/>
                  </a:lnTo>
                  <a:lnTo>
                    <a:pt x="1220838" y="112663"/>
                  </a:lnTo>
                  <a:lnTo>
                    <a:pt x="1235501" y="104582"/>
                  </a:lnTo>
                  <a:lnTo>
                    <a:pt x="1237593" y="106456"/>
                  </a:lnTo>
                  <a:lnTo>
                    <a:pt x="1235554" y="108192"/>
                  </a:lnTo>
                  <a:lnTo>
                    <a:pt x="1231325" y="111200"/>
                  </a:lnTo>
                  <a:lnTo>
                    <a:pt x="1229058" y="112474"/>
                  </a:lnTo>
                  <a:lnTo>
                    <a:pt x="1225609" y="113949"/>
                  </a:lnTo>
                  <a:close/>
                </a:path>
                <a:path w="1243965" h="144779">
                  <a:moveTo>
                    <a:pt x="1226182" y="116726"/>
                  </a:moveTo>
                  <a:lnTo>
                    <a:pt x="1212799" y="116726"/>
                  </a:lnTo>
                  <a:lnTo>
                    <a:pt x="1215894" y="116451"/>
                  </a:lnTo>
                  <a:lnTo>
                    <a:pt x="1221562" y="115352"/>
                  </a:lnTo>
                  <a:lnTo>
                    <a:pt x="1237593" y="106456"/>
                  </a:lnTo>
                  <a:lnTo>
                    <a:pt x="1241413" y="106558"/>
                  </a:lnTo>
                  <a:lnTo>
                    <a:pt x="1239429" y="108539"/>
                  </a:lnTo>
                  <a:lnTo>
                    <a:pt x="1237288" y="110364"/>
                  </a:lnTo>
                  <a:lnTo>
                    <a:pt x="1232773" y="113578"/>
                  </a:lnTo>
                  <a:lnTo>
                    <a:pt x="1230334" y="114947"/>
                  </a:lnTo>
                  <a:lnTo>
                    <a:pt x="1226182" y="116726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33450" y="620681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33950" y="620681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34450" y="6206819"/>
              <a:ext cx="2809875" cy="9525"/>
            </a:xfrm>
            <a:custGeom>
              <a:avLst/>
              <a:gdLst/>
              <a:ahLst/>
              <a:cxnLst/>
              <a:rect l="l" t="t" r="r" b="b"/>
              <a:pathLst>
                <a:path w="28098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8098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8098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8098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8098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8098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8098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8098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8098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8098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8098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8098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8098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8098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8098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8098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8098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8098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8098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8098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8098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8098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8098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8098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28098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28098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28098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28098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28098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28098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28098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28098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28098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28098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28098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28098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28098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28098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28098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28098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28098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28098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28098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28098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28098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28098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28098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28098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28098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28098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63885" y="612119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33450" y="5660072"/>
            <a:ext cx="10810875" cy="546735"/>
            <a:chOff x="933450" y="5660072"/>
            <a:chExt cx="10810875" cy="546735"/>
          </a:xfrm>
        </p:grpSpPr>
        <p:sp>
          <p:nvSpPr>
            <p:cNvPr id="68" name="object 68"/>
            <p:cNvSpPr/>
            <p:nvPr/>
          </p:nvSpPr>
          <p:spPr>
            <a:xfrm>
              <a:off x="933450" y="570749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33950" y="570749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934450" y="5707494"/>
              <a:ext cx="2809875" cy="10160"/>
            </a:xfrm>
            <a:custGeom>
              <a:avLst/>
              <a:gdLst/>
              <a:ahLst/>
              <a:cxnLst/>
              <a:rect l="l" t="t" r="r" b="b"/>
              <a:pathLst>
                <a:path w="280987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280987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280987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280987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280987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280987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280987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280987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280987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280987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280987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280987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280987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280987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280987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280987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280987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280987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280987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280987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280987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280987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280987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280987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280987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280987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280987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280987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280987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280987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280987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280987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280987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280987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280987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280987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280987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280987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280987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280987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280987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280987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280987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280987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280987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280987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280987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280987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280987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280987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52688" y="6037795"/>
              <a:ext cx="9767570" cy="169545"/>
            </a:xfrm>
            <a:custGeom>
              <a:avLst/>
              <a:gdLst/>
              <a:ahLst/>
              <a:cxnLst/>
              <a:rect l="l" t="t" r="r" b="b"/>
              <a:pathLst>
                <a:path w="9767570" h="169545">
                  <a:moveTo>
                    <a:pt x="191516" y="0"/>
                  </a:moveTo>
                  <a:lnTo>
                    <a:pt x="0" y="0"/>
                  </a:lnTo>
                  <a:lnTo>
                    <a:pt x="0" y="169011"/>
                  </a:lnTo>
                  <a:lnTo>
                    <a:pt x="191516" y="169011"/>
                  </a:lnTo>
                  <a:lnTo>
                    <a:pt x="191516" y="0"/>
                  </a:lnTo>
                  <a:close/>
                </a:path>
                <a:path w="9767570" h="169545">
                  <a:moveTo>
                    <a:pt x="766038" y="0"/>
                  </a:moveTo>
                  <a:lnTo>
                    <a:pt x="574535" y="0"/>
                  </a:lnTo>
                  <a:lnTo>
                    <a:pt x="574535" y="169011"/>
                  </a:lnTo>
                  <a:lnTo>
                    <a:pt x="766038" y="169011"/>
                  </a:lnTo>
                  <a:lnTo>
                    <a:pt x="766038" y="0"/>
                  </a:lnTo>
                  <a:close/>
                </a:path>
                <a:path w="9767570" h="169545">
                  <a:moveTo>
                    <a:pt x="1723593" y="0"/>
                  </a:moveTo>
                  <a:lnTo>
                    <a:pt x="1532077" y="0"/>
                  </a:lnTo>
                  <a:lnTo>
                    <a:pt x="1532077" y="169011"/>
                  </a:lnTo>
                  <a:lnTo>
                    <a:pt x="1723593" y="169011"/>
                  </a:lnTo>
                  <a:lnTo>
                    <a:pt x="1723593" y="0"/>
                  </a:lnTo>
                  <a:close/>
                </a:path>
                <a:path w="9767570" h="169545">
                  <a:moveTo>
                    <a:pt x="3255670" y="0"/>
                  </a:moveTo>
                  <a:lnTo>
                    <a:pt x="3064154" y="0"/>
                  </a:lnTo>
                  <a:lnTo>
                    <a:pt x="3064154" y="169011"/>
                  </a:lnTo>
                  <a:lnTo>
                    <a:pt x="3255670" y="169011"/>
                  </a:lnTo>
                  <a:lnTo>
                    <a:pt x="3255670" y="0"/>
                  </a:lnTo>
                  <a:close/>
                </a:path>
                <a:path w="9767570" h="169545">
                  <a:moveTo>
                    <a:pt x="4596231" y="0"/>
                  </a:moveTo>
                  <a:lnTo>
                    <a:pt x="3830193" y="0"/>
                  </a:lnTo>
                  <a:lnTo>
                    <a:pt x="3830193" y="169011"/>
                  </a:lnTo>
                  <a:lnTo>
                    <a:pt x="4596231" y="169011"/>
                  </a:lnTo>
                  <a:lnTo>
                    <a:pt x="4596231" y="0"/>
                  </a:lnTo>
                  <a:close/>
                </a:path>
                <a:path w="9767570" h="169545">
                  <a:moveTo>
                    <a:pt x="6128309" y="0"/>
                  </a:moveTo>
                  <a:lnTo>
                    <a:pt x="5362270" y="0"/>
                  </a:lnTo>
                  <a:lnTo>
                    <a:pt x="5362270" y="169011"/>
                  </a:lnTo>
                  <a:lnTo>
                    <a:pt x="6128309" y="169011"/>
                  </a:lnTo>
                  <a:lnTo>
                    <a:pt x="6128309" y="0"/>
                  </a:lnTo>
                  <a:close/>
                </a:path>
                <a:path w="9767570" h="169545">
                  <a:moveTo>
                    <a:pt x="7468883" y="0"/>
                  </a:moveTo>
                  <a:lnTo>
                    <a:pt x="6894347" y="0"/>
                  </a:lnTo>
                  <a:lnTo>
                    <a:pt x="6894347" y="169011"/>
                  </a:lnTo>
                  <a:lnTo>
                    <a:pt x="7468883" y="169011"/>
                  </a:lnTo>
                  <a:lnTo>
                    <a:pt x="7468883" y="0"/>
                  </a:lnTo>
                  <a:close/>
                </a:path>
                <a:path w="9767570" h="169545">
                  <a:moveTo>
                    <a:pt x="8426425" y="0"/>
                  </a:moveTo>
                  <a:lnTo>
                    <a:pt x="7851902" y="0"/>
                  </a:lnTo>
                  <a:lnTo>
                    <a:pt x="7851902" y="169011"/>
                  </a:lnTo>
                  <a:lnTo>
                    <a:pt x="8426425" y="169011"/>
                  </a:lnTo>
                  <a:lnTo>
                    <a:pt x="8426425" y="0"/>
                  </a:lnTo>
                  <a:close/>
                </a:path>
                <a:path w="9767570" h="169545">
                  <a:moveTo>
                    <a:pt x="9767049" y="0"/>
                  </a:moveTo>
                  <a:lnTo>
                    <a:pt x="8809495" y="0"/>
                  </a:lnTo>
                  <a:lnTo>
                    <a:pt x="8809495" y="169011"/>
                  </a:lnTo>
                  <a:lnTo>
                    <a:pt x="9767049" y="169011"/>
                  </a:lnTo>
                  <a:lnTo>
                    <a:pt x="9767049" y="0"/>
                  </a:lnTo>
                  <a:close/>
                </a:path>
              </a:pathLst>
            </a:custGeom>
            <a:solidFill>
              <a:srgbClr val="814FC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69677" y="5868776"/>
              <a:ext cx="8235315" cy="338455"/>
            </a:xfrm>
            <a:custGeom>
              <a:avLst/>
              <a:gdLst/>
              <a:ahLst/>
              <a:cxnLst/>
              <a:rect l="l" t="t" r="r" b="b"/>
              <a:pathLst>
                <a:path w="8235315" h="338454">
                  <a:moveTo>
                    <a:pt x="191509" y="338030"/>
                  </a:moveTo>
                  <a:lnTo>
                    <a:pt x="0" y="169015"/>
                  </a:lnTo>
                  <a:lnTo>
                    <a:pt x="0" y="0"/>
                  </a:lnTo>
                  <a:lnTo>
                    <a:pt x="191509" y="169015"/>
                  </a:lnTo>
                  <a:lnTo>
                    <a:pt x="191509" y="338030"/>
                  </a:lnTo>
                  <a:close/>
                </a:path>
                <a:path w="8235315" h="338454">
                  <a:moveTo>
                    <a:pt x="2298117" y="338030"/>
                  </a:moveTo>
                  <a:lnTo>
                    <a:pt x="2298117" y="169015"/>
                  </a:lnTo>
                  <a:lnTo>
                    <a:pt x="2489627" y="0"/>
                  </a:lnTo>
                  <a:lnTo>
                    <a:pt x="2681137" y="169015"/>
                  </a:lnTo>
                  <a:lnTo>
                    <a:pt x="2489627" y="169015"/>
                  </a:lnTo>
                  <a:lnTo>
                    <a:pt x="2298117" y="338030"/>
                  </a:lnTo>
                  <a:close/>
                </a:path>
                <a:path w="8235315" h="338454">
                  <a:moveTo>
                    <a:pt x="2872646" y="338030"/>
                  </a:moveTo>
                  <a:lnTo>
                    <a:pt x="2681137" y="338030"/>
                  </a:lnTo>
                  <a:lnTo>
                    <a:pt x="2489627" y="169015"/>
                  </a:lnTo>
                  <a:lnTo>
                    <a:pt x="2872646" y="169015"/>
                  </a:lnTo>
                  <a:lnTo>
                    <a:pt x="2872646" y="338030"/>
                  </a:lnTo>
                  <a:close/>
                </a:path>
                <a:path w="8235315" h="338454">
                  <a:moveTo>
                    <a:pt x="5170762" y="169015"/>
                  </a:moveTo>
                  <a:lnTo>
                    <a:pt x="4787743" y="169015"/>
                  </a:lnTo>
                  <a:lnTo>
                    <a:pt x="4787743" y="0"/>
                  </a:lnTo>
                  <a:lnTo>
                    <a:pt x="4979252" y="0"/>
                  </a:lnTo>
                  <a:lnTo>
                    <a:pt x="5170762" y="169015"/>
                  </a:lnTo>
                  <a:close/>
                </a:path>
                <a:path w="8235315" h="338454">
                  <a:moveTo>
                    <a:pt x="5362272" y="338030"/>
                  </a:moveTo>
                  <a:lnTo>
                    <a:pt x="5170762" y="338030"/>
                  </a:lnTo>
                  <a:lnTo>
                    <a:pt x="4979252" y="169015"/>
                  </a:lnTo>
                  <a:lnTo>
                    <a:pt x="5362272" y="169015"/>
                  </a:lnTo>
                  <a:lnTo>
                    <a:pt x="5362272" y="338030"/>
                  </a:lnTo>
                  <a:close/>
                </a:path>
                <a:path w="8235315" h="338454">
                  <a:moveTo>
                    <a:pt x="6702839" y="338030"/>
                  </a:moveTo>
                  <a:lnTo>
                    <a:pt x="6511330" y="169015"/>
                  </a:lnTo>
                  <a:lnTo>
                    <a:pt x="6511330" y="0"/>
                  </a:lnTo>
                  <a:lnTo>
                    <a:pt x="6702839" y="169015"/>
                  </a:lnTo>
                  <a:lnTo>
                    <a:pt x="6702839" y="338030"/>
                  </a:lnTo>
                  <a:close/>
                </a:path>
                <a:path w="8235315" h="338454">
                  <a:moveTo>
                    <a:pt x="7085859" y="338030"/>
                  </a:moveTo>
                  <a:lnTo>
                    <a:pt x="7085859" y="169015"/>
                  </a:lnTo>
                  <a:lnTo>
                    <a:pt x="7277368" y="0"/>
                  </a:lnTo>
                  <a:lnTo>
                    <a:pt x="7468878" y="0"/>
                  </a:lnTo>
                  <a:lnTo>
                    <a:pt x="7468878" y="169015"/>
                  </a:lnTo>
                  <a:lnTo>
                    <a:pt x="7277368" y="169015"/>
                  </a:lnTo>
                  <a:lnTo>
                    <a:pt x="7085859" y="338030"/>
                  </a:lnTo>
                  <a:close/>
                </a:path>
                <a:path w="8235315" h="338454">
                  <a:moveTo>
                    <a:pt x="8043407" y="338030"/>
                  </a:moveTo>
                  <a:lnTo>
                    <a:pt x="7851897" y="169015"/>
                  </a:lnTo>
                  <a:lnTo>
                    <a:pt x="7851897" y="0"/>
                  </a:lnTo>
                  <a:lnTo>
                    <a:pt x="8043407" y="169015"/>
                  </a:lnTo>
                  <a:lnTo>
                    <a:pt x="8234917" y="169015"/>
                  </a:lnTo>
                  <a:lnTo>
                    <a:pt x="8043407" y="338030"/>
                  </a:lnTo>
                  <a:close/>
                </a:path>
                <a:path w="8235315" h="338454">
                  <a:moveTo>
                    <a:pt x="8234917" y="169015"/>
                  </a:moveTo>
                  <a:lnTo>
                    <a:pt x="8043407" y="169015"/>
                  </a:lnTo>
                  <a:lnTo>
                    <a:pt x="8234917" y="0"/>
                  </a:lnTo>
                  <a:lnTo>
                    <a:pt x="8234917" y="169015"/>
                  </a:lnTo>
                  <a:close/>
                </a:path>
              </a:pathLst>
            </a:custGeom>
            <a:solidFill>
              <a:srgbClr val="5DCBC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61186" y="5868776"/>
              <a:ext cx="2872740" cy="338455"/>
            </a:xfrm>
            <a:custGeom>
              <a:avLst/>
              <a:gdLst/>
              <a:ahLst/>
              <a:cxnLst/>
              <a:rect l="l" t="t" r="r" b="b"/>
              <a:pathLst>
                <a:path w="2872740" h="338454">
                  <a:moveTo>
                    <a:pt x="191509" y="169015"/>
                  </a:moveTo>
                  <a:lnTo>
                    <a:pt x="0" y="169015"/>
                  </a:lnTo>
                  <a:lnTo>
                    <a:pt x="0" y="0"/>
                  </a:lnTo>
                  <a:lnTo>
                    <a:pt x="191509" y="0"/>
                  </a:lnTo>
                  <a:lnTo>
                    <a:pt x="191509" y="169015"/>
                  </a:lnTo>
                  <a:close/>
                </a:path>
                <a:path w="2872740" h="338454">
                  <a:moveTo>
                    <a:pt x="1149059" y="338030"/>
                  </a:moveTo>
                  <a:lnTo>
                    <a:pt x="957550" y="169015"/>
                  </a:lnTo>
                  <a:lnTo>
                    <a:pt x="957550" y="0"/>
                  </a:lnTo>
                  <a:lnTo>
                    <a:pt x="1149059" y="169015"/>
                  </a:lnTo>
                  <a:lnTo>
                    <a:pt x="1149059" y="338030"/>
                  </a:lnTo>
                  <a:close/>
                </a:path>
                <a:path w="2872740" h="338454">
                  <a:moveTo>
                    <a:pt x="2872646" y="338030"/>
                  </a:moveTo>
                  <a:lnTo>
                    <a:pt x="2681137" y="169015"/>
                  </a:lnTo>
                  <a:lnTo>
                    <a:pt x="2681137" y="0"/>
                  </a:lnTo>
                  <a:lnTo>
                    <a:pt x="2872646" y="169015"/>
                  </a:lnTo>
                  <a:lnTo>
                    <a:pt x="2872646" y="338030"/>
                  </a:lnTo>
                  <a:close/>
                </a:path>
              </a:pathLst>
            </a:custGeom>
            <a:solidFill>
              <a:srgbClr val="428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52696" y="6037791"/>
              <a:ext cx="9767570" cy="0"/>
            </a:xfrm>
            <a:custGeom>
              <a:avLst/>
              <a:gdLst/>
              <a:ahLst/>
              <a:cxnLst/>
              <a:rect l="l" t="t" r="r" b="b"/>
              <a:pathLst>
                <a:path w="9767570">
                  <a:moveTo>
                    <a:pt x="0" y="0"/>
                  </a:moveTo>
                  <a:lnTo>
                    <a:pt x="191511" y="0"/>
                  </a:lnTo>
                </a:path>
                <a:path w="9767570">
                  <a:moveTo>
                    <a:pt x="574530" y="0"/>
                  </a:moveTo>
                  <a:lnTo>
                    <a:pt x="766040" y="0"/>
                  </a:lnTo>
                </a:path>
                <a:path w="9767570">
                  <a:moveTo>
                    <a:pt x="1532079" y="0"/>
                  </a:moveTo>
                  <a:lnTo>
                    <a:pt x="1723588" y="0"/>
                  </a:lnTo>
                </a:path>
                <a:path w="9767570">
                  <a:moveTo>
                    <a:pt x="3064156" y="0"/>
                  </a:moveTo>
                  <a:lnTo>
                    <a:pt x="3255665" y="0"/>
                  </a:lnTo>
                </a:path>
                <a:path w="9767570">
                  <a:moveTo>
                    <a:pt x="3830194" y="0"/>
                  </a:moveTo>
                  <a:lnTo>
                    <a:pt x="4021704" y="0"/>
                  </a:lnTo>
                  <a:lnTo>
                    <a:pt x="4213214" y="0"/>
                  </a:lnTo>
                  <a:lnTo>
                    <a:pt x="4404723" y="0"/>
                  </a:lnTo>
                  <a:lnTo>
                    <a:pt x="4596233" y="0"/>
                  </a:lnTo>
                </a:path>
                <a:path w="9767570">
                  <a:moveTo>
                    <a:pt x="5362272" y="0"/>
                  </a:moveTo>
                  <a:lnTo>
                    <a:pt x="5553781" y="0"/>
                  </a:lnTo>
                  <a:lnTo>
                    <a:pt x="5745291" y="0"/>
                  </a:lnTo>
                  <a:lnTo>
                    <a:pt x="5936801" y="0"/>
                  </a:lnTo>
                  <a:lnTo>
                    <a:pt x="6128310" y="0"/>
                  </a:lnTo>
                </a:path>
                <a:path w="9767570">
                  <a:moveTo>
                    <a:pt x="6894349" y="0"/>
                  </a:moveTo>
                  <a:lnTo>
                    <a:pt x="7085858" y="0"/>
                  </a:lnTo>
                  <a:lnTo>
                    <a:pt x="7277368" y="0"/>
                  </a:lnTo>
                  <a:lnTo>
                    <a:pt x="7468878" y="0"/>
                  </a:lnTo>
                </a:path>
                <a:path w="9767570">
                  <a:moveTo>
                    <a:pt x="7851897" y="0"/>
                  </a:moveTo>
                  <a:lnTo>
                    <a:pt x="8043407" y="0"/>
                  </a:lnTo>
                  <a:lnTo>
                    <a:pt x="8234916" y="0"/>
                  </a:lnTo>
                  <a:lnTo>
                    <a:pt x="8426426" y="0"/>
                  </a:lnTo>
                </a:path>
                <a:path w="9767570">
                  <a:moveTo>
                    <a:pt x="8809493" y="0"/>
                  </a:moveTo>
                  <a:lnTo>
                    <a:pt x="9000945" y="0"/>
                  </a:lnTo>
                  <a:lnTo>
                    <a:pt x="9192493" y="0"/>
                  </a:lnTo>
                  <a:lnTo>
                    <a:pt x="9383946" y="0"/>
                  </a:lnTo>
                  <a:lnTo>
                    <a:pt x="9575493" y="0"/>
                  </a:lnTo>
                  <a:lnTo>
                    <a:pt x="9767041" y="0"/>
                  </a:lnTo>
                </a:path>
              </a:pathLst>
            </a:custGeom>
            <a:ln w="28575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69677" y="5868776"/>
              <a:ext cx="8235315" cy="169545"/>
            </a:xfrm>
            <a:custGeom>
              <a:avLst/>
              <a:gdLst/>
              <a:ahLst/>
              <a:cxnLst/>
              <a:rect l="l" t="t" r="r" b="b"/>
              <a:pathLst>
                <a:path w="8235315" h="169545">
                  <a:moveTo>
                    <a:pt x="0" y="0"/>
                  </a:moveTo>
                  <a:lnTo>
                    <a:pt x="191509" y="169015"/>
                  </a:lnTo>
                </a:path>
                <a:path w="8235315" h="169545">
                  <a:moveTo>
                    <a:pt x="2298117" y="169015"/>
                  </a:moveTo>
                  <a:lnTo>
                    <a:pt x="2489627" y="0"/>
                  </a:lnTo>
                  <a:lnTo>
                    <a:pt x="2681137" y="169015"/>
                  </a:lnTo>
                  <a:lnTo>
                    <a:pt x="2872646" y="169015"/>
                  </a:lnTo>
                </a:path>
                <a:path w="8235315" h="169545">
                  <a:moveTo>
                    <a:pt x="4787743" y="0"/>
                  </a:moveTo>
                  <a:lnTo>
                    <a:pt x="4979252" y="0"/>
                  </a:lnTo>
                  <a:lnTo>
                    <a:pt x="5170762" y="169015"/>
                  </a:lnTo>
                  <a:lnTo>
                    <a:pt x="5362272" y="169015"/>
                  </a:lnTo>
                </a:path>
                <a:path w="8235315" h="169545">
                  <a:moveTo>
                    <a:pt x="6511330" y="0"/>
                  </a:moveTo>
                  <a:lnTo>
                    <a:pt x="6702839" y="169015"/>
                  </a:lnTo>
                </a:path>
                <a:path w="8235315" h="169545">
                  <a:moveTo>
                    <a:pt x="7085858" y="169015"/>
                  </a:moveTo>
                  <a:lnTo>
                    <a:pt x="7277368" y="0"/>
                  </a:lnTo>
                  <a:lnTo>
                    <a:pt x="7468878" y="0"/>
                  </a:lnTo>
                </a:path>
                <a:path w="8235315" h="169545">
                  <a:moveTo>
                    <a:pt x="7851897" y="0"/>
                  </a:moveTo>
                  <a:lnTo>
                    <a:pt x="8043407" y="169015"/>
                  </a:lnTo>
                  <a:lnTo>
                    <a:pt x="8234916" y="0"/>
                  </a:lnTo>
                </a:path>
              </a:pathLst>
            </a:custGeom>
            <a:ln w="28575">
              <a:solidFill>
                <a:srgbClr val="5DCB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61186" y="5868776"/>
              <a:ext cx="2872740" cy="169545"/>
            </a:xfrm>
            <a:custGeom>
              <a:avLst/>
              <a:gdLst/>
              <a:ahLst/>
              <a:cxnLst/>
              <a:rect l="l" t="t" r="r" b="b"/>
              <a:pathLst>
                <a:path w="2872740" h="169545">
                  <a:moveTo>
                    <a:pt x="0" y="0"/>
                  </a:moveTo>
                  <a:lnTo>
                    <a:pt x="191509" y="0"/>
                  </a:lnTo>
                </a:path>
                <a:path w="2872740" h="169545">
                  <a:moveTo>
                    <a:pt x="957550" y="0"/>
                  </a:moveTo>
                  <a:lnTo>
                    <a:pt x="1149059" y="169015"/>
                  </a:lnTo>
                </a:path>
                <a:path w="2872740" h="169545">
                  <a:moveTo>
                    <a:pt x="2681137" y="0"/>
                  </a:moveTo>
                  <a:lnTo>
                    <a:pt x="2872646" y="169015"/>
                  </a:lnTo>
                </a:path>
              </a:pathLst>
            </a:custGeom>
            <a:ln w="28575">
              <a:solidFill>
                <a:srgbClr val="428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970" y="5998095"/>
              <a:ext cx="79375" cy="7937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9991" y="5998095"/>
              <a:ext cx="79375" cy="7937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3008" y="5998095"/>
              <a:ext cx="79375" cy="7937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4517" y="5998095"/>
              <a:ext cx="79375" cy="7937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7538" y="5998095"/>
              <a:ext cx="79375" cy="7937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79047" y="5998095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44950" y="79375"/>
                  </a:moveTo>
                  <a:lnTo>
                    <a:pt x="34424" y="79375"/>
                  </a:lnTo>
                  <a:lnTo>
                    <a:pt x="29362" y="78368"/>
                  </a:lnTo>
                  <a:lnTo>
                    <a:pt x="1007" y="50013"/>
                  </a:lnTo>
                  <a:lnTo>
                    <a:pt x="0" y="44950"/>
                  </a:lnTo>
                  <a:lnTo>
                    <a:pt x="0" y="39687"/>
                  </a:lnTo>
                  <a:lnTo>
                    <a:pt x="0" y="34424"/>
                  </a:lnTo>
                  <a:lnTo>
                    <a:pt x="29362" y="1007"/>
                  </a:lnTo>
                  <a:lnTo>
                    <a:pt x="34424" y="0"/>
                  </a:lnTo>
                  <a:lnTo>
                    <a:pt x="44950" y="0"/>
                  </a:lnTo>
                  <a:lnTo>
                    <a:pt x="78368" y="29362"/>
                  </a:lnTo>
                  <a:lnTo>
                    <a:pt x="79375" y="34424"/>
                  </a:lnTo>
                  <a:lnTo>
                    <a:pt x="79375" y="44950"/>
                  </a:lnTo>
                  <a:lnTo>
                    <a:pt x="50013" y="78368"/>
                  </a:lnTo>
                  <a:lnTo>
                    <a:pt x="44950" y="79375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2068" y="5998095"/>
              <a:ext cx="79375" cy="7937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5085" y="5998095"/>
              <a:ext cx="79375" cy="7937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6591" y="5998095"/>
              <a:ext cx="79375" cy="7937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9603" y="5998095"/>
              <a:ext cx="79375" cy="7937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7163" y="5998095"/>
              <a:ext cx="79375" cy="7937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8668" y="5998095"/>
              <a:ext cx="79375" cy="7937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3217" y="5998095"/>
              <a:ext cx="79375" cy="7937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4722" y="5998095"/>
              <a:ext cx="79375" cy="7937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6228" y="5998095"/>
              <a:ext cx="79375" cy="7937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7734" y="5998095"/>
              <a:ext cx="79375" cy="7937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9240" y="5998095"/>
              <a:ext cx="79375" cy="7937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5294" y="5998095"/>
              <a:ext cx="79375" cy="7937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6799" y="5998095"/>
              <a:ext cx="79375" cy="7937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8306" y="5998095"/>
              <a:ext cx="79375" cy="7937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9811" y="5998095"/>
              <a:ext cx="79375" cy="7937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1317" y="5998095"/>
              <a:ext cx="79375" cy="7937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4329" y="5998095"/>
              <a:ext cx="79375" cy="7937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07371" y="5998095"/>
              <a:ext cx="79375" cy="7937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98876" y="5998095"/>
              <a:ext cx="79375" cy="7937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0383" y="5998095"/>
              <a:ext cx="79375" cy="7937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1889" y="5998095"/>
              <a:ext cx="79375" cy="7937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64900" y="5998095"/>
              <a:ext cx="79375" cy="7937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6406" y="5998095"/>
              <a:ext cx="79375" cy="7937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47942" y="5998095"/>
              <a:ext cx="79375" cy="7937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9448" y="5998095"/>
              <a:ext cx="79375" cy="7937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2460" y="5998095"/>
              <a:ext cx="79375" cy="7937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13966" y="5998095"/>
              <a:ext cx="79375" cy="793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5471" y="5998095"/>
              <a:ext cx="79375" cy="7937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96977" y="5998095"/>
              <a:ext cx="79375" cy="7937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88483" y="5998095"/>
              <a:ext cx="79375" cy="7937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0020" y="5998095"/>
              <a:ext cx="79375" cy="793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970" y="5829083"/>
              <a:ext cx="79375" cy="7937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9991" y="5829083"/>
              <a:ext cx="79375" cy="7937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1499" y="5998095"/>
              <a:ext cx="79375" cy="7937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6029" y="5998095"/>
              <a:ext cx="79375" cy="7937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3580" y="5998095"/>
              <a:ext cx="79375" cy="7937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28097" y="5998095"/>
              <a:ext cx="79375" cy="7937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9603" y="5829083"/>
              <a:ext cx="79375" cy="7937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1139" y="5998095"/>
              <a:ext cx="79375" cy="7937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302645" y="5998095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79375" h="79375">
                  <a:moveTo>
                    <a:pt x="44950" y="79375"/>
                  </a:moveTo>
                  <a:lnTo>
                    <a:pt x="34424" y="79375"/>
                  </a:lnTo>
                  <a:lnTo>
                    <a:pt x="29362" y="78368"/>
                  </a:lnTo>
                  <a:lnTo>
                    <a:pt x="1007" y="50013"/>
                  </a:lnTo>
                  <a:lnTo>
                    <a:pt x="0" y="44950"/>
                  </a:lnTo>
                  <a:lnTo>
                    <a:pt x="0" y="39687"/>
                  </a:lnTo>
                  <a:lnTo>
                    <a:pt x="0" y="34424"/>
                  </a:lnTo>
                  <a:lnTo>
                    <a:pt x="29362" y="1007"/>
                  </a:lnTo>
                  <a:lnTo>
                    <a:pt x="34424" y="0"/>
                  </a:lnTo>
                  <a:lnTo>
                    <a:pt x="44950" y="0"/>
                  </a:lnTo>
                  <a:lnTo>
                    <a:pt x="78368" y="29362"/>
                  </a:lnTo>
                  <a:lnTo>
                    <a:pt x="79375" y="34424"/>
                  </a:lnTo>
                  <a:lnTo>
                    <a:pt x="79375" y="44950"/>
                  </a:lnTo>
                  <a:lnTo>
                    <a:pt x="50013" y="78368"/>
                  </a:lnTo>
                  <a:lnTo>
                    <a:pt x="44950" y="79375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5657" y="5998095"/>
              <a:ext cx="79375" cy="7937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1680" y="5998095"/>
              <a:ext cx="79375" cy="7937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7734" y="5829083"/>
              <a:ext cx="79375" cy="7937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9240" y="5829083"/>
              <a:ext cx="79375" cy="7937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0746" y="5998095"/>
              <a:ext cx="79375" cy="7937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2252" y="5998095"/>
              <a:ext cx="79375" cy="7937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1317" y="5829083"/>
              <a:ext cx="79375" cy="7937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2823" y="5998095"/>
              <a:ext cx="79375" cy="7937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5835" y="5998095"/>
              <a:ext cx="79375" cy="7937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7371" y="5829083"/>
              <a:ext cx="79375" cy="7937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98876" y="5829083"/>
              <a:ext cx="79375" cy="7937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81889" y="5829083"/>
              <a:ext cx="79375" cy="7937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73394" y="5998095"/>
              <a:ext cx="79375" cy="7937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64900" y="5829083"/>
              <a:ext cx="79375" cy="7937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9448" y="5829083"/>
              <a:ext cx="79375" cy="7937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0020" y="5829083"/>
              <a:ext cx="79375" cy="7937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8479" y="5998095"/>
              <a:ext cx="79375" cy="79375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1621497" y="5829083"/>
              <a:ext cx="2952115" cy="248920"/>
            </a:xfrm>
            <a:custGeom>
              <a:avLst/>
              <a:gdLst/>
              <a:ahLst/>
              <a:cxnLst/>
              <a:rect l="l" t="t" r="r" b="b"/>
              <a:pathLst>
                <a:path w="2952115" h="248920">
                  <a:moveTo>
                    <a:pt x="79375" y="34429"/>
                  </a:moveTo>
                  <a:lnTo>
                    <a:pt x="50012" y="1016"/>
                  </a:lnTo>
                  <a:lnTo>
                    <a:pt x="44945" y="0"/>
                  </a:lnTo>
                  <a:lnTo>
                    <a:pt x="34417" y="0"/>
                  </a:lnTo>
                  <a:lnTo>
                    <a:pt x="1003" y="29362"/>
                  </a:lnTo>
                  <a:lnTo>
                    <a:pt x="0" y="34429"/>
                  </a:lnTo>
                  <a:lnTo>
                    <a:pt x="0" y="39687"/>
                  </a:lnTo>
                  <a:lnTo>
                    <a:pt x="0" y="44958"/>
                  </a:lnTo>
                  <a:lnTo>
                    <a:pt x="29362" y="78371"/>
                  </a:lnTo>
                  <a:lnTo>
                    <a:pt x="34417" y="79387"/>
                  </a:lnTo>
                  <a:lnTo>
                    <a:pt x="44945" y="79387"/>
                  </a:lnTo>
                  <a:lnTo>
                    <a:pt x="78359" y="50025"/>
                  </a:lnTo>
                  <a:lnTo>
                    <a:pt x="79375" y="44958"/>
                  </a:lnTo>
                  <a:lnTo>
                    <a:pt x="79375" y="34429"/>
                  </a:lnTo>
                  <a:close/>
                </a:path>
                <a:path w="2952115" h="248920">
                  <a:moveTo>
                    <a:pt x="270878" y="34429"/>
                  </a:moveTo>
                  <a:lnTo>
                    <a:pt x="241515" y="1016"/>
                  </a:lnTo>
                  <a:lnTo>
                    <a:pt x="236461" y="0"/>
                  </a:lnTo>
                  <a:lnTo>
                    <a:pt x="225933" y="0"/>
                  </a:lnTo>
                  <a:lnTo>
                    <a:pt x="192506" y="29362"/>
                  </a:lnTo>
                  <a:lnTo>
                    <a:pt x="191503" y="34429"/>
                  </a:lnTo>
                  <a:lnTo>
                    <a:pt x="191503" y="39687"/>
                  </a:lnTo>
                  <a:lnTo>
                    <a:pt x="191503" y="44958"/>
                  </a:lnTo>
                  <a:lnTo>
                    <a:pt x="220865" y="78371"/>
                  </a:lnTo>
                  <a:lnTo>
                    <a:pt x="225933" y="79387"/>
                  </a:lnTo>
                  <a:lnTo>
                    <a:pt x="236461" y="79387"/>
                  </a:lnTo>
                  <a:lnTo>
                    <a:pt x="269875" y="50025"/>
                  </a:lnTo>
                  <a:lnTo>
                    <a:pt x="270878" y="44958"/>
                  </a:lnTo>
                  <a:lnTo>
                    <a:pt x="270878" y="34429"/>
                  </a:lnTo>
                  <a:close/>
                </a:path>
                <a:path w="2952115" h="248920">
                  <a:moveTo>
                    <a:pt x="1036916" y="34429"/>
                  </a:moveTo>
                  <a:lnTo>
                    <a:pt x="1007554" y="1016"/>
                  </a:lnTo>
                  <a:lnTo>
                    <a:pt x="1002499" y="0"/>
                  </a:lnTo>
                  <a:lnTo>
                    <a:pt x="991971" y="0"/>
                  </a:lnTo>
                  <a:lnTo>
                    <a:pt x="958545" y="29362"/>
                  </a:lnTo>
                  <a:lnTo>
                    <a:pt x="957541" y="34429"/>
                  </a:lnTo>
                  <a:lnTo>
                    <a:pt x="957541" y="39687"/>
                  </a:lnTo>
                  <a:lnTo>
                    <a:pt x="957541" y="44958"/>
                  </a:lnTo>
                  <a:lnTo>
                    <a:pt x="986904" y="78371"/>
                  </a:lnTo>
                  <a:lnTo>
                    <a:pt x="991971" y="79387"/>
                  </a:lnTo>
                  <a:lnTo>
                    <a:pt x="1002499" y="79387"/>
                  </a:lnTo>
                  <a:lnTo>
                    <a:pt x="1035913" y="50025"/>
                  </a:lnTo>
                  <a:lnTo>
                    <a:pt x="1036916" y="44958"/>
                  </a:lnTo>
                  <a:lnTo>
                    <a:pt x="1036916" y="34429"/>
                  </a:lnTo>
                  <a:close/>
                </a:path>
                <a:path w="2952115" h="248920">
                  <a:moveTo>
                    <a:pt x="1228432" y="203441"/>
                  </a:moveTo>
                  <a:lnTo>
                    <a:pt x="1199070" y="170027"/>
                  </a:lnTo>
                  <a:lnTo>
                    <a:pt x="1194003" y="169011"/>
                  </a:lnTo>
                  <a:lnTo>
                    <a:pt x="1183474" y="169011"/>
                  </a:lnTo>
                  <a:lnTo>
                    <a:pt x="1150061" y="198374"/>
                  </a:lnTo>
                  <a:lnTo>
                    <a:pt x="1149057" y="203441"/>
                  </a:lnTo>
                  <a:lnTo>
                    <a:pt x="1149057" y="208699"/>
                  </a:lnTo>
                  <a:lnTo>
                    <a:pt x="1149057" y="213969"/>
                  </a:lnTo>
                  <a:lnTo>
                    <a:pt x="1178420" y="247383"/>
                  </a:lnTo>
                  <a:lnTo>
                    <a:pt x="1183474" y="248399"/>
                  </a:lnTo>
                  <a:lnTo>
                    <a:pt x="1194003" y="248399"/>
                  </a:lnTo>
                  <a:lnTo>
                    <a:pt x="1227416" y="219036"/>
                  </a:lnTo>
                  <a:lnTo>
                    <a:pt x="1228432" y="213969"/>
                  </a:lnTo>
                  <a:lnTo>
                    <a:pt x="1228432" y="203441"/>
                  </a:lnTo>
                  <a:close/>
                </a:path>
                <a:path w="2952115" h="248920">
                  <a:moveTo>
                    <a:pt x="2760522" y="34429"/>
                  </a:moveTo>
                  <a:lnTo>
                    <a:pt x="2731160" y="1016"/>
                  </a:lnTo>
                  <a:lnTo>
                    <a:pt x="2726093" y="0"/>
                  </a:lnTo>
                  <a:lnTo>
                    <a:pt x="2715564" y="0"/>
                  </a:lnTo>
                  <a:lnTo>
                    <a:pt x="2682151" y="29362"/>
                  </a:lnTo>
                  <a:lnTo>
                    <a:pt x="2681135" y="34429"/>
                  </a:lnTo>
                  <a:lnTo>
                    <a:pt x="2681135" y="39687"/>
                  </a:lnTo>
                  <a:lnTo>
                    <a:pt x="2681135" y="44958"/>
                  </a:lnTo>
                  <a:lnTo>
                    <a:pt x="2710497" y="78371"/>
                  </a:lnTo>
                  <a:lnTo>
                    <a:pt x="2715564" y="79387"/>
                  </a:lnTo>
                  <a:lnTo>
                    <a:pt x="2726093" y="79387"/>
                  </a:lnTo>
                  <a:lnTo>
                    <a:pt x="2759506" y="50025"/>
                  </a:lnTo>
                  <a:lnTo>
                    <a:pt x="2760522" y="44958"/>
                  </a:lnTo>
                  <a:lnTo>
                    <a:pt x="2760522" y="34429"/>
                  </a:lnTo>
                  <a:close/>
                </a:path>
                <a:path w="2952115" h="248920">
                  <a:moveTo>
                    <a:pt x="2952026" y="203441"/>
                  </a:moveTo>
                  <a:lnTo>
                    <a:pt x="2922663" y="170027"/>
                  </a:lnTo>
                  <a:lnTo>
                    <a:pt x="2917596" y="169011"/>
                  </a:lnTo>
                  <a:lnTo>
                    <a:pt x="2907068" y="169011"/>
                  </a:lnTo>
                  <a:lnTo>
                    <a:pt x="2873654" y="198374"/>
                  </a:lnTo>
                  <a:lnTo>
                    <a:pt x="2872651" y="203441"/>
                  </a:lnTo>
                  <a:lnTo>
                    <a:pt x="2872651" y="208699"/>
                  </a:lnTo>
                  <a:lnTo>
                    <a:pt x="2872651" y="213969"/>
                  </a:lnTo>
                  <a:lnTo>
                    <a:pt x="2902013" y="247383"/>
                  </a:lnTo>
                  <a:lnTo>
                    <a:pt x="2907068" y="248399"/>
                  </a:lnTo>
                  <a:lnTo>
                    <a:pt x="2917596" y="248399"/>
                  </a:lnTo>
                  <a:lnTo>
                    <a:pt x="2951010" y="219036"/>
                  </a:lnTo>
                  <a:lnTo>
                    <a:pt x="2952026" y="213969"/>
                  </a:lnTo>
                  <a:lnTo>
                    <a:pt x="2952026" y="203441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77163" y="5829083"/>
              <a:ext cx="79375" cy="79375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60174" y="5998095"/>
              <a:ext cx="79375" cy="7937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7734" y="5660072"/>
              <a:ext cx="79375" cy="7937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0746" y="5829083"/>
              <a:ext cx="79375" cy="79375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3757" y="5998095"/>
              <a:ext cx="79375" cy="7937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4329" y="5829083"/>
              <a:ext cx="79375" cy="79375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7371" y="5660072"/>
              <a:ext cx="79375" cy="7937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30954" y="5998095"/>
              <a:ext cx="79375" cy="79375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640655" y="5621868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90651" y="6294163"/>
            <a:ext cx="10710545" cy="40068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10/1/…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10/11…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10/11…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10/11…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10/11…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10/12…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10/2/…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10/3/…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10/3/…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10/4/…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10/4/…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10/5/…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10/5/…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10/5/…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10/5/…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10/6/…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10/7/…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10/7/…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10/8/…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10/9/…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42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10/9/…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672744" y="5665463"/>
            <a:ext cx="3021330" cy="3638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586740" algn="l"/>
                <a:tab pos="969644" algn="l"/>
                <a:tab pos="1544320" algn="l"/>
                <a:tab pos="2884805" algn="l"/>
              </a:tabLst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12342" y="6035338"/>
            <a:ext cx="10681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012342" y="5866327"/>
            <a:ext cx="39789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05" algn="l"/>
                <a:tab pos="1544320" algn="l"/>
                <a:tab pos="2884805" algn="l"/>
                <a:tab pos="3267710" algn="l"/>
                <a:tab pos="3842385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83107" y="5665463"/>
            <a:ext cx="2255520" cy="3638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1736089" algn="l"/>
                <a:tab pos="2118995" algn="l"/>
              </a:tabLst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54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928687" y="5196459"/>
            <a:ext cx="10844530" cy="1628775"/>
            <a:chOff x="928687" y="5196459"/>
            <a:chExt cx="10844530" cy="1628775"/>
          </a:xfrm>
        </p:grpSpPr>
        <p:sp>
          <p:nvSpPr>
            <p:cNvPr id="156" name="object 156"/>
            <p:cNvSpPr/>
            <p:nvPr/>
          </p:nvSpPr>
          <p:spPr>
            <a:xfrm>
              <a:off x="933450" y="6741810"/>
              <a:ext cx="10839450" cy="78105"/>
            </a:xfrm>
            <a:custGeom>
              <a:avLst/>
              <a:gdLst/>
              <a:ahLst/>
              <a:cxnLst/>
              <a:rect l="l" t="t" r="r" b="b"/>
              <a:pathLst>
                <a:path w="10839450" h="78104">
                  <a:moveTo>
                    <a:pt x="0" y="0"/>
                  </a:moveTo>
                  <a:lnTo>
                    <a:pt x="10839450" y="0"/>
                  </a:lnTo>
                  <a:lnTo>
                    <a:pt x="10839450" y="78089"/>
                  </a:lnTo>
                  <a:lnTo>
                    <a:pt x="0" y="78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33450" y="6741810"/>
              <a:ext cx="3031490" cy="78105"/>
            </a:xfrm>
            <a:custGeom>
              <a:avLst/>
              <a:gdLst/>
              <a:ahLst/>
              <a:cxnLst/>
              <a:rect l="l" t="t" r="r" b="b"/>
              <a:pathLst>
                <a:path w="3031490" h="78104">
                  <a:moveTo>
                    <a:pt x="0" y="0"/>
                  </a:moveTo>
                  <a:lnTo>
                    <a:pt x="3031140" y="0"/>
                  </a:lnTo>
                  <a:lnTo>
                    <a:pt x="3031140" y="78089"/>
                  </a:lnTo>
                  <a:lnTo>
                    <a:pt x="0" y="78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33450" y="6741810"/>
              <a:ext cx="3031490" cy="78105"/>
            </a:xfrm>
            <a:custGeom>
              <a:avLst/>
              <a:gdLst/>
              <a:ahLst/>
              <a:cxnLst/>
              <a:rect l="l" t="t" r="r" b="b"/>
              <a:pathLst>
                <a:path w="3031490" h="78104">
                  <a:moveTo>
                    <a:pt x="0" y="0"/>
                  </a:moveTo>
                  <a:lnTo>
                    <a:pt x="3031140" y="0"/>
                  </a:lnTo>
                  <a:lnTo>
                    <a:pt x="3031140" y="78089"/>
                  </a:lnTo>
                </a:path>
                <a:path w="3031490" h="78104">
                  <a:moveTo>
                    <a:pt x="0" y="7808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7835" y="5196459"/>
              <a:ext cx="95250" cy="95250"/>
            </a:xfrm>
            <a:prstGeom prst="rect">
              <a:avLst/>
            </a:prstGeom>
          </p:spPr>
        </p:pic>
      </p:grpSp>
      <p:sp>
        <p:nvSpPr>
          <p:cNvPr id="160" name="object 160"/>
          <p:cNvSpPr txBox="1"/>
          <p:nvPr/>
        </p:nvSpPr>
        <p:spPr>
          <a:xfrm>
            <a:off x="4846240" y="5159390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14476" y="5159390"/>
            <a:ext cx="539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62" name="object 1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4095" y="5196459"/>
            <a:ext cx="95250" cy="95250"/>
          </a:xfrm>
          <a:prstGeom prst="rect">
            <a:avLst/>
          </a:prstGeom>
        </p:spPr>
      </p:pic>
      <p:sp>
        <p:nvSpPr>
          <p:cNvPr id="163" name="object 163"/>
          <p:cNvSpPr txBox="1"/>
          <p:nvPr/>
        </p:nvSpPr>
        <p:spPr>
          <a:xfrm>
            <a:off x="6193732" y="5159390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Corporate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64" name="object 16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0385" y="5196459"/>
            <a:ext cx="95250" cy="95250"/>
          </a:xfrm>
          <a:prstGeom prst="rect">
            <a:avLst/>
          </a:prstGeom>
        </p:spPr>
      </p:pic>
      <p:sp>
        <p:nvSpPr>
          <p:cNvPr id="165" name="object 165"/>
          <p:cNvSpPr txBox="1"/>
          <p:nvPr/>
        </p:nvSpPr>
        <p:spPr>
          <a:xfrm>
            <a:off x="6867473" y="5159390"/>
            <a:ext cx="661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Home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28600" y="447675"/>
            <a:ext cx="1990725" cy="1114425"/>
            <a:chOff x="228600" y="447675"/>
            <a:chExt cx="1990725" cy="1114425"/>
          </a:xfrm>
        </p:grpSpPr>
        <p:sp>
          <p:nvSpPr>
            <p:cNvPr id="167" name="object 167"/>
            <p:cNvSpPr/>
            <p:nvPr/>
          </p:nvSpPr>
          <p:spPr>
            <a:xfrm>
              <a:off x="228600" y="447675"/>
              <a:ext cx="1990725" cy="1114425"/>
            </a:xfrm>
            <a:custGeom>
              <a:avLst/>
              <a:gdLst/>
              <a:ahLst/>
              <a:cxnLst/>
              <a:rect l="l" t="t" r="r" b="b"/>
              <a:pathLst>
                <a:path w="1990725" h="1114425">
                  <a:moveTo>
                    <a:pt x="1990725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1990725" y="0"/>
                  </a:lnTo>
                  <a:lnTo>
                    <a:pt x="1990725" y="11144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76225" y="495300"/>
              <a:ext cx="1895475" cy="1019175"/>
            </a:xfrm>
            <a:custGeom>
              <a:avLst/>
              <a:gdLst/>
              <a:ahLst/>
              <a:cxnLst/>
              <a:rect l="l" t="t" r="r" b="b"/>
              <a:pathLst>
                <a:path w="1895475" h="1019175">
                  <a:moveTo>
                    <a:pt x="1895475" y="1019175"/>
                  </a:moveTo>
                  <a:lnTo>
                    <a:pt x="0" y="1019175"/>
                  </a:lnTo>
                  <a:lnTo>
                    <a:pt x="0" y="0"/>
                  </a:lnTo>
                  <a:lnTo>
                    <a:pt x="1895475" y="0"/>
                  </a:lnTo>
                  <a:lnTo>
                    <a:pt x="1895475" y="1019175"/>
                  </a:lnTo>
                  <a:close/>
                </a:path>
              </a:pathLst>
            </a:custGeom>
            <a:solidFill>
              <a:srgbClr val="2BD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76225" y="495300"/>
              <a:ext cx="1895475" cy="1019175"/>
            </a:xfrm>
            <a:custGeom>
              <a:avLst/>
              <a:gdLst/>
              <a:ahLst/>
              <a:cxnLst/>
              <a:rect l="l" t="t" r="r" b="b"/>
              <a:pathLst>
                <a:path w="1895475" h="1019175">
                  <a:moveTo>
                    <a:pt x="0" y="0"/>
                  </a:moveTo>
                  <a:lnTo>
                    <a:pt x="1895475" y="0"/>
                  </a:lnTo>
                  <a:lnTo>
                    <a:pt x="1895475" y="1019175"/>
                  </a:lnTo>
                  <a:lnTo>
                    <a:pt x="0" y="10191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706337" y="625475"/>
            <a:ext cx="1048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Maximum</a:t>
            </a:r>
            <a:r>
              <a:rPr sz="1200" spc="4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841567" y="447675"/>
            <a:ext cx="9674225" cy="1133475"/>
            <a:chOff x="841567" y="447675"/>
            <a:chExt cx="9674225" cy="1133475"/>
          </a:xfrm>
        </p:grpSpPr>
        <p:sp>
          <p:nvSpPr>
            <p:cNvPr id="172" name="object 172"/>
            <p:cNvSpPr/>
            <p:nvPr/>
          </p:nvSpPr>
          <p:spPr>
            <a:xfrm>
              <a:off x="841567" y="1008589"/>
              <a:ext cx="836930" cy="381635"/>
            </a:xfrm>
            <a:custGeom>
              <a:avLst/>
              <a:gdLst/>
              <a:ahLst/>
              <a:cxnLst/>
              <a:rect l="l" t="t" r="r" b="b"/>
              <a:pathLst>
                <a:path w="836930" h="381634">
                  <a:moveTo>
                    <a:pt x="0" y="112350"/>
                  </a:moveTo>
                  <a:lnTo>
                    <a:pt x="0" y="41909"/>
                  </a:lnTo>
                  <a:lnTo>
                    <a:pt x="60846" y="0"/>
                  </a:lnTo>
                  <a:lnTo>
                    <a:pt x="121667" y="0"/>
                  </a:lnTo>
                  <a:lnTo>
                    <a:pt x="121667" y="8929"/>
                  </a:lnTo>
                  <a:lnTo>
                    <a:pt x="63624" y="8929"/>
                  </a:lnTo>
                  <a:lnTo>
                    <a:pt x="8929" y="46601"/>
                  </a:lnTo>
                  <a:lnTo>
                    <a:pt x="8929" y="85378"/>
                  </a:lnTo>
                  <a:lnTo>
                    <a:pt x="4101" y="88482"/>
                  </a:lnTo>
                  <a:lnTo>
                    <a:pt x="8929" y="95993"/>
                  </a:lnTo>
                  <a:lnTo>
                    <a:pt x="25443" y="95993"/>
                  </a:lnTo>
                  <a:lnTo>
                    <a:pt x="0" y="112350"/>
                  </a:lnTo>
                  <a:close/>
                </a:path>
                <a:path w="836930" h="381634">
                  <a:moveTo>
                    <a:pt x="13995" y="53955"/>
                  </a:moveTo>
                  <a:lnTo>
                    <a:pt x="8929" y="46601"/>
                  </a:lnTo>
                  <a:lnTo>
                    <a:pt x="63624" y="8929"/>
                  </a:lnTo>
                  <a:lnTo>
                    <a:pt x="63624" y="17859"/>
                  </a:lnTo>
                  <a:lnTo>
                    <a:pt x="66402" y="17859"/>
                  </a:lnTo>
                  <a:lnTo>
                    <a:pt x="24672" y="46601"/>
                  </a:lnTo>
                  <a:lnTo>
                    <a:pt x="17859" y="46601"/>
                  </a:lnTo>
                  <a:lnTo>
                    <a:pt x="17859" y="51293"/>
                  </a:lnTo>
                  <a:lnTo>
                    <a:pt x="13995" y="53955"/>
                  </a:lnTo>
                  <a:close/>
                </a:path>
                <a:path w="836930" h="381634">
                  <a:moveTo>
                    <a:pt x="66402" y="17859"/>
                  </a:moveTo>
                  <a:lnTo>
                    <a:pt x="63624" y="17859"/>
                  </a:lnTo>
                  <a:lnTo>
                    <a:pt x="63624" y="8929"/>
                  </a:lnTo>
                  <a:lnTo>
                    <a:pt x="68689" y="16283"/>
                  </a:lnTo>
                  <a:lnTo>
                    <a:pt x="66402" y="17859"/>
                  </a:lnTo>
                  <a:close/>
                </a:path>
                <a:path w="836930" h="381634">
                  <a:moveTo>
                    <a:pt x="17859" y="79638"/>
                  </a:moveTo>
                  <a:lnTo>
                    <a:pt x="17859" y="51293"/>
                  </a:lnTo>
                  <a:lnTo>
                    <a:pt x="68689" y="16283"/>
                  </a:lnTo>
                  <a:lnTo>
                    <a:pt x="63624" y="8929"/>
                  </a:lnTo>
                  <a:lnTo>
                    <a:pt x="103808" y="8929"/>
                  </a:lnTo>
                  <a:lnTo>
                    <a:pt x="103808" y="44476"/>
                  </a:lnTo>
                  <a:lnTo>
                    <a:pt x="72553" y="44476"/>
                  </a:lnTo>
                  <a:lnTo>
                    <a:pt x="17859" y="79638"/>
                  </a:lnTo>
                  <a:close/>
                </a:path>
                <a:path w="836930" h="381634">
                  <a:moveTo>
                    <a:pt x="112737" y="372535"/>
                  </a:moveTo>
                  <a:lnTo>
                    <a:pt x="103808" y="372535"/>
                  </a:lnTo>
                  <a:lnTo>
                    <a:pt x="103808" y="8929"/>
                  </a:lnTo>
                  <a:lnTo>
                    <a:pt x="112737" y="8929"/>
                  </a:lnTo>
                  <a:lnTo>
                    <a:pt x="112737" y="372535"/>
                  </a:lnTo>
                  <a:close/>
                </a:path>
                <a:path w="836930" h="381634">
                  <a:moveTo>
                    <a:pt x="121667" y="372535"/>
                  </a:moveTo>
                  <a:lnTo>
                    <a:pt x="112737" y="372535"/>
                  </a:lnTo>
                  <a:lnTo>
                    <a:pt x="112737" y="8929"/>
                  </a:lnTo>
                  <a:lnTo>
                    <a:pt x="121667" y="8929"/>
                  </a:lnTo>
                  <a:lnTo>
                    <a:pt x="121667" y="372535"/>
                  </a:lnTo>
                  <a:close/>
                </a:path>
                <a:path w="836930" h="381634">
                  <a:moveTo>
                    <a:pt x="17859" y="90253"/>
                  </a:moveTo>
                  <a:lnTo>
                    <a:pt x="17859" y="79638"/>
                  </a:lnTo>
                  <a:lnTo>
                    <a:pt x="72553" y="44476"/>
                  </a:lnTo>
                  <a:lnTo>
                    <a:pt x="72553" y="60833"/>
                  </a:lnTo>
                  <a:lnTo>
                    <a:pt x="54694" y="60833"/>
                  </a:lnTo>
                  <a:lnTo>
                    <a:pt x="54694" y="66573"/>
                  </a:lnTo>
                  <a:lnTo>
                    <a:pt x="17859" y="90253"/>
                  </a:lnTo>
                  <a:close/>
                </a:path>
                <a:path w="836930" h="381634">
                  <a:moveTo>
                    <a:pt x="103808" y="372535"/>
                  </a:moveTo>
                  <a:lnTo>
                    <a:pt x="72553" y="372535"/>
                  </a:lnTo>
                  <a:lnTo>
                    <a:pt x="72553" y="44476"/>
                  </a:lnTo>
                  <a:lnTo>
                    <a:pt x="103808" y="44476"/>
                  </a:lnTo>
                  <a:lnTo>
                    <a:pt x="103808" y="372535"/>
                  </a:lnTo>
                  <a:close/>
                </a:path>
                <a:path w="836930" h="381634">
                  <a:moveTo>
                    <a:pt x="8929" y="85378"/>
                  </a:moveTo>
                  <a:lnTo>
                    <a:pt x="8929" y="46601"/>
                  </a:lnTo>
                  <a:lnTo>
                    <a:pt x="13995" y="53955"/>
                  </a:lnTo>
                  <a:lnTo>
                    <a:pt x="17859" y="53955"/>
                  </a:lnTo>
                  <a:lnTo>
                    <a:pt x="17859" y="79638"/>
                  </a:lnTo>
                  <a:lnTo>
                    <a:pt x="8929" y="85378"/>
                  </a:lnTo>
                  <a:close/>
                </a:path>
                <a:path w="836930" h="381634">
                  <a:moveTo>
                    <a:pt x="17859" y="51293"/>
                  </a:moveTo>
                  <a:lnTo>
                    <a:pt x="17859" y="46601"/>
                  </a:lnTo>
                  <a:lnTo>
                    <a:pt x="24672" y="46601"/>
                  </a:lnTo>
                  <a:lnTo>
                    <a:pt x="17859" y="51293"/>
                  </a:lnTo>
                  <a:close/>
                </a:path>
                <a:path w="836930" h="381634">
                  <a:moveTo>
                    <a:pt x="17859" y="53955"/>
                  </a:moveTo>
                  <a:lnTo>
                    <a:pt x="13995" y="53955"/>
                  </a:lnTo>
                  <a:lnTo>
                    <a:pt x="17859" y="51293"/>
                  </a:lnTo>
                  <a:lnTo>
                    <a:pt x="17859" y="53955"/>
                  </a:lnTo>
                  <a:close/>
                </a:path>
                <a:path w="836930" h="381634">
                  <a:moveTo>
                    <a:pt x="54694" y="66573"/>
                  </a:moveTo>
                  <a:lnTo>
                    <a:pt x="54694" y="60833"/>
                  </a:lnTo>
                  <a:lnTo>
                    <a:pt x="63624" y="60833"/>
                  </a:lnTo>
                  <a:lnTo>
                    <a:pt x="54694" y="66573"/>
                  </a:lnTo>
                  <a:close/>
                </a:path>
                <a:path w="836930" h="381634">
                  <a:moveTo>
                    <a:pt x="54694" y="77189"/>
                  </a:moveTo>
                  <a:lnTo>
                    <a:pt x="54694" y="66573"/>
                  </a:lnTo>
                  <a:lnTo>
                    <a:pt x="63624" y="60833"/>
                  </a:lnTo>
                  <a:lnTo>
                    <a:pt x="63624" y="71449"/>
                  </a:lnTo>
                  <a:lnTo>
                    <a:pt x="54694" y="77189"/>
                  </a:lnTo>
                  <a:close/>
                </a:path>
                <a:path w="836930" h="381634">
                  <a:moveTo>
                    <a:pt x="63624" y="71449"/>
                  </a:moveTo>
                  <a:lnTo>
                    <a:pt x="63624" y="60833"/>
                  </a:lnTo>
                  <a:lnTo>
                    <a:pt x="68453" y="68344"/>
                  </a:lnTo>
                  <a:lnTo>
                    <a:pt x="63624" y="71449"/>
                  </a:lnTo>
                  <a:close/>
                </a:path>
                <a:path w="836930" h="381634">
                  <a:moveTo>
                    <a:pt x="72553" y="372535"/>
                  </a:moveTo>
                  <a:lnTo>
                    <a:pt x="63624" y="372535"/>
                  </a:lnTo>
                  <a:lnTo>
                    <a:pt x="63624" y="71449"/>
                  </a:lnTo>
                  <a:lnTo>
                    <a:pt x="68453" y="68344"/>
                  </a:lnTo>
                  <a:lnTo>
                    <a:pt x="63624" y="60833"/>
                  </a:lnTo>
                  <a:lnTo>
                    <a:pt x="72553" y="60833"/>
                  </a:lnTo>
                  <a:lnTo>
                    <a:pt x="72553" y="372535"/>
                  </a:lnTo>
                  <a:close/>
                </a:path>
                <a:path w="836930" h="381634">
                  <a:moveTo>
                    <a:pt x="25443" y="95993"/>
                  </a:moveTo>
                  <a:lnTo>
                    <a:pt x="17859" y="95993"/>
                  </a:lnTo>
                  <a:lnTo>
                    <a:pt x="17859" y="90253"/>
                  </a:lnTo>
                  <a:lnTo>
                    <a:pt x="54694" y="66573"/>
                  </a:lnTo>
                  <a:lnTo>
                    <a:pt x="54694" y="77189"/>
                  </a:lnTo>
                  <a:lnTo>
                    <a:pt x="25443" y="95993"/>
                  </a:lnTo>
                  <a:close/>
                </a:path>
                <a:path w="836930" h="381634">
                  <a:moveTo>
                    <a:pt x="121667" y="381464"/>
                  </a:moveTo>
                  <a:lnTo>
                    <a:pt x="54694" y="381464"/>
                  </a:lnTo>
                  <a:lnTo>
                    <a:pt x="54694" y="77189"/>
                  </a:lnTo>
                  <a:lnTo>
                    <a:pt x="63624" y="71449"/>
                  </a:lnTo>
                  <a:lnTo>
                    <a:pt x="63624" y="372535"/>
                  </a:lnTo>
                  <a:lnTo>
                    <a:pt x="121667" y="372535"/>
                  </a:lnTo>
                  <a:lnTo>
                    <a:pt x="121667" y="381464"/>
                  </a:lnTo>
                  <a:close/>
                </a:path>
                <a:path w="836930" h="381634">
                  <a:moveTo>
                    <a:pt x="8929" y="95993"/>
                  </a:moveTo>
                  <a:lnTo>
                    <a:pt x="8929" y="85378"/>
                  </a:lnTo>
                  <a:lnTo>
                    <a:pt x="17859" y="79638"/>
                  </a:lnTo>
                  <a:lnTo>
                    <a:pt x="17859" y="90253"/>
                  </a:lnTo>
                  <a:lnTo>
                    <a:pt x="8929" y="95993"/>
                  </a:lnTo>
                  <a:close/>
                </a:path>
                <a:path w="836930" h="381634">
                  <a:moveTo>
                    <a:pt x="8929" y="95993"/>
                  </a:moveTo>
                  <a:lnTo>
                    <a:pt x="4101" y="88482"/>
                  </a:lnTo>
                  <a:lnTo>
                    <a:pt x="8929" y="85378"/>
                  </a:lnTo>
                  <a:lnTo>
                    <a:pt x="8929" y="95993"/>
                  </a:lnTo>
                  <a:close/>
                </a:path>
                <a:path w="836930" h="381634">
                  <a:moveTo>
                    <a:pt x="17859" y="95993"/>
                  </a:moveTo>
                  <a:lnTo>
                    <a:pt x="8929" y="95993"/>
                  </a:lnTo>
                  <a:lnTo>
                    <a:pt x="17859" y="90253"/>
                  </a:lnTo>
                  <a:lnTo>
                    <a:pt x="17859" y="95993"/>
                  </a:lnTo>
                  <a:close/>
                </a:path>
                <a:path w="836930" h="381634">
                  <a:moveTo>
                    <a:pt x="378954" y="328444"/>
                  </a:moveTo>
                  <a:lnTo>
                    <a:pt x="227149" y="328444"/>
                  </a:lnTo>
                  <a:lnTo>
                    <a:pt x="227149" y="273928"/>
                  </a:lnTo>
                  <a:lnTo>
                    <a:pt x="360248" y="0"/>
                  </a:lnTo>
                  <a:lnTo>
                    <a:pt x="433316" y="0"/>
                  </a:lnTo>
                  <a:lnTo>
                    <a:pt x="430886" y="5070"/>
                  </a:lnTo>
                  <a:lnTo>
                    <a:pt x="411084" y="5070"/>
                  </a:lnTo>
                  <a:lnTo>
                    <a:pt x="409235" y="8929"/>
                  </a:lnTo>
                  <a:lnTo>
                    <a:pt x="365838" y="8929"/>
                  </a:lnTo>
                  <a:lnTo>
                    <a:pt x="236079" y="275983"/>
                  </a:lnTo>
                  <a:lnTo>
                    <a:pt x="236079" y="319515"/>
                  </a:lnTo>
                  <a:lnTo>
                    <a:pt x="378954" y="319515"/>
                  </a:lnTo>
                  <a:lnTo>
                    <a:pt x="378954" y="328444"/>
                  </a:lnTo>
                  <a:close/>
                </a:path>
                <a:path w="836930" h="381634">
                  <a:moveTo>
                    <a:pt x="396816" y="282121"/>
                  </a:moveTo>
                  <a:lnTo>
                    <a:pt x="284912" y="282121"/>
                  </a:lnTo>
                  <a:lnTo>
                    <a:pt x="284912" y="268372"/>
                  </a:lnTo>
                  <a:lnTo>
                    <a:pt x="411084" y="5070"/>
                  </a:lnTo>
                  <a:lnTo>
                    <a:pt x="419133" y="8929"/>
                  </a:lnTo>
                  <a:lnTo>
                    <a:pt x="296784" y="264262"/>
                  </a:lnTo>
                  <a:lnTo>
                    <a:pt x="293842" y="264262"/>
                  </a:lnTo>
                  <a:lnTo>
                    <a:pt x="293842" y="273192"/>
                  </a:lnTo>
                  <a:lnTo>
                    <a:pt x="299665" y="273192"/>
                  </a:lnTo>
                  <a:lnTo>
                    <a:pt x="301895" y="274260"/>
                  </a:lnTo>
                  <a:lnTo>
                    <a:pt x="396816" y="274260"/>
                  </a:lnTo>
                  <a:lnTo>
                    <a:pt x="396816" y="282121"/>
                  </a:lnTo>
                  <a:close/>
                </a:path>
                <a:path w="836930" h="381634">
                  <a:moveTo>
                    <a:pt x="424758" y="17859"/>
                  </a:moveTo>
                  <a:lnTo>
                    <a:pt x="419133" y="17859"/>
                  </a:lnTo>
                  <a:lnTo>
                    <a:pt x="419133" y="8929"/>
                  </a:lnTo>
                  <a:lnTo>
                    <a:pt x="411084" y="5070"/>
                  </a:lnTo>
                  <a:lnTo>
                    <a:pt x="430886" y="5070"/>
                  </a:lnTo>
                  <a:lnTo>
                    <a:pt x="424758" y="17859"/>
                  </a:lnTo>
                  <a:close/>
                </a:path>
                <a:path w="836930" h="381634">
                  <a:moveTo>
                    <a:pt x="244110" y="279885"/>
                  </a:moveTo>
                  <a:lnTo>
                    <a:pt x="236079" y="275983"/>
                  </a:lnTo>
                  <a:lnTo>
                    <a:pt x="365838" y="8929"/>
                  </a:lnTo>
                  <a:lnTo>
                    <a:pt x="365838" y="17859"/>
                  </a:lnTo>
                  <a:lnTo>
                    <a:pt x="371427" y="17859"/>
                  </a:lnTo>
                  <a:lnTo>
                    <a:pt x="246006" y="275983"/>
                  </a:lnTo>
                  <a:lnTo>
                    <a:pt x="245008" y="275983"/>
                  </a:lnTo>
                  <a:lnTo>
                    <a:pt x="245008" y="278036"/>
                  </a:lnTo>
                  <a:lnTo>
                    <a:pt x="244110" y="279885"/>
                  </a:lnTo>
                  <a:close/>
                </a:path>
                <a:path w="836930" h="381634">
                  <a:moveTo>
                    <a:pt x="371427" y="17859"/>
                  </a:moveTo>
                  <a:lnTo>
                    <a:pt x="365838" y="17859"/>
                  </a:lnTo>
                  <a:lnTo>
                    <a:pt x="365838" y="8929"/>
                  </a:lnTo>
                  <a:lnTo>
                    <a:pt x="373870" y="12832"/>
                  </a:lnTo>
                  <a:lnTo>
                    <a:pt x="371427" y="17859"/>
                  </a:lnTo>
                  <a:close/>
                </a:path>
                <a:path w="836930" h="381634">
                  <a:moveTo>
                    <a:pt x="396816" y="372535"/>
                  </a:moveTo>
                  <a:lnTo>
                    <a:pt x="387881" y="372535"/>
                  </a:lnTo>
                  <a:lnTo>
                    <a:pt x="387881" y="319515"/>
                  </a:lnTo>
                  <a:lnTo>
                    <a:pt x="245008" y="319515"/>
                  </a:lnTo>
                  <a:lnTo>
                    <a:pt x="245008" y="278036"/>
                  </a:lnTo>
                  <a:lnTo>
                    <a:pt x="373870" y="12832"/>
                  </a:lnTo>
                  <a:lnTo>
                    <a:pt x="365838" y="8929"/>
                  </a:lnTo>
                  <a:lnTo>
                    <a:pt x="409235" y="8929"/>
                  </a:lnTo>
                  <a:lnTo>
                    <a:pt x="284912" y="268372"/>
                  </a:lnTo>
                  <a:lnTo>
                    <a:pt x="284912" y="282121"/>
                  </a:lnTo>
                  <a:lnTo>
                    <a:pt x="460995" y="282121"/>
                  </a:lnTo>
                  <a:lnTo>
                    <a:pt x="460995" y="310585"/>
                  </a:lnTo>
                  <a:lnTo>
                    <a:pt x="396816" y="310585"/>
                  </a:lnTo>
                  <a:lnTo>
                    <a:pt x="396816" y="372535"/>
                  </a:lnTo>
                  <a:close/>
                </a:path>
                <a:path w="836930" h="381634">
                  <a:moveTo>
                    <a:pt x="301895" y="274260"/>
                  </a:moveTo>
                  <a:lnTo>
                    <a:pt x="293842" y="270401"/>
                  </a:lnTo>
                  <a:lnTo>
                    <a:pt x="419133" y="8929"/>
                  </a:lnTo>
                  <a:lnTo>
                    <a:pt x="419133" y="17859"/>
                  </a:lnTo>
                  <a:lnTo>
                    <a:pt x="424758" y="17859"/>
                  </a:lnTo>
                  <a:lnTo>
                    <a:pt x="303745" y="270401"/>
                  </a:lnTo>
                  <a:lnTo>
                    <a:pt x="302772" y="270401"/>
                  </a:lnTo>
                  <a:lnTo>
                    <a:pt x="302772" y="272432"/>
                  </a:lnTo>
                  <a:lnTo>
                    <a:pt x="301895" y="274260"/>
                  </a:lnTo>
                  <a:close/>
                </a:path>
                <a:path w="836930" h="381634">
                  <a:moveTo>
                    <a:pt x="387881" y="273192"/>
                  </a:moveTo>
                  <a:lnTo>
                    <a:pt x="378954" y="273192"/>
                  </a:lnTo>
                  <a:lnTo>
                    <a:pt x="378954" y="161013"/>
                  </a:lnTo>
                  <a:lnTo>
                    <a:pt x="445927" y="161013"/>
                  </a:lnTo>
                  <a:lnTo>
                    <a:pt x="445927" y="169943"/>
                  </a:lnTo>
                  <a:lnTo>
                    <a:pt x="387881" y="169943"/>
                  </a:lnTo>
                  <a:lnTo>
                    <a:pt x="387881" y="273192"/>
                  </a:lnTo>
                  <a:close/>
                </a:path>
                <a:path w="836930" h="381634">
                  <a:moveTo>
                    <a:pt x="396816" y="273192"/>
                  </a:moveTo>
                  <a:lnTo>
                    <a:pt x="387881" y="273192"/>
                  </a:lnTo>
                  <a:lnTo>
                    <a:pt x="387881" y="169943"/>
                  </a:lnTo>
                  <a:lnTo>
                    <a:pt x="396816" y="169943"/>
                  </a:lnTo>
                  <a:lnTo>
                    <a:pt x="396816" y="273192"/>
                  </a:lnTo>
                  <a:close/>
                </a:path>
                <a:path w="836930" h="381634">
                  <a:moveTo>
                    <a:pt x="428067" y="282121"/>
                  </a:moveTo>
                  <a:lnTo>
                    <a:pt x="396816" y="282121"/>
                  </a:lnTo>
                  <a:lnTo>
                    <a:pt x="396816" y="169943"/>
                  </a:lnTo>
                  <a:lnTo>
                    <a:pt x="428067" y="169943"/>
                  </a:lnTo>
                  <a:lnTo>
                    <a:pt x="428067" y="282121"/>
                  </a:lnTo>
                  <a:close/>
                </a:path>
                <a:path w="836930" h="381634">
                  <a:moveTo>
                    <a:pt x="460995" y="282121"/>
                  </a:moveTo>
                  <a:lnTo>
                    <a:pt x="428067" y="282121"/>
                  </a:lnTo>
                  <a:lnTo>
                    <a:pt x="428067" y="169943"/>
                  </a:lnTo>
                  <a:lnTo>
                    <a:pt x="436992" y="169943"/>
                  </a:lnTo>
                  <a:lnTo>
                    <a:pt x="436992" y="273192"/>
                  </a:lnTo>
                  <a:lnTo>
                    <a:pt x="460995" y="273192"/>
                  </a:lnTo>
                  <a:lnTo>
                    <a:pt x="460995" y="282121"/>
                  </a:lnTo>
                  <a:close/>
                </a:path>
                <a:path w="836930" h="381634">
                  <a:moveTo>
                    <a:pt x="445927" y="273192"/>
                  </a:moveTo>
                  <a:lnTo>
                    <a:pt x="436992" y="273192"/>
                  </a:lnTo>
                  <a:lnTo>
                    <a:pt x="436992" y="169943"/>
                  </a:lnTo>
                  <a:lnTo>
                    <a:pt x="445927" y="169943"/>
                  </a:lnTo>
                  <a:lnTo>
                    <a:pt x="445927" y="273192"/>
                  </a:lnTo>
                  <a:close/>
                </a:path>
                <a:path w="836930" h="381634">
                  <a:moveTo>
                    <a:pt x="293842" y="270401"/>
                  </a:moveTo>
                  <a:lnTo>
                    <a:pt x="293842" y="264262"/>
                  </a:lnTo>
                  <a:lnTo>
                    <a:pt x="296784" y="264262"/>
                  </a:lnTo>
                  <a:lnTo>
                    <a:pt x="293842" y="270401"/>
                  </a:lnTo>
                  <a:close/>
                </a:path>
                <a:path w="836930" h="381634">
                  <a:moveTo>
                    <a:pt x="378954" y="273192"/>
                  </a:moveTo>
                  <a:lnTo>
                    <a:pt x="302772" y="273192"/>
                  </a:lnTo>
                  <a:lnTo>
                    <a:pt x="302772" y="272432"/>
                  </a:lnTo>
                  <a:lnTo>
                    <a:pt x="306686" y="264262"/>
                  </a:lnTo>
                  <a:lnTo>
                    <a:pt x="378954" y="264262"/>
                  </a:lnTo>
                  <a:lnTo>
                    <a:pt x="378954" y="273192"/>
                  </a:lnTo>
                  <a:close/>
                </a:path>
                <a:path w="836930" h="381634">
                  <a:moveTo>
                    <a:pt x="478855" y="328444"/>
                  </a:moveTo>
                  <a:lnTo>
                    <a:pt x="445927" y="328444"/>
                  </a:lnTo>
                  <a:lnTo>
                    <a:pt x="445927" y="319515"/>
                  </a:lnTo>
                  <a:lnTo>
                    <a:pt x="469920" y="319515"/>
                  </a:lnTo>
                  <a:lnTo>
                    <a:pt x="469920" y="273192"/>
                  </a:lnTo>
                  <a:lnTo>
                    <a:pt x="445927" y="273192"/>
                  </a:lnTo>
                  <a:lnTo>
                    <a:pt x="445927" y="264262"/>
                  </a:lnTo>
                  <a:lnTo>
                    <a:pt x="478855" y="264262"/>
                  </a:lnTo>
                  <a:lnTo>
                    <a:pt x="478855" y="328444"/>
                  </a:lnTo>
                  <a:close/>
                </a:path>
                <a:path w="836930" h="381634">
                  <a:moveTo>
                    <a:pt x="299665" y="273192"/>
                  </a:moveTo>
                  <a:lnTo>
                    <a:pt x="293842" y="273192"/>
                  </a:lnTo>
                  <a:lnTo>
                    <a:pt x="293842" y="270401"/>
                  </a:lnTo>
                  <a:lnTo>
                    <a:pt x="299665" y="273192"/>
                  </a:lnTo>
                  <a:close/>
                </a:path>
                <a:path w="836930" h="381634">
                  <a:moveTo>
                    <a:pt x="302772" y="272432"/>
                  </a:moveTo>
                  <a:lnTo>
                    <a:pt x="302772" y="270401"/>
                  </a:lnTo>
                  <a:lnTo>
                    <a:pt x="303745" y="270401"/>
                  </a:lnTo>
                  <a:lnTo>
                    <a:pt x="302772" y="272432"/>
                  </a:lnTo>
                  <a:close/>
                </a:path>
                <a:path w="836930" h="381634">
                  <a:moveTo>
                    <a:pt x="396816" y="274260"/>
                  </a:moveTo>
                  <a:lnTo>
                    <a:pt x="301895" y="274260"/>
                  </a:lnTo>
                  <a:lnTo>
                    <a:pt x="302772" y="272432"/>
                  </a:lnTo>
                  <a:lnTo>
                    <a:pt x="302772" y="273192"/>
                  </a:lnTo>
                  <a:lnTo>
                    <a:pt x="396816" y="273192"/>
                  </a:lnTo>
                  <a:lnTo>
                    <a:pt x="396816" y="274260"/>
                  </a:lnTo>
                  <a:close/>
                </a:path>
                <a:path w="836930" h="381634">
                  <a:moveTo>
                    <a:pt x="469920" y="319515"/>
                  </a:moveTo>
                  <a:lnTo>
                    <a:pt x="460995" y="319515"/>
                  </a:lnTo>
                  <a:lnTo>
                    <a:pt x="460995" y="273192"/>
                  </a:lnTo>
                  <a:lnTo>
                    <a:pt x="469920" y="273192"/>
                  </a:lnTo>
                  <a:lnTo>
                    <a:pt x="469920" y="319515"/>
                  </a:lnTo>
                  <a:close/>
                </a:path>
                <a:path w="836930" h="381634">
                  <a:moveTo>
                    <a:pt x="245008" y="319515"/>
                  </a:moveTo>
                  <a:lnTo>
                    <a:pt x="236079" y="319515"/>
                  </a:lnTo>
                  <a:lnTo>
                    <a:pt x="236079" y="275983"/>
                  </a:lnTo>
                  <a:lnTo>
                    <a:pt x="244110" y="279885"/>
                  </a:lnTo>
                  <a:lnTo>
                    <a:pt x="245008" y="279885"/>
                  </a:lnTo>
                  <a:lnTo>
                    <a:pt x="245008" y="319515"/>
                  </a:lnTo>
                  <a:close/>
                </a:path>
                <a:path w="836930" h="381634">
                  <a:moveTo>
                    <a:pt x="245008" y="278036"/>
                  </a:moveTo>
                  <a:lnTo>
                    <a:pt x="245008" y="275983"/>
                  </a:lnTo>
                  <a:lnTo>
                    <a:pt x="246006" y="275983"/>
                  </a:lnTo>
                  <a:lnTo>
                    <a:pt x="245008" y="278036"/>
                  </a:lnTo>
                  <a:close/>
                </a:path>
                <a:path w="836930" h="381634">
                  <a:moveTo>
                    <a:pt x="245008" y="279885"/>
                  </a:moveTo>
                  <a:lnTo>
                    <a:pt x="244110" y="279885"/>
                  </a:lnTo>
                  <a:lnTo>
                    <a:pt x="245008" y="278036"/>
                  </a:lnTo>
                  <a:lnTo>
                    <a:pt x="245008" y="279885"/>
                  </a:lnTo>
                  <a:close/>
                </a:path>
                <a:path w="836930" h="381634">
                  <a:moveTo>
                    <a:pt x="428067" y="372535"/>
                  </a:moveTo>
                  <a:lnTo>
                    <a:pt x="396816" y="372535"/>
                  </a:lnTo>
                  <a:lnTo>
                    <a:pt x="396816" y="310585"/>
                  </a:lnTo>
                  <a:lnTo>
                    <a:pt x="428067" y="310585"/>
                  </a:lnTo>
                  <a:lnTo>
                    <a:pt x="428067" y="372535"/>
                  </a:lnTo>
                  <a:close/>
                </a:path>
                <a:path w="836930" h="381634">
                  <a:moveTo>
                    <a:pt x="436992" y="372535"/>
                  </a:moveTo>
                  <a:lnTo>
                    <a:pt x="428067" y="372535"/>
                  </a:lnTo>
                  <a:lnTo>
                    <a:pt x="428067" y="310585"/>
                  </a:lnTo>
                  <a:lnTo>
                    <a:pt x="460995" y="310585"/>
                  </a:lnTo>
                  <a:lnTo>
                    <a:pt x="460995" y="319515"/>
                  </a:lnTo>
                  <a:lnTo>
                    <a:pt x="436992" y="319515"/>
                  </a:lnTo>
                  <a:lnTo>
                    <a:pt x="436992" y="372535"/>
                  </a:lnTo>
                  <a:close/>
                </a:path>
                <a:path w="836930" h="381634">
                  <a:moveTo>
                    <a:pt x="445927" y="381464"/>
                  </a:moveTo>
                  <a:lnTo>
                    <a:pt x="378954" y="381464"/>
                  </a:lnTo>
                  <a:lnTo>
                    <a:pt x="378954" y="319515"/>
                  </a:lnTo>
                  <a:lnTo>
                    <a:pt x="387881" y="319515"/>
                  </a:lnTo>
                  <a:lnTo>
                    <a:pt x="387881" y="372535"/>
                  </a:lnTo>
                  <a:lnTo>
                    <a:pt x="445927" y="372535"/>
                  </a:lnTo>
                  <a:lnTo>
                    <a:pt x="445927" y="381464"/>
                  </a:lnTo>
                  <a:close/>
                </a:path>
                <a:path w="836930" h="381634">
                  <a:moveTo>
                    <a:pt x="445927" y="372535"/>
                  </a:moveTo>
                  <a:lnTo>
                    <a:pt x="436992" y="372535"/>
                  </a:lnTo>
                  <a:lnTo>
                    <a:pt x="436992" y="319515"/>
                  </a:lnTo>
                  <a:lnTo>
                    <a:pt x="445927" y="319515"/>
                  </a:lnTo>
                  <a:lnTo>
                    <a:pt x="445927" y="372535"/>
                  </a:lnTo>
                  <a:close/>
                </a:path>
                <a:path w="836930" h="381634">
                  <a:moveTo>
                    <a:pt x="593821" y="381464"/>
                  </a:moveTo>
                  <a:lnTo>
                    <a:pt x="525737" y="381464"/>
                  </a:lnTo>
                  <a:lnTo>
                    <a:pt x="525737" y="0"/>
                  </a:lnTo>
                  <a:lnTo>
                    <a:pt x="593821" y="0"/>
                  </a:lnTo>
                  <a:lnTo>
                    <a:pt x="593821" y="8929"/>
                  </a:lnTo>
                  <a:lnTo>
                    <a:pt x="534662" y="8929"/>
                  </a:lnTo>
                  <a:lnTo>
                    <a:pt x="534662" y="372535"/>
                  </a:lnTo>
                  <a:lnTo>
                    <a:pt x="593821" y="372535"/>
                  </a:lnTo>
                  <a:lnTo>
                    <a:pt x="593821" y="381464"/>
                  </a:lnTo>
                  <a:close/>
                </a:path>
                <a:path w="836930" h="381634">
                  <a:moveTo>
                    <a:pt x="593821" y="185787"/>
                  </a:moveTo>
                  <a:lnTo>
                    <a:pt x="593821" y="172109"/>
                  </a:lnTo>
                  <a:lnTo>
                    <a:pt x="742097" y="0"/>
                  </a:lnTo>
                  <a:lnTo>
                    <a:pt x="827736" y="0"/>
                  </a:lnTo>
                  <a:lnTo>
                    <a:pt x="825066" y="3070"/>
                  </a:lnTo>
                  <a:lnTo>
                    <a:pt x="801400" y="3070"/>
                  </a:lnTo>
                  <a:lnTo>
                    <a:pt x="796306" y="8929"/>
                  </a:lnTo>
                  <a:lnTo>
                    <a:pt x="746183" y="8929"/>
                  </a:lnTo>
                  <a:lnTo>
                    <a:pt x="593821" y="185787"/>
                  </a:lnTo>
                  <a:close/>
                </a:path>
                <a:path w="836930" h="381634">
                  <a:moveTo>
                    <a:pt x="812830" y="377241"/>
                  </a:moveTo>
                  <a:lnTo>
                    <a:pt x="672622" y="151194"/>
                  </a:lnTo>
                  <a:lnTo>
                    <a:pt x="801400" y="3070"/>
                  </a:lnTo>
                  <a:lnTo>
                    <a:pt x="808134" y="8929"/>
                  </a:lnTo>
                  <a:lnTo>
                    <a:pt x="683680" y="152083"/>
                  </a:lnTo>
                  <a:lnTo>
                    <a:pt x="820412" y="372535"/>
                  </a:lnTo>
                  <a:lnTo>
                    <a:pt x="812830" y="377241"/>
                  </a:lnTo>
                  <a:close/>
                </a:path>
                <a:path w="836930" h="381634">
                  <a:moveTo>
                    <a:pt x="812208" y="17859"/>
                  </a:moveTo>
                  <a:lnTo>
                    <a:pt x="808134" y="17859"/>
                  </a:lnTo>
                  <a:lnTo>
                    <a:pt x="808134" y="8929"/>
                  </a:lnTo>
                  <a:lnTo>
                    <a:pt x="801400" y="3070"/>
                  </a:lnTo>
                  <a:lnTo>
                    <a:pt x="825066" y="3070"/>
                  </a:lnTo>
                  <a:lnTo>
                    <a:pt x="812208" y="17859"/>
                  </a:lnTo>
                  <a:close/>
                </a:path>
                <a:path w="836930" h="381634">
                  <a:moveTo>
                    <a:pt x="543596" y="372535"/>
                  </a:moveTo>
                  <a:lnTo>
                    <a:pt x="534662" y="372535"/>
                  </a:lnTo>
                  <a:lnTo>
                    <a:pt x="534662" y="8929"/>
                  </a:lnTo>
                  <a:lnTo>
                    <a:pt x="543596" y="8929"/>
                  </a:lnTo>
                  <a:lnTo>
                    <a:pt x="543596" y="372535"/>
                  </a:lnTo>
                  <a:close/>
                </a:path>
                <a:path w="836930" h="381634">
                  <a:moveTo>
                    <a:pt x="575962" y="372535"/>
                  </a:moveTo>
                  <a:lnTo>
                    <a:pt x="543596" y="372535"/>
                  </a:lnTo>
                  <a:lnTo>
                    <a:pt x="543596" y="8929"/>
                  </a:lnTo>
                  <a:lnTo>
                    <a:pt x="575962" y="8929"/>
                  </a:lnTo>
                  <a:lnTo>
                    <a:pt x="575962" y="201196"/>
                  </a:lnTo>
                  <a:lnTo>
                    <a:pt x="627916" y="201196"/>
                  </a:lnTo>
                  <a:lnTo>
                    <a:pt x="575962" y="259756"/>
                  </a:lnTo>
                  <a:lnTo>
                    <a:pt x="575962" y="372535"/>
                  </a:lnTo>
                  <a:close/>
                </a:path>
                <a:path w="836930" h="381634">
                  <a:moveTo>
                    <a:pt x="592335" y="201196"/>
                  </a:moveTo>
                  <a:lnTo>
                    <a:pt x="575962" y="201196"/>
                  </a:lnTo>
                  <a:lnTo>
                    <a:pt x="575962" y="8929"/>
                  </a:lnTo>
                  <a:lnTo>
                    <a:pt x="584896" y="8929"/>
                  </a:lnTo>
                  <a:lnTo>
                    <a:pt x="584896" y="182469"/>
                  </a:lnTo>
                  <a:lnTo>
                    <a:pt x="581477" y="186438"/>
                  </a:lnTo>
                  <a:lnTo>
                    <a:pt x="584896" y="189385"/>
                  </a:lnTo>
                  <a:lnTo>
                    <a:pt x="584896" y="192266"/>
                  </a:lnTo>
                  <a:lnTo>
                    <a:pt x="600029" y="192266"/>
                  </a:lnTo>
                  <a:lnTo>
                    <a:pt x="592335" y="201196"/>
                  </a:lnTo>
                  <a:close/>
                </a:path>
                <a:path w="836930" h="381634">
                  <a:moveTo>
                    <a:pt x="584896" y="182469"/>
                  </a:moveTo>
                  <a:lnTo>
                    <a:pt x="584896" y="8929"/>
                  </a:lnTo>
                  <a:lnTo>
                    <a:pt x="593821" y="8929"/>
                  </a:lnTo>
                  <a:lnTo>
                    <a:pt x="593821" y="172109"/>
                  </a:lnTo>
                  <a:lnTo>
                    <a:pt x="584896" y="182469"/>
                  </a:lnTo>
                  <a:close/>
                </a:path>
                <a:path w="836930" h="381634">
                  <a:moveTo>
                    <a:pt x="600029" y="192266"/>
                  </a:moveTo>
                  <a:lnTo>
                    <a:pt x="593821" y="192266"/>
                  </a:lnTo>
                  <a:lnTo>
                    <a:pt x="593821" y="185787"/>
                  </a:lnTo>
                  <a:lnTo>
                    <a:pt x="746183" y="8929"/>
                  </a:lnTo>
                  <a:lnTo>
                    <a:pt x="746183" y="17859"/>
                  </a:lnTo>
                  <a:lnTo>
                    <a:pt x="750284" y="17859"/>
                  </a:lnTo>
                  <a:lnTo>
                    <a:pt x="600029" y="192266"/>
                  </a:lnTo>
                  <a:close/>
                </a:path>
                <a:path w="836930" h="381634">
                  <a:moveTo>
                    <a:pt x="750284" y="17859"/>
                  </a:moveTo>
                  <a:lnTo>
                    <a:pt x="746183" y="17859"/>
                  </a:lnTo>
                  <a:lnTo>
                    <a:pt x="746183" y="8929"/>
                  </a:lnTo>
                  <a:lnTo>
                    <a:pt x="752956" y="14758"/>
                  </a:lnTo>
                  <a:lnTo>
                    <a:pt x="750284" y="17859"/>
                  </a:lnTo>
                  <a:close/>
                </a:path>
                <a:path w="836930" h="381634">
                  <a:moveTo>
                    <a:pt x="627916" y="201196"/>
                  </a:moveTo>
                  <a:lnTo>
                    <a:pt x="592335" y="201196"/>
                  </a:lnTo>
                  <a:lnTo>
                    <a:pt x="752956" y="14758"/>
                  </a:lnTo>
                  <a:lnTo>
                    <a:pt x="746183" y="8929"/>
                  </a:lnTo>
                  <a:lnTo>
                    <a:pt x="796306" y="8929"/>
                  </a:lnTo>
                  <a:lnTo>
                    <a:pt x="672622" y="151194"/>
                  </a:lnTo>
                  <a:lnTo>
                    <a:pt x="686752" y="173976"/>
                  </a:lnTo>
                  <a:lnTo>
                    <a:pt x="652067" y="173976"/>
                  </a:lnTo>
                  <a:lnTo>
                    <a:pt x="627916" y="201196"/>
                  </a:lnTo>
                  <a:close/>
                </a:path>
                <a:path w="836930" h="381634">
                  <a:moveTo>
                    <a:pt x="683680" y="152083"/>
                  </a:moveTo>
                  <a:lnTo>
                    <a:pt x="808134" y="8929"/>
                  </a:lnTo>
                  <a:lnTo>
                    <a:pt x="808134" y="17859"/>
                  </a:lnTo>
                  <a:lnTo>
                    <a:pt x="812208" y="17859"/>
                  </a:lnTo>
                  <a:lnTo>
                    <a:pt x="699601" y="147376"/>
                  </a:lnTo>
                  <a:lnTo>
                    <a:pt x="691272" y="147376"/>
                  </a:lnTo>
                  <a:lnTo>
                    <a:pt x="683680" y="152083"/>
                  </a:lnTo>
                  <a:close/>
                </a:path>
                <a:path w="836930" h="381634">
                  <a:moveTo>
                    <a:pt x="690414" y="157942"/>
                  </a:moveTo>
                  <a:lnTo>
                    <a:pt x="683680" y="152083"/>
                  </a:lnTo>
                  <a:lnTo>
                    <a:pt x="691272" y="147376"/>
                  </a:lnTo>
                  <a:lnTo>
                    <a:pt x="694740" y="152967"/>
                  </a:lnTo>
                  <a:lnTo>
                    <a:pt x="690414" y="157942"/>
                  </a:lnTo>
                  <a:close/>
                </a:path>
                <a:path w="836930" h="381634">
                  <a:moveTo>
                    <a:pt x="694740" y="152967"/>
                  </a:moveTo>
                  <a:lnTo>
                    <a:pt x="691272" y="147376"/>
                  </a:lnTo>
                  <a:lnTo>
                    <a:pt x="699601" y="147376"/>
                  </a:lnTo>
                  <a:lnTo>
                    <a:pt x="694740" y="152967"/>
                  </a:lnTo>
                  <a:close/>
                </a:path>
                <a:path w="836930" h="381634">
                  <a:moveTo>
                    <a:pt x="820412" y="372535"/>
                  </a:moveTo>
                  <a:lnTo>
                    <a:pt x="683680" y="152083"/>
                  </a:lnTo>
                  <a:lnTo>
                    <a:pt x="690414" y="157942"/>
                  </a:lnTo>
                  <a:lnTo>
                    <a:pt x="697825" y="157942"/>
                  </a:lnTo>
                  <a:lnTo>
                    <a:pt x="825384" y="363605"/>
                  </a:lnTo>
                  <a:lnTo>
                    <a:pt x="820412" y="363605"/>
                  </a:lnTo>
                  <a:lnTo>
                    <a:pt x="820412" y="372535"/>
                  </a:lnTo>
                  <a:close/>
                </a:path>
                <a:path w="836930" h="381634">
                  <a:moveTo>
                    <a:pt x="697825" y="157942"/>
                  </a:moveTo>
                  <a:lnTo>
                    <a:pt x="690414" y="157942"/>
                  </a:lnTo>
                  <a:lnTo>
                    <a:pt x="694740" y="152967"/>
                  </a:lnTo>
                  <a:lnTo>
                    <a:pt x="697825" y="157942"/>
                  </a:lnTo>
                  <a:close/>
                </a:path>
                <a:path w="836930" h="381634">
                  <a:moveTo>
                    <a:pt x="588240" y="192266"/>
                  </a:moveTo>
                  <a:lnTo>
                    <a:pt x="584896" y="189385"/>
                  </a:lnTo>
                  <a:lnTo>
                    <a:pt x="584896" y="182469"/>
                  </a:lnTo>
                  <a:lnTo>
                    <a:pt x="593821" y="172109"/>
                  </a:lnTo>
                  <a:lnTo>
                    <a:pt x="593821" y="183337"/>
                  </a:lnTo>
                  <a:lnTo>
                    <a:pt x="588240" y="183337"/>
                  </a:lnTo>
                  <a:lnTo>
                    <a:pt x="588240" y="192266"/>
                  </a:lnTo>
                  <a:close/>
                </a:path>
                <a:path w="836930" h="381634">
                  <a:moveTo>
                    <a:pt x="584896" y="372535"/>
                  </a:moveTo>
                  <a:lnTo>
                    <a:pt x="575962" y="372535"/>
                  </a:lnTo>
                  <a:lnTo>
                    <a:pt x="575962" y="259756"/>
                  </a:lnTo>
                  <a:lnTo>
                    <a:pt x="652067" y="173976"/>
                  </a:lnTo>
                  <a:lnTo>
                    <a:pt x="661219" y="188918"/>
                  </a:lnTo>
                  <a:lnTo>
                    <a:pt x="650752" y="188918"/>
                  </a:lnTo>
                  <a:lnTo>
                    <a:pt x="643132" y="193582"/>
                  </a:lnTo>
                  <a:lnTo>
                    <a:pt x="644555" y="195904"/>
                  </a:lnTo>
                  <a:lnTo>
                    <a:pt x="584896" y="263146"/>
                  </a:lnTo>
                  <a:lnTo>
                    <a:pt x="584896" y="372535"/>
                  </a:lnTo>
                  <a:close/>
                </a:path>
                <a:path w="836930" h="381634">
                  <a:moveTo>
                    <a:pt x="809911" y="372535"/>
                  </a:moveTo>
                  <a:lnTo>
                    <a:pt x="763204" y="372535"/>
                  </a:lnTo>
                  <a:lnTo>
                    <a:pt x="770824" y="367871"/>
                  </a:lnTo>
                  <a:lnTo>
                    <a:pt x="652067" y="173976"/>
                  </a:lnTo>
                  <a:lnTo>
                    <a:pt x="686752" y="173976"/>
                  </a:lnTo>
                  <a:lnTo>
                    <a:pt x="809911" y="372535"/>
                  </a:lnTo>
                  <a:close/>
                </a:path>
                <a:path w="836930" h="381634">
                  <a:moveTo>
                    <a:pt x="584896" y="189385"/>
                  </a:moveTo>
                  <a:lnTo>
                    <a:pt x="581477" y="186438"/>
                  </a:lnTo>
                  <a:lnTo>
                    <a:pt x="584896" y="182469"/>
                  </a:lnTo>
                  <a:lnTo>
                    <a:pt x="584896" y="189385"/>
                  </a:lnTo>
                  <a:close/>
                </a:path>
                <a:path w="836930" h="381634">
                  <a:moveTo>
                    <a:pt x="588240" y="192266"/>
                  </a:moveTo>
                  <a:lnTo>
                    <a:pt x="588240" y="183337"/>
                  </a:lnTo>
                  <a:lnTo>
                    <a:pt x="593821" y="183337"/>
                  </a:lnTo>
                  <a:lnTo>
                    <a:pt x="593821" y="185787"/>
                  </a:lnTo>
                  <a:lnTo>
                    <a:pt x="588240" y="192266"/>
                  </a:lnTo>
                  <a:close/>
                </a:path>
                <a:path w="836930" h="381634">
                  <a:moveTo>
                    <a:pt x="593821" y="192266"/>
                  </a:moveTo>
                  <a:lnTo>
                    <a:pt x="588240" y="192266"/>
                  </a:lnTo>
                  <a:lnTo>
                    <a:pt x="593821" y="185787"/>
                  </a:lnTo>
                  <a:lnTo>
                    <a:pt x="593821" y="192266"/>
                  </a:lnTo>
                  <a:close/>
                </a:path>
                <a:path w="836930" h="381634">
                  <a:moveTo>
                    <a:pt x="644555" y="195904"/>
                  </a:moveTo>
                  <a:lnTo>
                    <a:pt x="643132" y="193582"/>
                  </a:lnTo>
                  <a:lnTo>
                    <a:pt x="650752" y="188918"/>
                  </a:lnTo>
                  <a:lnTo>
                    <a:pt x="644555" y="195904"/>
                  </a:lnTo>
                  <a:close/>
                </a:path>
                <a:path w="836930" h="381634">
                  <a:moveTo>
                    <a:pt x="649428" y="203862"/>
                  </a:moveTo>
                  <a:lnTo>
                    <a:pt x="644555" y="195904"/>
                  </a:lnTo>
                  <a:lnTo>
                    <a:pt x="650752" y="188918"/>
                  </a:lnTo>
                  <a:lnTo>
                    <a:pt x="655626" y="196876"/>
                  </a:lnTo>
                  <a:lnTo>
                    <a:pt x="649428" y="203862"/>
                  </a:lnTo>
                  <a:close/>
                </a:path>
                <a:path w="836930" h="381634">
                  <a:moveTo>
                    <a:pt x="655626" y="196876"/>
                  </a:moveTo>
                  <a:lnTo>
                    <a:pt x="650752" y="188918"/>
                  </a:lnTo>
                  <a:lnTo>
                    <a:pt x="657429" y="194844"/>
                  </a:lnTo>
                  <a:lnTo>
                    <a:pt x="655626" y="196876"/>
                  </a:lnTo>
                  <a:close/>
                </a:path>
                <a:path w="836930" h="381634">
                  <a:moveTo>
                    <a:pt x="763204" y="372535"/>
                  </a:moveTo>
                  <a:lnTo>
                    <a:pt x="655626" y="196876"/>
                  </a:lnTo>
                  <a:lnTo>
                    <a:pt x="657429" y="194844"/>
                  </a:lnTo>
                  <a:lnTo>
                    <a:pt x="650752" y="188918"/>
                  </a:lnTo>
                  <a:lnTo>
                    <a:pt x="661219" y="188918"/>
                  </a:lnTo>
                  <a:lnTo>
                    <a:pt x="768211" y="363605"/>
                  </a:lnTo>
                  <a:lnTo>
                    <a:pt x="763204" y="363605"/>
                  </a:lnTo>
                  <a:lnTo>
                    <a:pt x="763204" y="372535"/>
                  </a:lnTo>
                  <a:close/>
                </a:path>
                <a:path w="836930" h="381634">
                  <a:moveTo>
                    <a:pt x="588240" y="192266"/>
                  </a:moveTo>
                  <a:lnTo>
                    <a:pt x="584896" y="192266"/>
                  </a:lnTo>
                  <a:lnTo>
                    <a:pt x="584896" y="189385"/>
                  </a:lnTo>
                  <a:lnTo>
                    <a:pt x="588240" y="192266"/>
                  </a:lnTo>
                  <a:close/>
                </a:path>
                <a:path w="836930" h="381634">
                  <a:moveTo>
                    <a:pt x="591573" y="269072"/>
                  </a:moveTo>
                  <a:lnTo>
                    <a:pt x="584896" y="263146"/>
                  </a:lnTo>
                  <a:lnTo>
                    <a:pt x="644555" y="195904"/>
                  </a:lnTo>
                  <a:lnTo>
                    <a:pt x="649428" y="203862"/>
                  </a:lnTo>
                  <a:lnTo>
                    <a:pt x="596831" y="263146"/>
                  </a:lnTo>
                  <a:lnTo>
                    <a:pt x="593821" y="263146"/>
                  </a:lnTo>
                  <a:lnTo>
                    <a:pt x="593821" y="266539"/>
                  </a:lnTo>
                  <a:lnTo>
                    <a:pt x="591573" y="269072"/>
                  </a:lnTo>
                  <a:close/>
                </a:path>
                <a:path w="836930" h="381634">
                  <a:moveTo>
                    <a:pt x="836461" y="381464"/>
                  </a:moveTo>
                  <a:lnTo>
                    <a:pt x="758204" y="381464"/>
                  </a:lnTo>
                  <a:lnTo>
                    <a:pt x="649428" y="203862"/>
                  </a:lnTo>
                  <a:lnTo>
                    <a:pt x="655626" y="196876"/>
                  </a:lnTo>
                  <a:lnTo>
                    <a:pt x="763204" y="372535"/>
                  </a:lnTo>
                  <a:lnTo>
                    <a:pt x="809911" y="372535"/>
                  </a:lnTo>
                  <a:lnTo>
                    <a:pt x="812830" y="377241"/>
                  </a:lnTo>
                  <a:lnTo>
                    <a:pt x="833842" y="377241"/>
                  </a:lnTo>
                  <a:lnTo>
                    <a:pt x="836461" y="381464"/>
                  </a:lnTo>
                  <a:close/>
                </a:path>
                <a:path w="836930" h="381634">
                  <a:moveTo>
                    <a:pt x="593821" y="372535"/>
                  </a:moveTo>
                  <a:lnTo>
                    <a:pt x="584896" y="372535"/>
                  </a:lnTo>
                  <a:lnTo>
                    <a:pt x="584896" y="263146"/>
                  </a:lnTo>
                  <a:lnTo>
                    <a:pt x="591573" y="269072"/>
                  </a:lnTo>
                  <a:lnTo>
                    <a:pt x="593821" y="269072"/>
                  </a:lnTo>
                  <a:lnTo>
                    <a:pt x="593821" y="372535"/>
                  </a:lnTo>
                  <a:close/>
                </a:path>
                <a:path w="836930" h="381634">
                  <a:moveTo>
                    <a:pt x="593821" y="266539"/>
                  </a:moveTo>
                  <a:lnTo>
                    <a:pt x="593821" y="263146"/>
                  </a:lnTo>
                  <a:lnTo>
                    <a:pt x="596831" y="263146"/>
                  </a:lnTo>
                  <a:lnTo>
                    <a:pt x="593821" y="266539"/>
                  </a:lnTo>
                  <a:close/>
                </a:path>
                <a:path w="836930" h="381634">
                  <a:moveTo>
                    <a:pt x="593821" y="269072"/>
                  </a:moveTo>
                  <a:lnTo>
                    <a:pt x="591573" y="269072"/>
                  </a:lnTo>
                  <a:lnTo>
                    <a:pt x="593821" y="266539"/>
                  </a:lnTo>
                  <a:lnTo>
                    <a:pt x="593821" y="269072"/>
                  </a:lnTo>
                  <a:close/>
                </a:path>
                <a:path w="836930" h="381634">
                  <a:moveTo>
                    <a:pt x="763204" y="372535"/>
                  </a:moveTo>
                  <a:lnTo>
                    <a:pt x="763204" y="363605"/>
                  </a:lnTo>
                  <a:lnTo>
                    <a:pt x="768211" y="363605"/>
                  </a:lnTo>
                  <a:lnTo>
                    <a:pt x="770824" y="367871"/>
                  </a:lnTo>
                  <a:lnTo>
                    <a:pt x="763204" y="372535"/>
                  </a:lnTo>
                  <a:close/>
                </a:path>
                <a:path w="836930" h="381634">
                  <a:moveTo>
                    <a:pt x="833842" y="377241"/>
                  </a:moveTo>
                  <a:lnTo>
                    <a:pt x="812830" y="377241"/>
                  </a:lnTo>
                  <a:lnTo>
                    <a:pt x="820412" y="372535"/>
                  </a:lnTo>
                  <a:lnTo>
                    <a:pt x="820412" y="363605"/>
                  </a:lnTo>
                  <a:lnTo>
                    <a:pt x="825384" y="363605"/>
                  </a:lnTo>
                  <a:lnTo>
                    <a:pt x="833842" y="377241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181990" y="447675"/>
              <a:ext cx="2333625" cy="1133475"/>
            </a:xfrm>
            <a:custGeom>
              <a:avLst/>
              <a:gdLst/>
              <a:ahLst/>
              <a:cxnLst/>
              <a:rect l="l" t="t" r="r" b="b"/>
              <a:pathLst>
                <a:path w="2333625" h="1133475">
                  <a:moveTo>
                    <a:pt x="2333625" y="1133475"/>
                  </a:moveTo>
                  <a:lnTo>
                    <a:pt x="0" y="1133475"/>
                  </a:lnTo>
                  <a:lnTo>
                    <a:pt x="0" y="0"/>
                  </a:lnTo>
                  <a:lnTo>
                    <a:pt x="2333625" y="0"/>
                  </a:lnTo>
                  <a:lnTo>
                    <a:pt x="2333625" y="1133475"/>
                  </a:lnTo>
                  <a:close/>
                </a:path>
              </a:pathLst>
            </a:custGeom>
            <a:solidFill>
              <a:srgbClr val="1A1A1A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186752" y="452437"/>
              <a:ext cx="2324100" cy="1123950"/>
            </a:xfrm>
            <a:custGeom>
              <a:avLst/>
              <a:gdLst/>
              <a:ahLst/>
              <a:cxnLst/>
              <a:rect l="l" t="t" r="r" b="b"/>
              <a:pathLst>
                <a:path w="2324100" h="1123950">
                  <a:moveTo>
                    <a:pt x="0" y="0"/>
                  </a:moveTo>
                  <a:lnTo>
                    <a:pt x="2324100" y="0"/>
                  </a:lnTo>
                  <a:lnTo>
                    <a:pt x="2324100" y="1123950"/>
                  </a:lnTo>
                  <a:lnTo>
                    <a:pt x="0" y="1123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239140" y="504825"/>
              <a:ext cx="2238375" cy="1038225"/>
            </a:xfrm>
            <a:custGeom>
              <a:avLst/>
              <a:gdLst/>
              <a:ahLst/>
              <a:cxnLst/>
              <a:rect l="l" t="t" r="r" b="b"/>
              <a:pathLst>
                <a:path w="2238375" h="1038225">
                  <a:moveTo>
                    <a:pt x="223837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1038225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239140" y="504825"/>
              <a:ext cx="2238375" cy="1038225"/>
            </a:xfrm>
            <a:custGeom>
              <a:avLst/>
              <a:gdLst/>
              <a:ahLst/>
              <a:cxnLst/>
              <a:rect l="l" t="t" r="r" b="b"/>
              <a:pathLst>
                <a:path w="2238375" h="1038225">
                  <a:moveTo>
                    <a:pt x="0" y="0"/>
                  </a:moveTo>
                  <a:lnTo>
                    <a:pt x="2238375" y="0"/>
                  </a:lnTo>
                  <a:lnTo>
                    <a:pt x="2238375" y="1038225"/>
                  </a:lnTo>
                  <a:lnTo>
                    <a:pt x="0" y="10382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8248665" y="635000"/>
            <a:ext cx="226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05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sz="1200" spc="1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profit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6200790" y="438150"/>
            <a:ext cx="3933825" cy="1133475"/>
            <a:chOff x="6200790" y="438150"/>
            <a:chExt cx="3933825" cy="1133475"/>
          </a:xfrm>
        </p:grpSpPr>
        <p:pic>
          <p:nvPicPr>
            <p:cNvPr id="179" name="object 1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48361" y="1015323"/>
              <a:ext cx="1486253" cy="386080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200790" y="438150"/>
              <a:ext cx="1981200" cy="1133475"/>
            </a:xfrm>
            <a:custGeom>
              <a:avLst/>
              <a:gdLst/>
              <a:ahLst/>
              <a:cxnLst/>
              <a:rect l="l" t="t" r="r" b="b"/>
              <a:pathLst>
                <a:path w="1981200" h="1133475">
                  <a:moveTo>
                    <a:pt x="1981200" y="1133475"/>
                  </a:moveTo>
                  <a:lnTo>
                    <a:pt x="0" y="1133475"/>
                  </a:lnTo>
                  <a:lnTo>
                    <a:pt x="0" y="0"/>
                  </a:lnTo>
                  <a:lnTo>
                    <a:pt x="1981200" y="0"/>
                  </a:lnTo>
                  <a:lnTo>
                    <a:pt x="1981200" y="1133475"/>
                  </a:lnTo>
                  <a:close/>
                </a:path>
              </a:pathLst>
            </a:custGeom>
            <a:solidFill>
              <a:srgbClr val="1A1A1A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248399" y="485775"/>
              <a:ext cx="1885950" cy="1038225"/>
            </a:xfrm>
            <a:custGeom>
              <a:avLst/>
              <a:gdLst/>
              <a:ahLst/>
              <a:cxnLst/>
              <a:rect l="l" t="t" r="r" b="b"/>
              <a:pathLst>
                <a:path w="1885950" h="1038225">
                  <a:moveTo>
                    <a:pt x="1885950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1885950" y="0"/>
                  </a:lnTo>
                  <a:lnTo>
                    <a:pt x="1885950" y="1038225"/>
                  </a:lnTo>
                  <a:close/>
                </a:path>
              </a:pathLst>
            </a:custGeom>
            <a:solidFill>
              <a:srgbClr val="D1F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248399" y="485775"/>
              <a:ext cx="1885950" cy="1038225"/>
            </a:xfrm>
            <a:custGeom>
              <a:avLst/>
              <a:gdLst/>
              <a:ahLst/>
              <a:cxnLst/>
              <a:rect l="l" t="t" r="r" b="b"/>
              <a:pathLst>
                <a:path w="1885950" h="1038225">
                  <a:moveTo>
                    <a:pt x="0" y="0"/>
                  </a:moveTo>
                  <a:lnTo>
                    <a:pt x="1885950" y="0"/>
                  </a:lnTo>
                  <a:lnTo>
                    <a:pt x="1885950" y="1038225"/>
                  </a:lnTo>
                  <a:lnTo>
                    <a:pt x="0" y="10382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6739979" y="615950"/>
            <a:ext cx="9156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sz="1200" spc="1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quantity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2219325" y="438150"/>
            <a:ext cx="5610225" cy="1123950"/>
            <a:chOff x="2219325" y="438150"/>
            <a:chExt cx="5610225" cy="1123950"/>
          </a:xfrm>
        </p:grpSpPr>
        <p:sp>
          <p:nvSpPr>
            <p:cNvPr id="185" name="object 185"/>
            <p:cNvSpPr/>
            <p:nvPr/>
          </p:nvSpPr>
          <p:spPr>
            <a:xfrm>
              <a:off x="6620860" y="996273"/>
              <a:ext cx="1209040" cy="386080"/>
            </a:xfrm>
            <a:custGeom>
              <a:avLst/>
              <a:gdLst/>
              <a:ahLst/>
              <a:cxnLst/>
              <a:rect l="l" t="t" r="r" b="b"/>
              <a:pathLst>
                <a:path w="1209040" h="386080">
                  <a:moveTo>
                    <a:pt x="0" y="115141"/>
                  </a:moveTo>
                  <a:lnTo>
                    <a:pt x="0" y="44699"/>
                  </a:lnTo>
                  <a:lnTo>
                    <a:pt x="60846" y="2790"/>
                  </a:lnTo>
                  <a:lnTo>
                    <a:pt x="121667" y="2790"/>
                  </a:lnTo>
                  <a:lnTo>
                    <a:pt x="121667" y="11720"/>
                  </a:lnTo>
                  <a:lnTo>
                    <a:pt x="63624" y="11720"/>
                  </a:lnTo>
                  <a:lnTo>
                    <a:pt x="8929" y="49391"/>
                  </a:lnTo>
                  <a:lnTo>
                    <a:pt x="8929" y="88169"/>
                  </a:lnTo>
                  <a:lnTo>
                    <a:pt x="4101" y="91273"/>
                  </a:lnTo>
                  <a:lnTo>
                    <a:pt x="8929" y="98784"/>
                  </a:lnTo>
                  <a:lnTo>
                    <a:pt x="25443" y="98784"/>
                  </a:lnTo>
                  <a:lnTo>
                    <a:pt x="0" y="115141"/>
                  </a:lnTo>
                  <a:close/>
                </a:path>
                <a:path w="1209040" h="386080">
                  <a:moveTo>
                    <a:pt x="13995" y="56746"/>
                  </a:moveTo>
                  <a:lnTo>
                    <a:pt x="8929" y="49391"/>
                  </a:lnTo>
                  <a:lnTo>
                    <a:pt x="63624" y="11720"/>
                  </a:lnTo>
                  <a:lnTo>
                    <a:pt x="63624" y="20650"/>
                  </a:lnTo>
                  <a:lnTo>
                    <a:pt x="66402" y="20650"/>
                  </a:lnTo>
                  <a:lnTo>
                    <a:pt x="24672" y="49391"/>
                  </a:lnTo>
                  <a:lnTo>
                    <a:pt x="17859" y="49391"/>
                  </a:lnTo>
                  <a:lnTo>
                    <a:pt x="17859" y="54084"/>
                  </a:lnTo>
                  <a:lnTo>
                    <a:pt x="13995" y="56746"/>
                  </a:lnTo>
                  <a:close/>
                </a:path>
                <a:path w="1209040" h="386080">
                  <a:moveTo>
                    <a:pt x="66402" y="20650"/>
                  </a:moveTo>
                  <a:lnTo>
                    <a:pt x="63624" y="20650"/>
                  </a:lnTo>
                  <a:lnTo>
                    <a:pt x="63624" y="11720"/>
                  </a:lnTo>
                  <a:lnTo>
                    <a:pt x="68689" y="19074"/>
                  </a:lnTo>
                  <a:lnTo>
                    <a:pt x="66402" y="20650"/>
                  </a:lnTo>
                  <a:close/>
                </a:path>
                <a:path w="1209040" h="386080">
                  <a:moveTo>
                    <a:pt x="17859" y="82428"/>
                  </a:moveTo>
                  <a:lnTo>
                    <a:pt x="17859" y="54084"/>
                  </a:lnTo>
                  <a:lnTo>
                    <a:pt x="68689" y="19074"/>
                  </a:lnTo>
                  <a:lnTo>
                    <a:pt x="63624" y="11720"/>
                  </a:lnTo>
                  <a:lnTo>
                    <a:pt x="103808" y="11720"/>
                  </a:lnTo>
                  <a:lnTo>
                    <a:pt x="103808" y="47267"/>
                  </a:lnTo>
                  <a:lnTo>
                    <a:pt x="72553" y="47267"/>
                  </a:lnTo>
                  <a:lnTo>
                    <a:pt x="17859" y="82428"/>
                  </a:lnTo>
                  <a:close/>
                </a:path>
                <a:path w="1209040" h="386080">
                  <a:moveTo>
                    <a:pt x="112737" y="375325"/>
                  </a:moveTo>
                  <a:lnTo>
                    <a:pt x="103808" y="375325"/>
                  </a:lnTo>
                  <a:lnTo>
                    <a:pt x="103808" y="11720"/>
                  </a:lnTo>
                  <a:lnTo>
                    <a:pt x="112737" y="11720"/>
                  </a:lnTo>
                  <a:lnTo>
                    <a:pt x="112737" y="375325"/>
                  </a:lnTo>
                  <a:close/>
                </a:path>
                <a:path w="1209040" h="386080">
                  <a:moveTo>
                    <a:pt x="121667" y="375325"/>
                  </a:moveTo>
                  <a:lnTo>
                    <a:pt x="112737" y="375325"/>
                  </a:lnTo>
                  <a:lnTo>
                    <a:pt x="112737" y="11720"/>
                  </a:lnTo>
                  <a:lnTo>
                    <a:pt x="121667" y="11720"/>
                  </a:lnTo>
                  <a:lnTo>
                    <a:pt x="121667" y="375325"/>
                  </a:lnTo>
                  <a:close/>
                </a:path>
                <a:path w="1209040" h="386080">
                  <a:moveTo>
                    <a:pt x="17859" y="93044"/>
                  </a:moveTo>
                  <a:lnTo>
                    <a:pt x="17859" y="82428"/>
                  </a:lnTo>
                  <a:lnTo>
                    <a:pt x="72553" y="47267"/>
                  </a:lnTo>
                  <a:lnTo>
                    <a:pt x="72553" y="63624"/>
                  </a:lnTo>
                  <a:lnTo>
                    <a:pt x="54694" y="63624"/>
                  </a:lnTo>
                  <a:lnTo>
                    <a:pt x="54694" y="69364"/>
                  </a:lnTo>
                  <a:lnTo>
                    <a:pt x="17859" y="93044"/>
                  </a:lnTo>
                  <a:close/>
                </a:path>
                <a:path w="1209040" h="386080">
                  <a:moveTo>
                    <a:pt x="103808" y="375325"/>
                  </a:moveTo>
                  <a:lnTo>
                    <a:pt x="72553" y="375325"/>
                  </a:lnTo>
                  <a:lnTo>
                    <a:pt x="72553" y="47267"/>
                  </a:lnTo>
                  <a:lnTo>
                    <a:pt x="103808" y="47267"/>
                  </a:lnTo>
                  <a:lnTo>
                    <a:pt x="103808" y="375325"/>
                  </a:lnTo>
                  <a:close/>
                </a:path>
                <a:path w="1209040" h="386080">
                  <a:moveTo>
                    <a:pt x="8929" y="88169"/>
                  </a:moveTo>
                  <a:lnTo>
                    <a:pt x="8929" y="49391"/>
                  </a:lnTo>
                  <a:lnTo>
                    <a:pt x="13995" y="56746"/>
                  </a:lnTo>
                  <a:lnTo>
                    <a:pt x="17859" y="56746"/>
                  </a:lnTo>
                  <a:lnTo>
                    <a:pt x="17859" y="82428"/>
                  </a:lnTo>
                  <a:lnTo>
                    <a:pt x="8929" y="88169"/>
                  </a:lnTo>
                  <a:close/>
                </a:path>
                <a:path w="1209040" h="386080">
                  <a:moveTo>
                    <a:pt x="17859" y="54084"/>
                  </a:moveTo>
                  <a:lnTo>
                    <a:pt x="17859" y="49391"/>
                  </a:lnTo>
                  <a:lnTo>
                    <a:pt x="24672" y="49391"/>
                  </a:lnTo>
                  <a:lnTo>
                    <a:pt x="17859" y="54084"/>
                  </a:lnTo>
                  <a:close/>
                </a:path>
                <a:path w="1209040" h="386080">
                  <a:moveTo>
                    <a:pt x="17859" y="56746"/>
                  </a:moveTo>
                  <a:lnTo>
                    <a:pt x="13995" y="56746"/>
                  </a:lnTo>
                  <a:lnTo>
                    <a:pt x="17859" y="54084"/>
                  </a:lnTo>
                  <a:lnTo>
                    <a:pt x="17859" y="56746"/>
                  </a:lnTo>
                  <a:close/>
                </a:path>
                <a:path w="1209040" h="386080">
                  <a:moveTo>
                    <a:pt x="54694" y="69364"/>
                  </a:moveTo>
                  <a:lnTo>
                    <a:pt x="54694" y="63624"/>
                  </a:lnTo>
                  <a:lnTo>
                    <a:pt x="63624" y="63624"/>
                  </a:lnTo>
                  <a:lnTo>
                    <a:pt x="54694" y="69364"/>
                  </a:lnTo>
                  <a:close/>
                </a:path>
                <a:path w="1209040" h="386080">
                  <a:moveTo>
                    <a:pt x="54694" y="79980"/>
                  </a:moveTo>
                  <a:lnTo>
                    <a:pt x="54694" y="69364"/>
                  </a:lnTo>
                  <a:lnTo>
                    <a:pt x="63624" y="63624"/>
                  </a:lnTo>
                  <a:lnTo>
                    <a:pt x="63624" y="74240"/>
                  </a:lnTo>
                  <a:lnTo>
                    <a:pt x="54694" y="79980"/>
                  </a:lnTo>
                  <a:close/>
                </a:path>
                <a:path w="1209040" h="386080">
                  <a:moveTo>
                    <a:pt x="63624" y="74240"/>
                  </a:moveTo>
                  <a:lnTo>
                    <a:pt x="63624" y="63624"/>
                  </a:lnTo>
                  <a:lnTo>
                    <a:pt x="68453" y="71135"/>
                  </a:lnTo>
                  <a:lnTo>
                    <a:pt x="63624" y="74240"/>
                  </a:lnTo>
                  <a:close/>
                </a:path>
                <a:path w="1209040" h="386080">
                  <a:moveTo>
                    <a:pt x="72553" y="375325"/>
                  </a:moveTo>
                  <a:lnTo>
                    <a:pt x="63624" y="375325"/>
                  </a:lnTo>
                  <a:lnTo>
                    <a:pt x="63624" y="74240"/>
                  </a:lnTo>
                  <a:lnTo>
                    <a:pt x="68453" y="71135"/>
                  </a:lnTo>
                  <a:lnTo>
                    <a:pt x="63624" y="63624"/>
                  </a:lnTo>
                  <a:lnTo>
                    <a:pt x="72553" y="63624"/>
                  </a:lnTo>
                  <a:lnTo>
                    <a:pt x="72553" y="375325"/>
                  </a:lnTo>
                  <a:close/>
                </a:path>
                <a:path w="1209040" h="386080">
                  <a:moveTo>
                    <a:pt x="25443" y="98784"/>
                  </a:moveTo>
                  <a:lnTo>
                    <a:pt x="17859" y="98784"/>
                  </a:lnTo>
                  <a:lnTo>
                    <a:pt x="17859" y="93044"/>
                  </a:lnTo>
                  <a:lnTo>
                    <a:pt x="54694" y="69364"/>
                  </a:lnTo>
                  <a:lnTo>
                    <a:pt x="54694" y="79980"/>
                  </a:lnTo>
                  <a:lnTo>
                    <a:pt x="25443" y="98784"/>
                  </a:lnTo>
                  <a:close/>
                </a:path>
                <a:path w="1209040" h="386080">
                  <a:moveTo>
                    <a:pt x="121667" y="384255"/>
                  </a:moveTo>
                  <a:lnTo>
                    <a:pt x="54694" y="384255"/>
                  </a:lnTo>
                  <a:lnTo>
                    <a:pt x="54694" y="79980"/>
                  </a:lnTo>
                  <a:lnTo>
                    <a:pt x="63624" y="74240"/>
                  </a:lnTo>
                  <a:lnTo>
                    <a:pt x="63624" y="375325"/>
                  </a:lnTo>
                  <a:lnTo>
                    <a:pt x="121667" y="375325"/>
                  </a:lnTo>
                  <a:lnTo>
                    <a:pt x="121667" y="384255"/>
                  </a:lnTo>
                  <a:close/>
                </a:path>
                <a:path w="1209040" h="386080">
                  <a:moveTo>
                    <a:pt x="8929" y="98784"/>
                  </a:moveTo>
                  <a:lnTo>
                    <a:pt x="8929" y="88169"/>
                  </a:lnTo>
                  <a:lnTo>
                    <a:pt x="17859" y="82428"/>
                  </a:lnTo>
                  <a:lnTo>
                    <a:pt x="17859" y="93044"/>
                  </a:lnTo>
                  <a:lnTo>
                    <a:pt x="8929" y="98784"/>
                  </a:lnTo>
                  <a:close/>
                </a:path>
                <a:path w="1209040" h="386080">
                  <a:moveTo>
                    <a:pt x="8929" y="98784"/>
                  </a:moveTo>
                  <a:lnTo>
                    <a:pt x="4101" y="91273"/>
                  </a:lnTo>
                  <a:lnTo>
                    <a:pt x="8929" y="88169"/>
                  </a:lnTo>
                  <a:lnTo>
                    <a:pt x="8929" y="98784"/>
                  </a:lnTo>
                  <a:close/>
                </a:path>
                <a:path w="1209040" h="386080">
                  <a:moveTo>
                    <a:pt x="17859" y="98784"/>
                  </a:moveTo>
                  <a:lnTo>
                    <a:pt x="8929" y="98784"/>
                  </a:lnTo>
                  <a:lnTo>
                    <a:pt x="17859" y="93044"/>
                  </a:lnTo>
                  <a:lnTo>
                    <a:pt x="17859" y="98784"/>
                  </a:lnTo>
                  <a:close/>
                </a:path>
                <a:path w="1209040" h="386080">
                  <a:moveTo>
                    <a:pt x="306508" y="114300"/>
                  </a:moveTo>
                  <a:lnTo>
                    <a:pt x="239252" y="114300"/>
                  </a:lnTo>
                  <a:lnTo>
                    <a:pt x="240624" y="104140"/>
                  </a:lnTo>
                  <a:lnTo>
                    <a:pt x="251451" y="64770"/>
                  </a:lnTo>
                  <a:lnTo>
                    <a:pt x="275294" y="27940"/>
                  </a:lnTo>
                  <a:lnTo>
                    <a:pt x="310044" y="6350"/>
                  </a:lnTo>
                  <a:lnTo>
                    <a:pt x="325123" y="2540"/>
                  </a:lnTo>
                  <a:lnTo>
                    <a:pt x="333379" y="0"/>
                  </a:lnTo>
                  <a:lnTo>
                    <a:pt x="362789" y="0"/>
                  </a:lnTo>
                  <a:lnTo>
                    <a:pt x="383546" y="2540"/>
                  </a:lnTo>
                  <a:lnTo>
                    <a:pt x="392841" y="5080"/>
                  </a:lnTo>
                  <a:lnTo>
                    <a:pt x="401515" y="7620"/>
                  </a:lnTo>
                  <a:lnTo>
                    <a:pt x="404188" y="8890"/>
                  </a:lnTo>
                  <a:lnTo>
                    <a:pt x="334689" y="8890"/>
                  </a:lnTo>
                  <a:lnTo>
                    <a:pt x="327076" y="10160"/>
                  </a:lnTo>
                  <a:lnTo>
                    <a:pt x="295656" y="24130"/>
                  </a:lnTo>
                  <a:lnTo>
                    <a:pt x="288679" y="27940"/>
                  </a:lnTo>
                  <a:lnTo>
                    <a:pt x="282681" y="33020"/>
                  </a:lnTo>
                  <a:lnTo>
                    <a:pt x="272635" y="44450"/>
                  </a:lnTo>
                  <a:lnTo>
                    <a:pt x="268448" y="50800"/>
                  </a:lnTo>
                  <a:lnTo>
                    <a:pt x="265099" y="57150"/>
                  </a:lnTo>
                  <a:lnTo>
                    <a:pt x="259623" y="67310"/>
                  </a:lnTo>
                  <a:lnTo>
                    <a:pt x="255193" y="80010"/>
                  </a:lnTo>
                  <a:lnTo>
                    <a:pt x="251810" y="91440"/>
                  </a:lnTo>
                  <a:lnTo>
                    <a:pt x="250960" y="96520"/>
                  </a:lnTo>
                  <a:lnTo>
                    <a:pt x="249473" y="96520"/>
                  </a:lnTo>
                  <a:lnTo>
                    <a:pt x="249473" y="105410"/>
                  </a:lnTo>
                  <a:lnTo>
                    <a:pt x="258321" y="106680"/>
                  </a:lnTo>
                  <a:lnTo>
                    <a:pt x="307392" y="106680"/>
                  </a:lnTo>
                  <a:lnTo>
                    <a:pt x="306508" y="114300"/>
                  </a:lnTo>
                  <a:close/>
                </a:path>
                <a:path w="1209040" h="386080">
                  <a:moveTo>
                    <a:pt x="258321" y="106680"/>
                  </a:moveTo>
                  <a:lnTo>
                    <a:pt x="249473" y="105410"/>
                  </a:lnTo>
                  <a:lnTo>
                    <a:pt x="251810" y="91440"/>
                  </a:lnTo>
                  <a:lnTo>
                    <a:pt x="255193" y="80010"/>
                  </a:lnTo>
                  <a:lnTo>
                    <a:pt x="259623" y="67310"/>
                  </a:lnTo>
                  <a:lnTo>
                    <a:pt x="265099" y="57150"/>
                  </a:lnTo>
                  <a:lnTo>
                    <a:pt x="268448" y="50800"/>
                  </a:lnTo>
                  <a:lnTo>
                    <a:pt x="272635" y="44450"/>
                  </a:lnTo>
                  <a:lnTo>
                    <a:pt x="282681" y="33020"/>
                  </a:lnTo>
                  <a:lnTo>
                    <a:pt x="288679" y="27940"/>
                  </a:lnTo>
                  <a:lnTo>
                    <a:pt x="295656" y="24130"/>
                  </a:lnTo>
                  <a:lnTo>
                    <a:pt x="301098" y="20320"/>
                  </a:lnTo>
                  <a:lnTo>
                    <a:pt x="334689" y="8890"/>
                  </a:lnTo>
                  <a:lnTo>
                    <a:pt x="362132" y="8890"/>
                  </a:lnTo>
                  <a:lnTo>
                    <a:pt x="381596" y="11430"/>
                  </a:lnTo>
                  <a:lnTo>
                    <a:pt x="390255" y="12700"/>
                  </a:lnTo>
                  <a:lnTo>
                    <a:pt x="398243" y="16510"/>
                  </a:lnTo>
                  <a:lnTo>
                    <a:pt x="401923" y="17780"/>
                  </a:lnTo>
                  <a:lnTo>
                    <a:pt x="335997" y="17780"/>
                  </a:lnTo>
                  <a:lnTo>
                    <a:pt x="329029" y="19050"/>
                  </a:lnTo>
                  <a:lnTo>
                    <a:pt x="322524" y="21590"/>
                  </a:lnTo>
                  <a:lnTo>
                    <a:pt x="314130" y="24130"/>
                  </a:lnTo>
                  <a:lnTo>
                    <a:pt x="279794" y="49530"/>
                  </a:lnTo>
                  <a:lnTo>
                    <a:pt x="260507" y="93980"/>
                  </a:lnTo>
                  <a:lnTo>
                    <a:pt x="258321" y="106680"/>
                  </a:lnTo>
                  <a:close/>
                </a:path>
                <a:path w="1209040" h="386080">
                  <a:moveTo>
                    <a:pt x="320341" y="331470"/>
                  </a:moveTo>
                  <a:lnTo>
                    <a:pt x="313376" y="325120"/>
                  </a:lnTo>
                  <a:lnTo>
                    <a:pt x="427787" y="182880"/>
                  </a:lnTo>
                  <a:lnTo>
                    <a:pt x="431694" y="177800"/>
                  </a:lnTo>
                  <a:lnTo>
                    <a:pt x="450717" y="139700"/>
                  </a:lnTo>
                  <a:lnTo>
                    <a:pt x="456530" y="110490"/>
                  </a:lnTo>
                  <a:lnTo>
                    <a:pt x="456428" y="97790"/>
                  </a:lnTo>
                  <a:lnTo>
                    <a:pt x="446251" y="58420"/>
                  </a:lnTo>
                  <a:lnTo>
                    <a:pt x="418439" y="26670"/>
                  </a:lnTo>
                  <a:lnTo>
                    <a:pt x="398243" y="16510"/>
                  </a:lnTo>
                  <a:lnTo>
                    <a:pt x="390255" y="12700"/>
                  </a:lnTo>
                  <a:lnTo>
                    <a:pt x="381596" y="11430"/>
                  </a:lnTo>
                  <a:lnTo>
                    <a:pt x="362132" y="8890"/>
                  </a:lnTo>
                  <a:lnTo>
                    <a:pt x="404188" y="8890"/>
                  </a:lnTo>
                  <a:lnTo>
                    <a:pt x="440259" y="34290"/>
                  </a:lnTo>
                  <a:lnTo>
                    <a:pt x="448472" y="45720"/>
                  </a:lnTo>
                  <a:lnTo>
                    <a:pt x="451860" y="50800"/>
                  </a:lnTo>
                  <a:lnTo>
                    <a:pt x="454837" y="57150"/>
                  </a:lnTo>
                  <a:lnTo>
                    <a:pt x="457403" y="62230"/>
                  </a:lnTo>
                  <a:lnTo>
                    <a:pt x="460549" y="69850"/>
                  </a:lnTo>
                  <a:lnTo>
                    <a:pt x="462686" y="77470"/>
                  </a:lnTo>
                  <a:lnTo>
                    <a:pt x="464912" y="91440"/>
                  </a:lnTo>
                  <a:lnTo>
                    <a:pt x="465350" y="96520"/>
                  </a:lnTo>
                  <a:lnTo>
                    <a:pt x="465460" y="110490"/>
                  </a:lnTo>
                  <a:lnTo>
                    <a:pt x="464657" y="119380"/>
                  </a:lnTo>
                  <a:lnTo>
                    <a:pt x="453505" y="157480"/>
                  </a:lnTo>
                  <a:lnTo>
                    <a:pt x="434734" y="187960"/>
                  </a:lnTo>
                  <a:lnTo>
                    <a:pt x="325402" y="325120"/>
                  </a:lnTo>
                  <a:lnTo>
                    <a:pt x="322306" y="325120"/>
                  </a:lnTo>
                  <a:lnTo>
                    <a:pt x="322365" y="328930"/>
                  </a:lnTo>
                  <a:lnTo>
                    <a:pt x="320341" y="331470"/>
                  </a:lnTo>
                  <a:close/>
                </a:path>
                <a:path w="1209040" h="386080">
                  <a:moveTo>
                    <a:pt x="307392" y="106680"/>
                  </a:moveTo>
                  <a:lnTo>
                    <a:pt x="258321" y="106680"/>
                  </a:lnTo>
                  <a:lnTo>
                    <a:pt x="260507" y="93980"/>
                  </a:lnTo>
                  <a:lnTo>
                    <a:pt x="279794" y="49530"/>
                  </a:lnTo>
                  <a:lnTo>
                    <a:pt x="314130" y="24130"/>
                  </a:lnTo>
                  <a:lnTo>
                    <a:pt x="322524" y="21590"/>
                  </a:lnTo>
                  <a:lnTo>
                    <a:pt x="329029" y="19050"/>
                  </a:lnTo>
                  <a:lnTo>
                    <a:pt x="335997" y="17780"/>
                  </a:lnTo>
                  <a:lnTo>
                    <a:pt x="370914" y="17780"/>
                  </a:lnTo>
                  <a:lnTo>
                    <a:pt x="379645" y="20320"/>
                  </a:lnTo>
                  <a:lnTo>
                    <a:pt x="387669" y="21590"/>
                  </a:lnTo>
                  <a:lnTo>
                    <a:pt x="425804" y="44450"/>
                  </a:lnTo>
                  <a:lnTo>
                    <a:pt x="426692" y="45720"/>
                  </a:lnTo>
                  <a:lnTo>
                    <a:pt x="344851" y="45720"/>
                  </a:lnTo>
                  <a:lnTo>
                    <a:pt x="338488" y="46990"/>
                  </a:lnTo>
                  <a:lnTo>
                    <a:pt x="327180" y="49530"/>
                  </a:lnTo>
                  <a:lnTo>
                    <a:pt x="322218" y="52070"/>
                  </a:lnTo>
                  <a:lnTo>
                    <a:pt x="313527" y="58420"/>
                  </a:lnTo>
                  <a:lnTo>
                    <a:pt x="309748" y="60960"/>
                  </a:lnTo>
                  <a:lnTo>
                    <a:pt x="303631" y="68580"/>
                  </a:lnTo>
                  <a:lnTo>
                    <a:pt x="301102" y="72390"/>
                  </a:lnTo>
                  <a:lnTo>
                    <a:pt x="298982" y="74930"/>
                  </a:lnTo>
                  <a:lnTo>
                    <a:pt x="295639" y="82550"/>
                  </a:lnTo>
                  <a:lnTo>
                    <a:pt x="292981" y="88900"/>
                  </a:lnTo>
                  <a:lnTo>
                    <a:pt x="291008" y="96520"/>
                  </a:lnTo>
                  <a:lnTo>
                    <a:pt x="289720" y="104140"/>
                  </a:lnTo>
                  <a:lnTo>
                    <a:pt x="298586" y="105410"/>
                  </a:lnTo>
                  <a:lnTo>
                    <a:pt x="307540" y="105410"/>
                  </a:lnTo>
                  <a:lnTo>
                    <a:pt x="307392" y="106680"/>
                  </a:lnTo>
                  <a:close/>
                </a:path>
                <a:path w="1209040" h="386080">
                  <a:moveTo>
                    <a:pt x="447600" y="337820"/>
                  </a:moveTo>
                  <a:lnTo>
                    <a:pt x="304446" y="337820"/>
                  </a:lnTo>
                  <a:lnTo>
                    <a:pt x="304446" y="322580"/>
                  </a:lnTo>
                  <a:lnTo>
                    <a:pt x="420841" y="177800"/>
                  </a:lnTo>
                  <a:lnTo>
                    <a:pt x="424419" y="172720"/>
                  </a:lnTo>
                  <a:lnTo>
                    <a:pt x="442205" y="137160"/>
                  </a:lnTo>
                  <a:lnTo>
                    <a:pt x="447600" y="110490"/>
                  </a:lnTo>
                  <a:lnTo>
                    <a:pt x="447481" y="97790"/>
                  </a:lnTo>
                  <a:lnTo>
                    <a:pt x="434678" y="57150"/>
                  </a:lnTo>
                  <a:lnTo>
                    <a:pt x="401671" y="26670"/>
                  </a:lnTo>
                  <a:lnTo>
                    <a:pt x="379645" y="20320"/>
                  </a:lnTo>
                  <a:lnTo>
                    <a:pt x="370914" y="17780"/>
                  </a:lnTo>
                  <a:lnTo>
                    <a:pt x="401923" y="17780"/>
                  </a:lnTo>
                  <a:lnTo>
                    <a:pt x="405603" y="19050"/>
                  </a:lnTo>
                  <a:lnTo>
                    <a:pt x="442344" y="52070"/>
                  </a:lnTo>
                  <a:lnTo>
                    <a:pt x="456018" y="92710"/>
                  </a:lnTo>
                  <a:lnTo>
                    <a:pt x="456530" y="110490"/>
                  </a:lnTo>
                  <a:lnTo>
                    <a:pt x="455786" y="118110"/>
                  </a:lnTo>
                  <a:lnTo>
                    <a:pt x="442252" y="160020"/>
                  </a:lnTo>
                  <a:lnTo>
                    <a:pt x="317462" y="320040"/>
                  </a:lnTo>
                  <a:lnTo>
                    <a:pt x="313376" y="320040"/>
                  </a:lnTo>
                  <a:lnTo>
                    <a:pt x="313376" y="328930"/>
                  </a:lnTo>
                  <a:lnTo>
                    <a:pt x="317555" y="328930"/>
                  </a:lnTo>
                  <a:lnTo>
                    <a:pt x="320341" y="331470"/>
                  </a:lnTo>
                  <a:lnTo>
                    <a:pt x="447600" y="331470"/>
                  </a:lnTo>
                  <a:lnTo>
                    <a:pt x="447600" y="337820"/>
                  </a:lnTo>
                  <a:close/>
                </a:path>
                <a:path w="1209040" h="386080">
                  <a:moveTo>
                    <a:pt x="298586" y="105410"/>
                  </a:moveTo>
                  <a:lnTo>
                    <a:pt x="289720" y="104140"/>
                  </a:lnTo>
                  <a:lnTo>
                    <a:pt x="291008" y="96520"/>
                  </a:lnTo>
                  <a:lnTo>
                    <a:pt x="292981" y="88900"/>
                  </a:lnTo>
                  <a:lnTo>
                    <a:pt x="295639" y="82550"/>
                  </a:lnTo>
                  <a:lnTo>
                    <a:pt x="298982" y="74930"/>
                  </a:lnTo>
                  <a:lnTo>
                    <a:pt x="301102" y="72390"/>
                  </a:lnTo>
                  <a:lnTo>
                    <a:pt x="303631" y="68580"/>
                  </a:lnTo>
                  <a:lnTo>
                    <a:pt x="309748" y="60960"/>
                  </a:lnTo>
                  <a:lnTo>
                    <a:pt x="313527" y="58420"/>
                  </a:lnTo>
                  <a:lnTo>
                    <a:pt x="322218" y="52070"/>
                  </a:lnTo>
                  <a:lnTo>
                    <a:pt x="327180" y="49530"/>
                  </a:lnTo>
                  <a:lnTo>
                    <a:pt x="338488" y="46990"/>
                  </a:lnTo>
                  <a:lnTo>
                    <a:pt x="344851" y="45720"/>
                  </a:lnTo>
                  <a:lnTo>
                    <a:pt x="362017" y="45720"/>
                  </a:lnTo>
                  <a:lnTo>
                    <a:pt x="371118" y="46990"/>
                  </a:lnTo>
                  <a:lnTo>
                    <a:pt x="379189" y="49530"/>
                  </a:lnTo>
                  <a:lnTo>
                    <a:pt x="386229" y="53340"/>
                  </a:lnTo>
                  <a:lnTo>
                    <a:pt x="388253" y="54610"/>
                  </a:lnTo>
                  <a:lnTo>
                    <a:pt x="345746" y="54610"/>
                  </a:lnTo>
                  <a:lnTo>
                    <a:pt x="340258" y="55880"/>
                  </a:lnTo>
                  <a:lnTo>
                    <a:pt x="308539" y="77470"/>
                  </a:lnTo>
                  <a:lnTo>
                    <a:pt x="306679" y="80010"/>
                  </a:lnTo>
                  <a:lnTo>
                    <a:pt x="301447" y="91440"/>
                  </a:lnTo>
                  <a:lnTo>
                    <a:pt x="300065" y="96520"/>
                  </a:lnTo>
                  <a:lnTo>
                    <a:pt x="298586" y="96520"/>
                  </a:lnTo>
                  <a:lnTo>
                    <a:pt x="298586" y="105410"/>
                  </a:lnTo>
                  <a:close/>
                </a:path>
                <a:path w="1209040" h="386080">
                  <a:moveTo>
                    <a:pt x="447600" y="374650"/>
                  </a:moveTo>
                  <a:lnTo>
                    <a:pt x="258402" y="374650"/>
                  </a:lnTo>
                  <a:lnTo>
                    <a:pt x="258402" y="334099"/>
                  </a:lnTo>
                  <a:lnTo>
                    <a:pt x="392054" y="167640"/>
                  </a:lnTo>
                  <a:lnTo>
                    <a:pt x="398316" y="160020"/>
                  </a:lnTo>
                  <a:lnTo>
                    <a:pt x="403559" y="151130"/>
                  </a:lnTo>
                  <a:lnTo>
                    <a:pt x="416012" y="114300"/>
                  </a:lnTo>
                  <a:lnTo>
                    <a:pt x="416347" y="107950"/>
                  </a:lnTo>
                  <a:lnTo>
                    <a:pt x="416347" y="104140"/>
                  </a:lnTo>
                  <a:lnTo>
                    <a:pt x="402207" y="66040"/>
                  </a:lnTo>
                  <a:lnTo>
                    <a:pt x="397628" y="60960"/>
                  </a:lnTo>
                  <a:lnTo>
                    <a:pt x="362017" y="45720"/>
                  </a:lnTo>
                  <a:lnTo>
                    <a:pt x="426692" y="45720"/>
                  </a:lnTo>
                  <a:lnTo>
                    <a:pt x="445258" y="82550"/>
                  </a:lnTo>
                  <a:lnTo>
                    <a:pt x="447600" y="110490"/>
                  </a:lnTo>
                  <a:lnTo>
                    <a:pt x="446915" y="116840"/>
                  </a:lnTo>
                  <a:lnTo>
                    <a:pt x="434240" y="156210"/>
                  </a:lnTo>
                  <a:lnTo>
                    <a:pt x="304446" y="322580"/>
                  </a:lnTo>
                  <a:lnTo>
                    <a:pt x="304446" y="337820"/>
                  </a:lnTo>
                  <a:lnTo>
                    <a:pt x="447600" y="337820"/>
                  </a:lnTo>
                  <a:lnTo>
                    <a:pt x="447600" y="374650"/>
                  </a:lnTo>
                  <a:close/>
                </a:path>
                <a:path w="1209040" h="386080">
                  <a:moveTo>
                    <a:pt x="307540" y="105410"/>
                  </a:moveTo>
                  <a:lnTo>
                    <a:pt x="298586" y="105410"/>
                  </a:lnTo>
                  <a:lnTo>
                    <a:pt x="299720" y="97790"/>
                  </a:lnTo>
                  <a:lnTo>
                    <a:pt x="301447" y="91440"/>
                  </a:lnTo>
                  <a:lnTo>
                    <a:pt x="306679" y="80010"/>
                  </a:lnTo>
                  <a:lnTo>
                    <a:pt x="308539" y="77470"/>
                  </a:lnTo>
                  <a:lnTo>
                    <a:pt x="310772" y="73660"/>
                  </a:lnTo>
                  <a:lnTo>
                    <a:pt x="345746" y="54610"/>
                  </a:lnTo>
                  <a:lnTo>
                    <a:pt x="360876" y="54610"/>
                  </a:lnTo>
                  <a:lnTo>
                    <a:pt x="368873" y="55880"/>
                  </a:lnTo>
                  <a:lnTo>
                    <a:pt x="375875" y="58420"/>
                  </a:lnTo>
                  <a:lnTo>
                    <a:pt x="381883" y="60960"/>
                  </a:lnTo>
                  <a:lnTo>
                    <a:pt x="386782" y="63500"/>
                  </a:lnTo>
                  <a:lnTo>
                    <a:pt x="346641" y="63500"/>
                  </a:lnTo>
                  <a:lnTo>
                    <a:pt x="342029" y="64770"/>
                  </a:lnTo>
                  <a:lnTo>
                    <a:pt x="333987" y="66040"/>
                  </a:lnTo>
                  <a:lnTo>
                    <a:pt x="330487" y="68580"/>
                  </a:lnTo>
                  <a:lnTo>
                    <a:pt x="324666" y="72390"/>
                  </a:lnTo>
                  <a:lnTo>
                    <a:pt x="322213" y="73660"/>
                  </a:lnTo>
                  <a:lnTo>
                    <a:pt x="317913" y="78740"/>
                  </a:lnTo>
                  <a:lnTo>
                    <a:pt x="315976" y="81280"/>
                  </a:lnTo>
                  <a:lnTo>
                    <a:pt x="314375" y="85090"/>
                  </a:lnTo>
                  <a:lnTo>
                    <a:pt x="310732" y="91440"/>
                  </a:lnTo>
                  <a:lnTo>
                    <a:pt x="308424" y="97790"/>
                  </a:lnTo>
                  <a:lnTo>
                    <a:pt x="307540" y="105410"/>
                  </a:lnTo>
                  <a:close/>
                </a:path>
                <a:path w="1209040" h="386080">
                  <a:moveTo>
                    <a:pt x="256434" y="336550"/>
                  </a:moveTo>
                  <a:lnTo>
                    <a:pt x="249473" y="331470"/>
                  </a:lnTo>
                  <a:lnTo>
                    <a:pt x="385092" y="162560"/>
                  </a:lnTo>
                  <a:lnTo>
                    <a:pt x="390892" y="154940"/>
                  </a:lnTo>
                  <a:lnTo>
                    <a:pt x="407417" y="114300"/>
                  </a:lnTo>
                  <a:lnTo>
                    <a:pt x="407417" y="104140"/>
                  </a:lnTo>
                  <a:lnTo>
                    <a:pt x="389232" y="64770"/>
                  </a:lnTo>
                  <a:lnTo>
                    <a:pt x="360876" y="54610"/>
                  </a:lnTo>
                  <a:lnTo>
                    <a:pt x="388253" y="54610"/>
                  </a:lnTo>
                  <a:lnTo>
                    <a:pt x="392302" y="57150"/>
                  </a:lnTo>
                  <a:lnTo>
                    <a:pt x="397628" y="60960"/>
                  </a:lnTo>
                  <a:lnTo>
                    <a:pt x="402207" y="66040"/>
                  </a:lnTo>
                  <a:lnTo>
                    <a:pt x="406038" y="69850"/>
                  </a:lnTo>
                  <a:lnTo>
                    <a:pt x="410571" y="77470"/>
                  </a:lnTo>
                  <a:lnTo>
                    <a:pt x="413455" y="83820"/>
                  </a:lnTo>
                  <a:lnTo>
                    <a:pt x="415794" y="97790"/>
                  </a:lnTo>
                  <a:lnTo>
                    <a:pt x="416347" y="104140"/>
                  </a:lnTo>
                  <a:lnTo>
                    <a:pt x="416347" y="107950"/>
                  </a:lnTo>
                  <a:lnTo>
                    <a:pt x="403559" y="151130"/>
                  </a:lnTo>
                  <a:lnTo>
                    <a:pt x="392054" y="167640"/>
                  </a:lnTo>
                  <a:lnTo>
                    <a:pt x="260513" y="331470"/>
                  </a:lnTo>
                  <a:lnTo>
                    <a:pt x="258402" y="331470"/>
                  </a:lnTo>
                  <a:lnTo>
                    <a:pt x="258402" y="334099"/>
                  </a:lnTo>
                  <a:lnTo>
                    <a:pt x="256434" y="336550"/>
                  </a:lnTo>
                  <a:close/>
                </a:path>
                <a:path w="1209040" h="386080">
                  <a:moveTo>
                    <a:pt x="465460" y="383540"/>
                  </a:moveTo>
                  <a:lnTo>
                    <a:pt x="240543" y="383540"/>
                  </a:lnTo>
                  <a:lnTo>
                    <a:pt x="240543" y="327660"/>
                  </a:lnTo>
                  <a:lnTo>
                    <a:pt x="378131" y="156210"/>
                  </a:lnTo>
                  <a:lnTo>
                    <a:pt x="383467" y="149860"/>
                  </a:lnTo>
                  <a:lnTo>
                    <a:pt x="387903" y="142240"/>
                  </a:lnTo>
                  <a:lnTo>
                    <a:pt x="391440" y="135890"/>
                  </a:lnTo>
                  <a:lnTo>
                    <a:pt x="394078" y="129540"/>
                  </a:lnTo>
                  <a:lnTo>
                    <a:pt x="397018" y="120650"/>
                  </a:lnTo>
                  <a:lnTo>
                    <a:pt x="398487" y="114300"/>
                  </a:lnTo>
                  <a:lnTo>
                    <a:pt x="398370" y="104140"/>
                  </a:lnTo>
                  <a:lnTo>
                    <a:pt x="377538" y="68580"/>
                  </a:lnTo>
                  <a:lnTo>
                    <a:pt x="359735" y="63500"/>
                  </a:lnTo>
                  <a:lnTo>
                    <a:pt x="386782" y="63500"/>
                  </a:lnTo>
                  <a:lnTo>
                    <a:pt x="406905" y="99060"/>
                  </a:lnTo>
                  <a:lnTo>
                    <a:pt x="407417" y="104140"/>
                  </a:lnTo>
                  <a:lnTo>
                    <a:pt x="407417" y="114300"/>
                  </a:lnTo>
                  <a:lnTo>
                    <a:pt x="390892" y="154940"/>
                  </a:lnTo>
                  <a:lnTo>
                    <a:pt x="249473" y="331470"/>
                  </a:lnTo>
                  <a:lnTo>
                    <a:pt x="249473" y="374650"/>
                  </a:lnTo>
                  <a:lnTo>
                    <a:pt x="465460" y="374650"/>
                  </a:lnTo>
                  <a:lnTo>
                    <a:pt x="465460" y="383540"/>
                  </a:lnTo>
                  <a:close/>
                </a:path>
                <a:path w="1209040" h="386080">
                  <a:moveTo>
                    <a:pt x="249473" y="105410"/>
                  </a:moveTo>
                  <a:lnTo>
                    <a:pt x="249473" y="96520"/>
                  </a:lnTo>
                  <a:lnTo>
                    <a:pt x="250960" y="96520"/>
                  </a:lnTo>
                  <a:lnTo>
                    <a:pt x="249473" y="105410"/>
                  </a:lnTo>
                  <a:close/>
                </a:path>
                <a:path w="1209040" h="386080">
                  <a:moveTo>
                    <a:pt x="298586" y="105410"/>
                  </a:moveTo>
                  <a:lnTo>
                    <a:pt x="298586" y="96520"/>
                  </a:lnTo>
                  <a:lnTo>
                    <a:pt x="300065" y="96520"/>
                  </a:lnTo>
                  <a:lnTo>
                    <a:pt x="299720" y="97790"/>
                  </a:lnTo>
                  <a:lnTo>
                    <a:pt x="298586" y="105410"/>
                  </a:lnTo>
                  <a:close/>
                </a:path>
                <a:path w="1209040" h="386080">
                  <a:moveTo>
                    <a:pt x="313376" y="325120"/>
                  </a:moveTo>
                  <a:lnTo>
                    <a:pt x="313376" y="320040"/>
                  </a:lnTo>
                  <a:lnTo>
                    <a:pt x="317462" y="320040"/>
                  </a:lnTo>
                  <a:lnTo>
                    <a:pt x="313376" y="325120"/>
                  </a:lnTo>
                  <a:close/>
                </a:path>
                <a:path w="1209040" h="386080">
                  <a:moveTo>
                    <a:pt x="447600" y="331470"/>
                  </a:moveTo>
                  <a:lnTo>
                    <a:pt x="320341" y="331470"/>
                  </a:lnTo>
                  <a:lnTo>
                    <a:pt x="329451" y="320040"/>
                  </a:lnTo>
                  <a:lnTo>
                    <a:pt x="465460" y="320040"/>
                  </a:lnTo>
                  <a:lnTo>
                    <a:pt x="465460" y="328930"/>
                  </a:lnTo>
                  <a:lnTo>
                    <a:pt x="447600" y="328930"/>
                  </a:lnTo>
                  <a:lnTo>
                    <a:pt x="447600" y="331470"/>
                  </a:lnTo>
                  <a:close/>
                </a:path>
                <a:path w="1209040" h="386080">
                  <a:moveTo>
                    <a:pt x="317555" y="328930"/>
                  </a:moveTo>
                  <a:lnTo>
                    <a:pt x="313376" y="328930"/>
                  </a:lnTo>
                  <a:lnTo>
                    <a:pt x="313376" y="325120"/>
                  </a:lnTo>
                  <a:lnTo>
                    <a:pt x="317555" y="328930"/>
                  </a:lnTo>
                  <a:close/>
                </a:path>
                <a:path w="1209040" h="386080">
                  <a:moveTo>
                    <a:pt x="322365" y="328930"/>
                  </a:moveTo>
                  <a:lnTo>
                    <a:pt x="322306" y="325120"/>
                  </a:lnTo>
                  <a:lnTo>
                    <a:pt x="325402" y="325120"/>
                  </a:lnTo>
                  <a:lnTo>
                    <a:pt x="322365" y="328930"/>
                  </a:lnTo>
                  <a:close/>
                </a:path>
                <a:path w="1209040" h="386080">
                  <a:moveTo>
                    <a:pt x="456530" y="374650"/>
                  </a:moveTo>
                  <a:lnTo>
                    <a:pt x="447600" y="374650"/>
                  </a:lnTo>
                  <a:lnTo>
                    <a:pt x="447600" y="328930"/>
                  </a:lnTo>
                  <a:lnTo>
                    <a:pt x="456530" y="328930"/>
                  </a:lnTo>
                  <a:lnTo>
                    <a:pt x="456530" y="374650"/>
                  </a:lnTo>
                  <a:close/>
                </a:path>
                <a:path w="1209040" h="386080">
                  <a:moveTo>
                    <a:pt x="465460" y="374650"/>
                  </a:moveTo>
                  <a:lnTo>
                    <a:pt x="456530" y="374650"/>
                  </a:lnTo>
                  <a:lnTo>
                    <a:pt x="456530" y="328930"/>
                  </a:lnTo>
                  <a:lnTo>
                    <a:pt x="465460" y="328930"/>
                  </a:lnTo>
                  <a:lnTo>
                    <a:pt x="465460" y="374650"/>
                  </a:lnTo>
                  <a:close/>
                </a:path>
                <a:path w="1209040" h="386080">
                  <a:moveTo>
                    <a:pt x="258402" y="374650"/>
                  </a:moveTo>
                  <a:lnTo>
                    <a:pt x="249473" y="374650"/>
                  </a:lnTo>
                  <a:lnTo>
                    <a:pt x="249473" y="331470"/>
                  </a:lnTo>
                  <a:lnTo>
                    <a:pt x="256434" y="336550"/>
                  </a:lnTo>
                  <a:lnTo>
                    <a:pt x="258402" y="336550"/>
                  </a:lnTo>
                  <a:lnTo>
                    <a:pt x="258402" y="374650"/>
                  </a:lnTo>
                  <a:close/>
                </a:path>
                <a:path w="1209040" h="386080">
                  <a:moveTo>
                    <a:pt x="258402" y="334099"/>
                  </a:moveTo>
                  <a:lnTo>
                    <a:pt x="258402" y="331470"/>
                  </a:lnTo>
                  <a:lnTo>
                    <a:pt x="260513" y="331470"/>
                  </a:lnTo>
                  <a:lnTo>
                    <a:pt x="258402" y="334099"/>
                  </a:lnTo>
                  <a:close/>
                </a:path>
                <a:path w="1209040" h="386080">
                  <a:moveTo>
                    <a:pt x="258402" y="336550"/>
                  </a:moveTo>
                  <a:lnTo>
                    <a:pt x="256434" y="336550"/>
                  </a:lnTo>
                  <a:lnTo>
                    <a:pt x="258402" y="334099"/>
                  </a:lnTo>
                  <a:lnTo>
                    <a:pt x="258402" y="336550"/>
                  </a:lnTo>
                  <a:close/>
                </a:path>
                <a:path w="1209040" h="386080">
                  <a:moveTo>
                    <a:pt x="574569" y="384255"/>
                  </a:moveTo>
                  <a:lnTo>
                    <a:pt x="507596" y="384255"/>
                  </a:lnTo>
                  <a:lnTo>
                    <a:pt x="507596" y="317283"/>
                  </a:lnTo>
                  <a:lnTo>
                    <a:pt x="574569" y="317283"/>
                  </a:lnTo>
                  <a:lnTo>
                    <a:pt x="574569" y="384255"/>
                  </a:lnTo>
                  <a:close/>
                </a:path>
                <a:path w="1209040" h="386080">
                  <a:moveTo>
                    <a:pt x="680889" y="106680"/>
                  </a:moveTo>
                  <a:lnTo>
                    <a:pt x="612186" y="106680"/>
                  </a:lnTo>
                  <a:lnTo>
                    <a:pt x="614052" y="96520"/>
                  </a:lnTo>
                  <a:lnTo>
                    <a:pt x="625750" y="59690"/>
                  </a:lnTo>
                  <a:lnTo>
                    <a:pt x="639799" y="36830"/>
                  </a:lnTo>
                  <a:lnTo>
                    <a:pt x="650628" y="24130"/>
                  </a:lnTo>
                  <a:lnTo>
                    <a:pt x="657125" y="19050"/>
                  </a:lnTo>
                  <a:lnTo>
                    <a:pt x="664621" y="15240"/>
                  </a:lnTo>
                  <a:lnTo>
                    <a:pt x="670407" y="11430"/>
                  </a:lnTo>
                  <a:lnTo>
                    <a:pt x="705342" y="0"/>
                  </a:lnTo>
                  <a:lnTo>
                    <a:pt x="733435" y="0"/>
                  </a:lnTo>
                  <a:lnTo>
                    <a:pt x="753252" y="2540"/>
                  </a:lnTo>
                  <a:lnTo>
                    <a:pt x="762100" y="5080"/>
                  </a:lnTo>
                  <a:lnTo>
                    <a:pt x="770335" y="7620"/>
                  </a:lnTo>
                  <a:lnTo>
                    <a:pt x="772883" y="8890"/>
                  </a:lnTo>
                  <a:lnTo>
                    <a:pt x="706628" y="8890"/>
                  </a:lnTo>
                  <a:lnTo>
                    <a:pt x="699390" y="10160"/>
                  </a:lnTo>
                  <a:lnTo>
                    <a:pt x="692605" y="12700"/>
                  </a:lnTo>
                  <a:lnTo>
                    <a:pt x="686231" y="13970"/>
                  </a:lnTo>
                  <a:lnTo>
                    <a:pt x="680224" y="16510"/>
                  </a:lnTo>
                  <a:lnTo>
                    <a:pt x="674583" y="19050"/>
                  </a:lnTo>
                  <a:lnTo>
                    <a:pt x="669307" y="22860"/>
                  </a:lnTo>
                  <a:lnTo>
                    <a:pt x="662516" y="26670"/>
                  </a:lnTo>
                  <a:lnTo>
                    <a:pt x="656658" y="31750"/>
                  </a:lnTo>
                  <a:lnTo>
                    <a:pt x="646799" y="41910"/>
                  </a:lnTo>
                  <a:lnTo>
                    <a:pt x="642656" y="48260"/>
                  </a:lnTo>
                  <a:lnTo>
                    <a:pt x="639313" y="53340"/>
                  </a:lnTo>
                  <a:lnTo>
                    <a:pt x="633783" y="63500"/>
                  </a:lnTo>
                  <a:lnTo>
                    <a:pt x="629196" y="74930"/>
                  </a:lnTo>
                  <a:lnTo>
                    <a:pt x="625550" y="86360"/>
                  </a:lnTo>
                  <a:lnTo>
                    <a:pt x="624949" y="88900"/>
                  </a:lnTo>
                  <a:lnTo>
                    <a:pt x="622844" y="88900"/>
                  </a:lnTo>
                  <a:lnTo>
                    <a:pt x="622844" y="97790"/>
                  </a:lnTo>
                  <a:lnTo>
                    <a:pt x="631636" y="100330"/>
                  </a:lnTo>
                  <a:lnTo>
                    <a:pt x="680889" y="100330"/>
                  </a:lnTo>
                  <a:lnTo>
                    <a:pt x="680889" y="106680"/>
                  </a:lnTo>
                  <a:close/>
                </a:path>
                <a:path w="1209040" h="386080">
                  <a:moveTo>
                    <a:pt x="631636" y="100330"/>
                  </a:moveTo>
                  <a:lnTo>
                    <a:pt x="622844" y="97790"/>
                  </a:lnTo>
                  <a:lnTo>
                    <a:pt x="625550" y="86360"/>
                  </a:lnTo>
                  <a:lnTo>
                    <a:pt x="629196" y="74930"/>
                  </a:lnTo>
                  <a:lnTo>
                    <a:pt x="633783" y="63500"/>
                  </a:lnTo>
                  <a:lnTo>
                    <a:pt x="639313" y="53340"/>
                  </a:lnTo>
                  <a:lnTo>
                    <a:pt x="642656" y="48260"/>
                  </a:lnTo>
                  <a:lnTo>
                    <a:pt x="646799" y="41910"/>
                  </a:lnTo>
                  <a:lnTo>
                    <a:pt x="656658" y="31750"/>
                  </a:lnTo>
                  <a:lnTo>
                    <a:pt x="662516" y="26670"/>
                  </a:lnTo>
                  <a:lnTo>
                    <a:pt x="669307" y="22860"/>
                  </a:lnTo>
                  <a:lnTo>
                    <a:pt x="674583" y="19050"/>
                  </a:lnTo>
                  <a:lnTo>
                    <a:pt x="680224" y="16510"/>
                  </a:lnTo>
                  <a:lnTo>
                    <a:pt x="686231" y="13970"/>
                  </a:lnTo>
                  <a:lnTo>
                    <a:pt x="692605" y="12700"/>
                  </a:lnTo>
                  <a:lnTo>
                    <a:pt x="699390" y="10160"/>
                  </a:lnTo>
                  <a:lnTo>
                    <a:pt x="706628" y="8890"/>
                  </a:lnTo>
                  <a:lnTo>
                    <a:pt x="732724" y="8890"/>
                  </a:lnTo>
                  <a:lnTo>
                    <a:pt x="770325" y="17780"/>
                  </a:lnTo>
                  <a:lnTo>
                    <a:pt x="707919" y="17780"/>
                  </a:lnTo>
                  <a:lnTo>
                    <a:pt x="701316" y="19050"/>
                  </a:lnTo>
                  <a:lnTo>
                    <a:pt x="662687" y="38100"/>
                  </a:lnTo>
                  <a:lnTo>
                    <a:pt x="637551" y="77470"/>
                  </a:lnTo>
                  <a:lnTo>
                    <a:pt x="634157" y="88900"/>
                  </a:lnTo>
                  <a:lnTo>
                    <a:pt x="631636" y="100330"/>
                  </a:lnTo>
                  <a:close/>
                </a:path>
                <a:path w="1209040" h="386080">
                  <a:moveTo>
                    <a:pt x="790693" y="185238"/>
                  </a:moveTo>
                  <a:lnTo>
                    <a:pt x="785982" y="182880"/>
                  </a:lnTo>
                  <a:lnTo>
                    <a:pt x="781016" y="180527"/>
                  </a:lnTo>
                  <a:lnTo>
                    <a:pt x="787417" y="176530"/>
                  </a:lnTo>
                  <a:lnTo>
                    <a:pt x="793189" y="172720"/>
                  </a:lnTo>
                  <a:lnTo>
                    <a:pt x="798647" y="167640"/>
                  </a:lnTo>
                  <a:lnTo>
                    <a:pt x="801628" y="163830"/>
                  </a:lnTo>
                  <a:lnTo>
                    <a:pt x="804552" y="161290"/>
                  </a:lnTo>
                  <a:lnTo>
                    <a:pt x="821945" y="120650"/>
                  </a:lnTo>
                  <a:lnTo>
                    <a:pt x="822547" y="101600"/>
                  </a:lnTo>
                  <a:lnTo>
                    <a:pt x="822136" y="96520"/>
                  </a:lnTo>
                  <a:lnTo>
                    <a:pt x="809115" y="53340"/>
                  </a:lnTo>
                  <a:lnTo>
                    <a:pt x="804372" y="46990"/>
                  </a:lnTo>
                  <a:lnTo>
                    <a:pt x="800560" y="40640"/>
                  </a:lnTo>
                  <a:lnTo>
                    <a:pt x="796243" y="36830"/>
                  </a:lnTo>
                  <a:lnTo>
                    <a:pt x="791420" y="31750"/>
                  </a:lnTo>
                  <a:lnTo>
                    <a:pt x="786093" y="26670"/>
                  </a:lnTo>
                  <a:lnTo>
                    <a:pt x="751141" y="11430"/>
                  </a:lnTo>
                  <a:lnTo>
                    <a:pt x="732724" y="8890"/>
                  </a:lnTo>
                  <a:lnTo>
                    <a:pt x="772883" y="8890"/>
                  </a:lnTo>
                  <a:lnTo>
                    <a:pt x="807562" y="35560"/>
                  </a:lnTo>
                  <a:lnTo>
                    <a:pt x="811811" y="41910"/>
                  </a:lnTo>
                  <a:lnTo>
                    <a:pt x="815454" y="46990"/>
                  </a:lnTo>
                  <a:lnTo>
                    <a:pt x="818685" y="53340"/>
                  </a:lnTo>
                  <a:lnTo>
                    <a:pt x="821505" y="59690"/>
                  </a:lnTo>
                  <a:lnTo>
                    <a:pt x="823917" y="64770"/>
                  </a:lnTo>
                  <a:lnTo>
                    <a:pt x="831575" y="115570"/>
                  </a:lnTo>
                  <a:lnTo>
                    <a:pt x="830803" y="123190"/>
                  </a:lnTo>
                  <a:lnTo>
                    <a:pt x="811477" y="166370"/>
                  </a:lnTo>
                  <a:lnTo>
                    <a:pt x="792608" y="184150"/>
                  </a:lnTo>
                  <a:lnTo>
                    <a:pt x="790693" y="185238"/>
                  </a:lnTo>
                  <a:close/>
                </a:path>
                <a:path w="1209040" h="386080">
                  <a:moveTo>
                    <a:pt x="680889" y="100330"/>
                  </a:moveTo>
                  <a:lnTo>
                    <a:pt x="631636" y="100330"/>
                  </a:lnTo>
                  <a:lnTo>
                    <a:pt x="634157" y="88900"/>
                  </a:lnTo>
                  <a:lnTo>
                    <a:pt x="650000" y="53340"/>
                  </a:lnTo>
                  <a:lnTo>
                    <a:pt x="680118" y="26670"/>
                  </a:lnTo>
                  <a:lnTo>
                    <a:pt x="707919" y="17780"/>
                  </a:lnTo>
                  <a:lnTo>
                    <a:pt x="740861" y="17780"/>
                  </a:lnTo>
                  <a:lnTo>
                    <a:pt x="749025" y="20320"/>
                  </a:lnTo>
                  <a:lnTo>
                    <a:pt x="756499" y="21590"/>
                  </a:lnTo>
                  <a:lnTo>
                    <a:pt x="763335" y="24130"/>
                  </a:lnTo>
                  <a:lnTo>
                    <a:pt x="769643" y="27940"/>
                  </a:lnTo>
                  <a:lnTo>
                    <a:pt x="775423" y="30480"/>
                  </a:lnTo>
                  <a:lnTo>
                    <a:pt x="780673" y="34290"/>
                  </a:lnTo>
                  <a:lnTo>
                    <a:pt x="787322" y="39370"/>
                  </a:lnTo>
                  <a:lnTo>
                    <a:pt x="792732" y="44450"/>
                  </a:lnTo>
                  <a:lnTo>
                    <a:pt x="793510" y="45720"/>
                  </a:lnTo>
                  <a:lnTo>
                    <a:pt x="714246" y="45720"/>
                  </a:lnTo>
                  <a:lnTo>
                    <a:pt x="706940" y="46990"/>
                  </a:lnTo>
                  <a:lnTo>
                    <a:pt x="694377" y="52070"/>
                  </a:lnTo>
                  <a:lnTo>
                    <a:pt x="689052" y="54610"/>
                  </a:lnTo>
                  <a:lnTo>
                    <a:pt x="680213" y="62230"/>
                  </a:lnTo>
                  <a:lnTo>
                    <a:pt x="676575" y="67310"/>
                  </a:lnTo>
                  <a:lnTo>
                    <a:pt x="670945" y="74930"/>
                  </a:lnTo>
                  <a:lnTo>
                    <a:pt x="668812" y="80010"/>
                  </a:lnTo>
                  <a:lnTo>
                    <a:pt x="665859" y="86360"/>
                  </a:lnTo>
                  <a:lnTo>
                    <a:pt x="663402" y="95250"/>
                  </a:lnTo>
                  <a:lnTo>
                    <a:pt x="663030" y="97790"/>
                  </a:lnTo>
                  <a:lnTo>
                    <a:pt x="680889" y="97790"/>
                  </a:lnTo>
                  <a:lnTo>
                    <a:pt x="680889" y="100330"/>
                  </a:lnTo>
                  <a:close/>
                </a:path>
                <a:path w="1209040" h="386080">
                  <a:moveTo>
                    <a:pt x="767411" y="368300"/>
                  </a:moveTo>
                  <a:lnTo>
                    <a:pt x="731701" y="368300"/>
                  </a:lnTo>
                  <a:lnTo>
                    <a:pt x="740602" y="367030"/>
                  </a:lnTo>
                  <a:lnTo>
                    <a:pt x="758232" y="361950"/>
                  </a:lnTo>
                  <a:lnTo>
                    <a:pt x="795629" y="337820"/>
                  </a:lnTo>
                  <a:lnTo>
                    <a:pt x="814636" y="303530"/>
                  </a:lnTo>
                  <a:lnTo>
                    <a:pt x="819178" y="261620"/>
                  </a:lnTo>
                  <a:lnTo>
                    <a:pt x="818583" y="255270"/>
                  </a:lnTo>
                  <a:lnTo>
                    <a:pt x="815725" y="243840"/>
                  </a:lnTo>
                  <a:lnTo>
                    <a:pt x="813877" y="237490"/>
                  </a:lnTo>
                  <a:lnTo>
                    <a:pt x="809391" y="228600"/>
                  </a:lnTo>
                  <a:lnTo>
                    <a:pt x="806896" y="223520"/>
                  </a:lnTo>
                  <a:lnTo>
                    <a:pt x="801266" y="217170"/>
                  </a:lnTo>
                  <a:lnTo>
                    <a:pt x="798333" y="213360"/>
                  </a:lnTo>
                  <a:lnTo>
                    <a:pt x="795361" y="210820"/>
                  </a:lnTo>
                  <a:lnTo>
                    <a:pt x="790005" y="205740"/>
                  </a:lnTo>
                  <a:lnTo>
                    <a:pt x="784312" y="201930"/>
                  </a:lnTo>
                  <a:lnTo>
                    <a:pt x="778283" y="199390"/>
                  </a:lnTo>
                  <a:lnTo>
                    <a:pt x="771920" y="196850"/>
                  </a:lnTo>
                  <a:lnTo>
                    <a:pt x="765995" y="194310"/>
                  </a:lnTo>
                  <a:lnTo>
                    <a:pt x="765995" y="179070"/>
                  </a:lnTo>
                  <a:lnTo>
                    <a:pt x="771005" y="176530"/>
                  </a:lnTo>
                  <a:lnTo>
                    <a:pt x="776754" y="172720"/>
                  </a:lnTo>
                  <a:lnTo>
                    <a:pt x="782226" y="170180"/>
                  </a:lnTo>
                  <a:lnTo>
                    <a:pt x="787419" y="165100"/>
                  </a:lnTo>
                  <a:lnTo>
                    <a:pt x="792332" y="161290"/>
                  </a:lnTo>
                  <a:lnTo>
                    <a:pt x="794999" y="158750"/>
                  </a:lnTo>
                  <a:lnTo>
                    <a:pt x="797637" y="154940"/>
                  </a:lnTo>
                  <a:lnTo>
                    <a:pt x="802752" y="148590"/>
                  </a:lnTo>
                  <a:lnTo>
                    <a:pt x="813596" y="101600"/>
                  </a:lnTo>
                  <a:lnTo>
                    <a:pt x="813239" y="97790"/>
                  </a:lnTo>
                  <a:lnTo>
                    <a:pt x="801285" y="58420"/>
                  </a:lnTo>
                  <a:lnTo>
                    <a:pt x="769643" y="27940"/>
                  </a:lnTo>
                  <a:lnTo>
                    <a:pt x="763335" y="24130"/>
                  </a:lnTo>
                  <a:lnTo>
                    <a:pt x="756499" y="21590"/>
                  </a:lnTo>
                  <a:lnTo>
                    <a:pt x="749025" y="20320"/>
                  </a:lnTo>
                  <a:lnTo>
                    <a:pt x="740861" y="17780"/>
                  </a:lnTo>
                  <a:lnTo>
                    <a:pt x="770325" y="17780"/>
                  </a:lnTo>
                  <a:lnTo>
                    <a:pt x="773814" y="19050"/>
                  </a:lnTo>
                  <a:lnTo>
                    <a:pt x="780234" y="22860"/>
                  </a:lnTo>
                  <a:lnTo>
                    <a:pt x="786093" y="26670"/>
                  </a:lnTo>
                  <a:lnTo>
                    <a:pt x="791420" y="31750"/>
                  </a:lnTo>
                  <a:lnTo>
                    <a:pt x="796243" y="36830"/>
                  </a:lnTo>
                  <a:lnTo>
                    <a:pt x="800560" y="40640"/>
                  </a:lnTo>
                  <a:lnTo>
                    <a:pt x="804372" y="46990"/>
                  </a:lnTo>
                  <a:lnTo>
                    <a:pt x="809115" y="53340"/>
                  </a:lnTo>
                  <a:lnTo>
                    <a:pt x="812830" y="60960"/>
                  </a:lnTo>
                  <a:lnTo>
                    <a:pt x="822547" y="101600"/>
                  </a:lnTo>
                  <a:lnTo>
                    <a:pt x="822650" y="114300"/>
                  </a:lnTo>
                  <a:lnTo>
                    <a:pt x="821945" y="120650"/>
                  </a:lnTo>
                  <a:lnTo>
                    <a:pt x="804552" y="161290"/>
                  </a:lnTo>
                  <a:lnTo>
                    <a:pt x="801628" y="163830"/>
                  </a:lnTo>
                  <a:lnTo>
                    <a:pt x="798647" y="167640"/>
                  </a:lnTo>
                  <a:lnTo>
                    <a:pt x="793189" y="172720"/>
                  </a:lnTo>
                  <a:lnTo>
                    <a:pt x="787417" y="176530"/>
                  </a:lnTo>
                  <a:lnTo>
                    <a:pt x="783359" y="179070"/>
                  </a:lnTo>
                  <a:lnTo>
                    <a:pt x="777940" y="179070"/>
                  </a:lnTo>
                  <a:lnTo>
                    <a:pt x="776545" y="183188"/>
                  </a:lnTo>
                  <a:lnTo>
                    <a:pt x="774930" y="184150"/>
                  </a:lnTo>
                  <a:lnTo>
                    <a:pt x="774930" y="187960"/>
                  </a:lnTo>
                  <a:lnTo>
                    <a:pt x="777327" y="188805"/>
                  </a:lnTo>
                  <a:lnTo>
                    <a:pt x="778854" y="191770"/>
                  </a:lnTo>
                  <a:lnTo>
                    <a:pt x="784405" y="191770"/>
                  </a:lnTo>
                  <a:lnTo>
                    <a:pt x="788952" y="194310"/>
                  </a:lnTo>
                  <a:lnTo>
                    <a:pt x="795387" y="199390"/>
                  </a:lnTo>
                  <a:lnTo>
                    <a:pt x="801438" y="204470"/>
                  </a:lnTo>
                  <a:lnTo>
                    <a:pt x="804791" y="207010"/>
                  </a:lnTo>
                  <a:lnTo>
                    <a:pt x="808048" y="210820"/>
                  </a:lnTo>
                  <a:lnTo>
                    <a:pt x="814373" y="219710"/>
                  </a:lnTo>
                  <a:lnTo>
                    <a:pt x="817202" y="223520"/>
                  </a:lnTo>
                  <a:lnTo>
                    <a:pt x="822231" y="234950"/>
                  </a:lnTo>
                  <a:lnTo>
                    <a:pt x="824279" y="241300"/>
                  </a:lnTo>
                  <a:lnTo>
                    <a:pt x="827441" y="254000"/>
                  </a:lnTo>
                  <a:lnTo>
                    <a:pt x="828232" y="261620"/>
                  </a:lnTo>
                  <a:lnTo>
                    <a:pt x="828128" y="271780"/>
                  </a:lnTo>
                  <a:lnTo>
                    <a:pt x="819154" y="316230"/>
                  </a:lnTo>
                  <a:lnTo>
                    <a:pt x="795161" y="350520"/>
                  </a:lnTo>
                  <a:lnTo>
                    <a:pt x="770491" y="367030"/>
                  </a:lnTo>
                  <a:lnTo>
                    <a:pt x="767411" y="368300"/>
                  </a:lnTo>
                  <a:close/>
                </a:path>
                <a:path w="1209040" h="386080">
                  <a:moveTo>
                    <a:pt x="671955" y="97790"/>
                  </a:moveTo>
                  <a:lnTo>
                    <a:pt x="663030" y="97790"/>
                  </a:lnTo>
                  <a:lnTo>
                    <a:pt x="663402" y="95250"/>
                  </a:lnTo>
                  <a:lnTo>
                    <a:pt x="665859" y="86360"/>
                  </a:lnTo>
                  <a:lnTo>
                    <a:pt x="668812" y="80010"/>
                  </a:lnTo>
                  <a:lnTo>
                    <a:pt x="670945" y="74930"/>
                  </a:lnTo>
                  <a:lnTo>
                    <a:pt x="676575" y="67310"/>
                  </a:lnTo>
                  <a:lnTo>
                    <a:pt x="680213" y="62230"/>
                  </a:lnTo>
                  <a:lnTo>
                    <a:pt x="689052" y="54610"/>
                  </a:lnTo>
                  <a:lnTo>
                    <a:pt x="694377" y="52070"/>
                  </a:lnTo>
                  <a:lnTo>
                    <a:pt x="706940" y="46990"/>
                  </a:lnTo>
                  <a:lnTo>
                    <a:pt x="714246" y="45720"/>
                  </a:lnTo>
                  <a:lnTo>
                    <a:pt x="728638" y="45720"/>
                  </a:lnTo>
                  <a:lnTo>
                    <a:pt x="735077" y="46990"/>
                  </a:lnTo>
                  <a:lnTo>
                    <a:pt x="748936" y="50800"/>
                  </a:lnTo>
                  <a:lnTo>
                    <a:pt x="755518" y="53340"/>
                  </a:lnTo>
                  <a:lnTo>
                    <a:pt x="757025" y="54610"/>
                  </a:lnTo>
                  <a:lnTo>
                    <a:pt x="715398" y="54610"/>
                  </a:lnTo>
                  <a:lnTo>
                    <a:pt x="709217" y="55880"/>
                  </a:lnTo>
                  <a:lnTo>
                    <a:pt x="678746" y="80010"/>
                  </a:lnTo>
                  <a:lnTo>
                    <a:pt x="674809" y="88900"/>
                  </a:lnTo>
                  <a:lnTo>
                    <a:pt x="671955" y="88900"/>
                  </a:lnTo>
                  <a:lnTo>
                    <a:pt x="671955" y="97790"/>
                  </a:lnTo>
                  <a:close/>
                </a:path>
                <a:path w="1209040" h="386080">
                  <a:moveTo>
                    <a:pt x="776754" y="172720"/>
                  </a:moveTo>
                  <a:lnTo>
                    <a:pt x="733877" y="172720"/>
                  </a:lnTo>
                  <a:lnTo>
                    <a:pt x="745774" y="170180"/>
                  </a:lnTo>
                  <a:lnTo>
                    <a:pt x="752136" y="167640"/>
                  </a:lnTo>
                  <a:lnTo>
                    <a:pt x="758518" y="162560"/>
                  </a:lnTo>
                  <a:lnTo>
                    <a:pt x="763169" y="158750"/>
                  </a:lnTo>
                  <a:lnTo>
                    <a:pt x="767506" y="154940"/>
                  </a:lnTo>
                  <a:lnTo>
                    <a:pt x="771531" y="148590"/>
                  </a:lnTo>
                  <a:lnTo>
                    <a:pt x="775244" y="143510"/>
                  </a:lnTo>
                  <a:lnTo>
                    <a:pt x="778401" y="135890"/>
                  </a:lnTo>
                  <a:lnTo>
                    <a:pt x="780658" y="127000"/>
                  </a:lnTo>
                  <a:lnTo>
                    <a:pt x="782012" y="118110"/>
                  </a:lnTo>
                  <a:lnTo>
                    <a:pt x="782464" y="107950"/>
                  </a:lnTo>
                  <a:lnTo>
                    <a:pt x="782093" y="99060"/>
                  </a:lnTo>
                  <a:lnTo>
                    <a:pt x="767576" y="63500"/>
                  </a:lnTo>
                  <a:lnTo>
                    <a:pt x="728638" y="45720"/>
                  </a:lnTo>
                  <a:lnTo>
                    <a:pt x="793510" y="45720"/>
                  </a:lnTo>
                  <a:lnTo>
                    <a:pt x="811344" y="85090"/>
                  </a:lnTo>
                  <a:lnTo>
                    <a:pt x="813716" y="114300"/>
                  </a:lnTo>
                  <a:lnTo>
                    <a:pt x="813096" y="119380"/>
                  </a:lnTo>
                  <a:lnTo>
                    <a:pt x="797637" y="154940"/>
                  </a:lnTo>
                  <a:lnTo>
                    <a:pt x="794999" y="158750"/>
                  </a:lnTo>
                  <a:lnTo>
                    <a:pt x="792332" y="161290"/>
                  </a:lnTo>
                  <a:lnTo>
                    <a:pt x="787419" y="165100"/>
                  </a:lnTo>
                  <a:lnTo>
                    <a:pt x="782226" y="170180"/>
                  </a:lnTo>
                  <a:lnTo>
                    <a:pt x="776754" y="172720"/>
                  </a:lnTo>
                  <a:close/>
                </a:path>
                <a:path w="1209040" h="386080">
                  <a:moveTo>
                    <a:pt x="680889" y="97790"/>
                  </a:moveTo>
                  <a:lnTo>
                    <a:pt x="671955" y="97790"/>
                  </a:lnTo>
                  <a:lnTo>
                    <a:pt x="672241" y="96520"/>
                  </a:lnTo>
                  <a:lnTo>
                    <a:pt x="694101" y="62230"/>
                  </a:lnTo>
                  <a:lnTo>
                    <a:pt x="715398" y="54610"/>
                  </a:lnTo>
                  <a:lnTo>
                    <a:pt x="727867" y="54610"/>
                  </a:lnTo>
                  <a:lnTo>
                    <a:pt x="733534" y="55880"/>
                  </a:lnTo>
                  <a:lnTo>
                    <a:pt x="745440" y="58420"/>
                  </a:lnTo>
                  <a:lnTo>
                    <a:pt x="750927" y="60960"/>
                  </a:lnTo>
                  <a:lnTo>
                    <a:pt x="753798" y="63500"/>
                  </a:lnTo>
                  <a:lnTo>
                    <a:pt x="716551" y="63500"/>
                  </a:lnTo>
                  <a:lnTo>
                    <a:pt x="711484" y="64770"/>
                  </a:lnTo>
                  <a:lnTo>
                    <a:pt x="684966" y="87630"/>
                  </a:lnTo>
                  <a:lnTo>
                    <a:pt x="682718" y="92710"/>
                  </a:lnTo>
                  <a:lnTo>
                    <a:pt x="681899" y="95250"/>
                  </a:lnTo>
                  <a:lnTo>
                    <a:pt x="681432" y="96520"/>
                  </a:lnTo>
                  <a:lnTo>
                    <a:pt x="680889" y="97790"/>
                  </a:lnTo>
                  <a:close/>
                </a:path>
                <a:path w="1209040" h="386080">
                  <a:moveTo>
                    <a:pt x="757128" y="331470"/>
                  </a:moveTo>
                  <a:lnTo>
                    <a:pt x="730934" y="331470"/>
                  </a:lnTo>
                  <a:lnTo>
                    <a:pt x="738001" y="330200"/>
                  </a:lnTo>
                  <a:lnTo>
                    <a:pt x="749908" y="325120"/>
                  </a:lnTo>
                  <a:lnTo>
                    <a:pt x="754975" y="322580"/>
                  </a:lnTo>
                  <a:lnTo>
                    <a:pt x="763347" y="314960"/>
                  </a:lnTo>
                  <a:lnTo>
                    <a:pt x="766748" y="311150"/>
                  </a:lnTo>
                  <a:lnTo>
                    <a:pt x="771948" y="300990"/>
                  </a:lnTo>
                  <a:lnTo>
                    <a:pt x="773949" y="297180"/>
                  </a:lnTo>
                  <a:lnTo>
                    <a:pt x="779111" y="269240"/>
                  </a:lnTo>
                  <a:lnTo>
                    <a:pt x="778772" y="260350"/>
                  </a:lnTo>
                  <a:lnTo>
                    <a:pt x="754975" y="217170"/>
                  </a:lnTo>
                  <a:lnTo>
                    <a:pt x="737439" y="210820"/>
                  </a:lnTo>
                  <a:lnTo>
                    <a:pt x="711865" y="210820"/>
                  </a:lnTo>
                  <a:lnTo>
                    <a:pt x="711865" y="163830"/>
                  </a:lnTo>
                  <a:lnTo>
                    <a:pt x="732791" y="163830"/>
                  </a:lnTo>
                  <a:lnTo>
                    <a:pt x="742840" y="162560"/>
                  </a:lnTo>
                  <a:lnTo>
                    <a:pt x="770082" y="132080"/>
                  </a:lnTo>
                  <a:lnTo>
                    <a:pt x="773530" y="107950"/>
                  </a:lnTo>
                  <a:lnTo>
                    <a:pt x="773217" y="100330"/>
                  </a:lnTo>
                  <a:lnTo>
                    <a:pt x="750927" y="60960"/>
                  </a:lnTo>
                  <a:lnTo>
                    <a:pt x="733534" y="55880"/>
                  </a:lnTo>
                  <a:lnTo>
                    <a:pt x="727867" y="54610"/>
                  </a:lnTo>
                  <a:lnTo>
                    <a:pt x="757025" y="54610"/>
                  </a:lnTo>
                  <a:lnTo>
                    <a:pt x="767576" y="63500"/>
                  </a:lnTo>
                  <a:lnTo>
                    <a:pt x="782093" y="99060"/>
                  </a:lnTo>
                  <a:lnTo>
                    <a:pt x="782464" y="107950"/>
                  </a:lnTo>
                  <a:lnTo>
                    <a:pt x="782012" y="118110"/>
                  </a:lnTo>
                  <a:lnTo>
                    <a:pt x="780658" y="127000"/>
                  </a:lnTo>
                  <a:lnTo>
                    <a:pt x="778401" y="135890"/>
                  </a:lnTo>
                  <a:lnTo>
                    <a:pt x="775244" y="143510"/>
                  </a:lnTo>
                  <a:lnTo>
                    <a:pt x="771531" y="148590"/>
                  </a:lnTo>
                  <a:lnTo>
                    <a:pt x="767506" y="154940"/>
                  </a:lnTo>
                  <a:lnTo>
                    <a:pt x="733877" y="172720"/>
                  </a:lnTo>
                  <a:lnTo>
                    <a:pt x="776754" y="172720"/>
                  </a:lnTo>
                  <a:lnTo>
                    <a:pt x="771005" y="176530"/>
                  </a:lnTo>
                  <a:lnTo>
                    <a:pt x="765995" y="179070"/>
                  </a:lnTo>
                  <a:lnTo>
                    <a:pt x="765995" y="194310"/>
                  </a:lnTo>
                  <a:lnTo>
                    <a:pt x="771920" y="196850"/>
                  </a:lnTo>
                  <a:lnTo>
                    <a:pt x="778283" y="199390"/>
                  </a:lnTo>
                  <a:lnTo>
                    <a:pt x="784312" y="201930"/>
                  </a:lnTo>
                  <a:lnTo>
                    <a:pt x="738811" y="201930"/>
                  </a:lnTo>
                  <a:lnTo>
                    <a:pt x="752679" y="205740"/>
                  </a:lnTo>
                  <a:lnTo>
                    <a:pt x="759471" y="209550"/>
                  </a:lnTo>
                  <a:lnTo>
                    <a:pt x="784514" y="242570"/>
                  </a:lnTo>
                  <a:lnTo>
                    <a:pt x="788046" y="269240"/>
                  </a:lnTo>
                  <a:lnTo>
                    <a:pt x="787944" y="274320"/>
                  </a:lnTo>
                  <a:lnTo>
                    <a:pt x="774044" y="316230"/>
                  </a:lnTo>
                  <a:lnTo>
                    <a:pt x="760109" y="330200"/>
                  </a:lnTo>
                  <a:lnTo>
                    <a:pt x="757128" y="331470"/>
                  </a:lnTo>
                  <a:close/>
                </a:path>
                <a:path w="1209040" h="386080">
                  <a:moveTo>
                    <a:pt x="754975" y="322580"/>
                  </a:moveTo>
                  <a:lnTo>
                    <a:pt x="729810" y="322580"/>
                  </a:lnTo>
                  <a:lnTo>
                    <a:pt x="735801" y="321310"/>
                  </a:lnTo>
                  <a:lnTo>
                    <a:pt x="745669" y="317500"/>
                  </a:lnTo>
                  <a:lnTo>
                    <a:pt x="749841" y="314960"/>
                  </a:lnTo>
                  <a:lnTo>
                    <a:pt x="756670" y="308610"/>
                  </a:lnTo>
                  <a:lnTo>
                    <a:pt x="759442" y="306070"/>
                  </a:lnTo>
                  <a:lnTo>
                    <a:pt x="770186" y="269240"/>
                  </a:lnTo>
                  <a:lnTo>
                    <a:pt x="769899" y="261620"/>
                  </a:lnTo>
                  <a:lnTo>
                    <a:pt x="750479" y="224790"/>
                  </a:lnTo>
                  <a:lnTo>
                    <a:pt x="736077" y="219710"/>
                  </a:lnTo>
                  <a:lnTo>
                    <a:pt x="694005" y="219710"/>
                  </a:lnTo>
                  <a:lnTo>
                    <a:pt x="694005" y="154940"/>
                  </a:lnTo>
                  <a:lnTo>
                    <a:pt x="731705" y="154940"/>
                  </a:lnTo>
                  <a:lnTo>
                    <a:pt x="739906" y="153670"/>
                  </a:lnTo>
                  <a:lnTo>
                    <a:pt x="743869" y="151130"/>
                  </a:lnTo>
                  <a:lnTo>
                    <a:pt x="752289" y="146050"/>
                  </a:lnTo>
                  <a:lnTo>
                    <a:pt x="764605" y="107950"/>
                  </a:lnTo>
                  <a:lnTo>
                    <a:pt x="764605" y="97790"/>
                  </a:lnTo>
                  <a:lnTo>
                    <a:pt x="727086" y="63500"/>
                  </a:lnTo>
                  <a:lnTo>
                    <a:pt x="753798" y="63500"/>
                  </a:lnTo>
                  <a:lnTo>
                    <a:pt x="773217" y="100330"/>
                  </a:lnTo>
                  <a:lnTo>
                    <a:pt x="773530" y="107950"/>
                  </a:lnTo>
                  <a:lnTo>
                    <a:pt x="773147" y="116840"/>
                  </a:lnTo>
                  <a:lnTo>
                    <a:pt x="758604" y="152400"/>
                  </a:lnTo>
                  <a:lnTo>
                    <a:pt x="732791" y="163830"/>
                  </a:lnTo>
                  <a:lnTo>
                    <a:pt x="702930" y="163830"/>
                  </a:lnTo>
                  <a:lnTo>
                    <a:pt x="702930" y="210820"/>
                  </a:lnTo>
                  <a:lnTo>
                    <a:pt x="737439" y="210820"/>
                  </a:lnTo>
                  <a:lnTo>
                    <a:pt x="749346" y="214630"/>
                  </a:lnTo>
                  <a:lnTo>
                    <a:pt x="776053" y="245110"/>
                  </a:lnTo>
                  <a:lnTo>
                    <a:pt x="779111" y="269240"/>
                  </a:lnTo>
                  <a:lnTo>
                    <a:pt x="779019" y="273050"/>
                  </a:lnTo>
                  <a:lnTo>
                    <a:pt x="771948" y="300990"/>
                  </a:lnTo>
                  <a:lnTo>
                    <a:pt x="766748" y="311150"/>
                  </a:lnTo>
                  <a:lnTo>
                    <a:pt x="763347" y="314960"/>
                  </a:lnTo>
                  <a:lnTo>
                    <a:pt x="754975" y="322580"/>
                  </a:lnTo>
                  <a:close/>
                </a:path>
                <a:path w="1209040" h="386080">
                  <a:moveTo>
                    <a:pt x="622844" y="97790"/>
                  </a:moveTo>
                  <a:lnTo>
                    <a:pt x="622844" y="88900"/>
                  </a:lnTo>
                  <a:lnTo>
                    <a:pt x="624949" y="88900"/>
                  </a:lnTo>
                  <a:lnTo>
                    <a:pt x="622844" y="97790"/>
                  </a:lnTo>
                  <a:close/>
                </a:path>
                <a:path w="1209040" h="386080">
                  <a:moveTo>
                    <a:pt x="671955" y="97790"/>
                  </a:moveTo>
                  <a:lnTo>
                    <a:pt x="671955" y="88900"/>
                  </a:lnTo>
                  <a:lnTo>
                    <a:pt x="674809" y="88900"/>
                  </a:lnTo>
                  <a:lnTo>
                    <a:pt x="674289" y="90170"/>
                  </a:lnTo>
                  <a:lnTo>
                    <a:pt x="673355" y="92710"/>
                  </a:lnTo>
                  <a:lnTo>
                    <a:pt x="672241" y="96520"/>
                  </a:lnTo>
                  <a:lnTo>
                    <a:pt x="671955" y="97790"/>
                  </a:lnTo>
                  <a:close/>
                </a:path>
                <a:path w="1209040" h="386080">
                  <a:moveTo>
                    <a:pt x="711865" y="210820"/>
                  </a:moveTo>
                  <a:lnTo>
                    <a:pt x="702930" y="210820"/>
                  </a:lnTo>
                  <a:lnTo>
                    <a:pt x="702930" y="163830"/>
                  </a:lnTo>
                  <a:lnTo>
                    <a:pt x="711865" y="163830"/>
                  </a:lnTo>
                  <a:lnTo>
                    <a:pt x="711865" y="210820"/>
                  </a:lnTo>
                  <a:close/>
                </a:path>
                <a:path w="1209040" h="386080">
                  <a:moveTo>
                    <a:pt x="776545" y="183188"/>
                  </a:moveTo>
                  <a:lnTo>
                    <a:pt x="777940" y="179070"/>
                  </a:lnTo>
                  <a:lnTo>
                    <a:pt x="781016" y="180527"/>
                  </a:lnTo>
                  <a:lnTo>
                    <a:pt x="776545" y="183188"/>
                  </a:lnTo>
                  <a:close/>
                </a:path>
                <a:path w="1209040" h="386080">
                  <a:moveTo>
                    <a:pt x="781016" y="180527"/>
                  </a:moveTo>
                  <a:lnTo>
                    <a:pt x="777940" y="179070"/>
                  </a:lnTo>
                  <a:lnTo>
                    <a:pt x="783359" y="179070"/>
                  </a:lnTo>
                  <a:lnTo>
                    <a:pt x="781016" y="180527"/>
                  </a:lnTo>
                  <a:close/>
                </a:path>
                <a:path w="1209040" h="386080">
                  <a:moveTo>
                    <a:pt x="781571" y="190302"/>
                  </a:moveTo>
                  <a:lnTo>
                    <a:pt x="777327" y="188805"/>
                  </a:lnTo>
                  <a:lnTo>
                    <a:pt x="775708" y="185661"/>
                  </a:lnTo>
                  <a:lnTo>
                    <a:pt x="776545" y="183188"/>
                  </a:lnTo>
                  <a:lnTo>
                    <a:pt x="781016" y="180527"/>
                  </a:lnTo>
                  <a:lnTo>
                    <a:pt x="785982" y="182880"/>
                  </a:lnTo>
                  <a:lnTo>
                    <a:pt x="788518" y="184150"/>
                  </a:lnTo>
                  <a:lnTo>
                    <a:pt x="783855" y="184150"/>
                  </a:lnTo>
                  <a:lnTo>
                    <a:pt x="783855" y="187960"/>
                  </a:lnTo>
                  <a:lnTo>
                    <a:pt x="785907" y="187960"/>
                  </a:lnTo>
                  <a:lnTo>
                    <a:pt x="781571" y="190302"/>
                  </a:lnTo>
                  <a:close/>
                </a:path>
                <a:path w="1209040" h="386080">
                  <a:moveTo>
                    <a:pt x="775708" y="185661"/>
                  </a:moveTo>
                  <a:lnTo>
                    <a:pt x="774930" y="184150"/>
                  </a:lnTo>
                  <a:lnTo>
                    <a:pt x="776545" y="183188"/>
                  </a:lnTo>
                  <a:lnTo>
                    <a:pt x="775708" y="185661"/>
                  </a:lnTo>
                  <a:close/>
                </a:path>
                <a:path w="1209040" h="386080">
                  <a:moveTo>
                    <a:pt x="774930" y="187960"/>
                  </a:moveTo>
                  <a:lnTo>
                    <a:pt x="774930" y="184150"/>
                  </a:lnTo>
                  <a:lnTo>
                    <a:pt x="775708" y="185661"/>
                  </a:lnTo>
                  <a:lnTo>
                    <a:pt x="774930" y="187960"/>
                  </a:lnTo>
                  <a:close/>
                </a:path>
                <a:path w="1209040" h="386080">
                  <a:moveTo>
                    <a:pt x="785907" y="187960"/>
                  </a:moveTo>
                  <a:lnTo>
                    <a:pt x="783855" y="187960"/>
                  </a:lnTo>
                  <a:lnTo>
                    <a:pt x="783855" y="184150"/>
                  </a:lnTo>
                  <a:lnTo>
                    <a:pt x="788518" y="184150"/>
                  </a:lnTo>
                  <a:lnTo>
                    <a:pt x="790693" y="185238"/>
                  </a:lnTo>
                  <a:lnTo>
                    <a:pt x="785907" y="187960"/>
                  </a:lnTo>
                  <a:close/>
                </a:path>
                <a:path w="1209040" h="386080">
                  <a:moveTo>
                    <a:pt x="767625" y="377190"/>
                  </a:moveTo>
                  <a:lnTo>
                    <a:pt x="732478" y="377190"/>
                  </a:lnTo>
                  <a:lnTo>
                    <a:pt x="742140" y="375920"/>
                  </a:lnTo>
                  <a:lnTo>
                    <a:pt x="761252" y="370840"/>
                  </a:lnTo>
                  <a:lnTo>
                    <a:pt x="795161" y="350520"/>
                  </a:lnTo>
                  <a:lnTo>
                    <a:pt x="819154" y="316230"/>
                  </a:lnTo>
                  <a:lnTo>
                    <a:pt x="828128" y="271780"/>
                  </a:lnTo>
                  <a:lnTo>
                    <a:pt x="828232" y="261620"/>
                  </a:lnTo>
                  <a:lnTo>
                    <a:pt x="827441" y="254000"/>
                  </a:lnTo>
                  <a:lnTo>
                    <a:pt x="824279" y="241300"/>
                  </a:lnTo>
                  <a:lnTo>
                    <a:pt x="822231" y="234950"/>
                  </a:lnTo>
                  <a:lnTo>
                    <a:pt x="817202" y="223520"/>
                  </a:lnTo>
                  <a:lnTo>
                    <a:pt x="814373" y="219710"/>
                  </a:lnTo>
                  <a:lnTo>
                    <a:pt x="808048" y="210820"/>
                  </a:lnTo>
                  <a:lnTo>
                    <a:pt x="804791" y="207010"/>
                  </a:lnTo>
                  <a:lnTo>
                    <a:pt x="801438" y="204470"/>
                  </a:lnTo>
                  <a:lnTo>
                    <a:pt x="795387" y="199390"/>
                  </a:lnTo>
                  <a:lnTo>
                    <a:pt x="788952" y="194310"/>
                  </a:lnTo>
                  <a:lnTo>
                    <a:pt x="782132" y="190500"/>
                  </a:lnTo>
                  <a:lnTo>
                    <a:pt x="781571" y="190302"/>
                  </a:lnTo>
                  <a:lnTo>
                    <a:pt x="785907" y="187960"/>
                  </a:lnTo>
                  <a:lnTo>
                    <a:pt x="790693" y="185238"/>
                  </a:lnTo>
                  <a:lnTo>
                    <a:pt x="793592" y="186690"/>
                  </a:lnTo>
                  <a:lnTo>
                    <a:pt x="800769" y="191770"/>
                  </a:lnTo>
                  <a:lnTo>
                    <a:pt x="807515" y="198120"/>
                  </a:lnTo>
                  <a:lnTo>
                    <a:pt x="811239" y="200660"/>
                  </a:lnTo>
                  <a:lnTo>
                    <a:pt x="814820" y="205740"/>
                  </a:lnTo>
                  <a:lnTo>
                    <a:pt x="821840" y="214630"/>
                  </a:lnTo>
                  <a:lnTo>
                    <a:pt x="825022" y="219710"/>
                  </a:lnTo>
                  <a:lnTo>
                    <a:pt x="830584" y="231140"/>
                  </a:lnTo>
                  <a:lnTo>
                    <a:pt x="832823" y="237490"/>
                  </a:lnTo>
                  <a:lnTo>
                    <a:pt x="836290" y="252730"/>
                  </a:lnTo>
                  <a:lnTo>
                    <a:pt x="837157" y="260350"/>
                  </a:lnTo>
                  <a:lnTo>
                    <a:pt x="837045" y="271780"/>
                  </a:lnTo>
                  <a:lnTo>
                    <a:pt x="827308" y="320040"/>
                  </a:lnTo>
                  <a:lnTo>
                    <a:pt x="801123" y="356870"/>
                  </a:lnTo>
                  <a:lnTo>
                    <a:pt x="774314" y="374650"/>
                  </a:lnTo>
                  <a:lnTo>
                    <a:pt x="767625" y="377190"/>
                  </a:lnTo>
                  <a:close/>
                </a:path>
                <a:path w="1209040" h="386080">
                  <a:moveTo>
                    <a:pt x="777327" y="188805"/>
                  </a:moveTo>
                  <a:lnTo>
                    <a:pt x="774930" y="187960"/>
                  </a:lnTo>
                  <a:lnTo>
                    <a:pt x="775708" y="185661"/>
                  </a:lnTo>
                  <a:lnTo>
                    <a:pt x="777327" y="188805"/>
                  </a:lnTo>
                  <a:close/>
                </a:path>
                <a:path w="1209040" h="386080">
                  <a:moveTo>
                    <a:pt x="778854" y="191770"/>
                  </a:moveTo>
                  <a:lnTo>
                    <a:pt x="777327" y="188805"/>
                  </a:lnTo>
                  <a:lnTo>
                    <a:pt x="781571" y="190302"/>
                  </a:lnTo>
                  <a:lnTo>
                    <a:pt x="778854" y="191770"/>
                  </a:lnTo>
                  <a:close/>
                </a:path>
                <a:path w="1209040" h="386080">
                  <a:moveTo>
                    <a:pt x="784405" y="191770"/>
                  </a:moveTo>
                  <a:lnTo>
                    <a:pt x="778854" y="191770"/>
                  </a:lnTo>
                  <a:lnTo>
                    <a:pt x="781571" y="190302"/>
                  </a:lnTo>
                  <a:lnTo>
                    <a:pt x="782132" y="190500"/>
                  </a:lnTo>
                  <a:lnTo>
                    <a:pt x="784405" y="191770"/>
                  </a:lnTo>
                  <a:close/>
                </a:path>
                <a:path w="1209040" h="386080">
                  <a:moveTo>
                    <a:pt x="793057" y="340360"/>
                  </a:moveTo>
                  <a:lnTo>
                    <a:pt x="732058" y="340360"/>
                  </a:lnTo>
                  <a:lnTo>
                    <a:pt x="740202" y="339090"/>
                  </a:lnTo>
                  <a:lnTo>
                    <a:pt x="754146" y="332740"/>
                  </a:lnTo>
                  <a:lnTo>
                    <a:pt x="782293" y="299720"/>
                  </a:lnTo>
                  <a:lnTo>
                    <a:pt x="788046" y="269240"/>
                  </a:lnTo>
                  <a:lnTo>
                    <a:pt x="787653" y="260350"/>
                  </a:lnTo>
                  <a:lnTo>
                    <a:pt x="774613" y="223520"/>
                  </a:lnTo>
                  <a:lnTo>
                    <a:pt x="738811" y="201930"/>
                  </a:lnTo>
                  <a:lnTo>
                    <a:pt x="784312" y="201930"/>
                  </a:lnTo>
                  <a:lnTo>
                    <a:pt x="790005" y="205740"/>
                  </a:lnTo>
                  <a:lnTo>
                    <a:pt x="795361" y="210820"/>
                  </a:lnTo>
                  <a:lnTo>
                    <a:pt x="798333" y="213360"/>
                  </a:lnTo>
                  <a:lnTo>
                    <a:pt x="801266" y="217170"/>
                  </a:lnTo>
                  <a:lnTo>
                    <a:pt x="806896" y="223520"/>
                  </a:lnTo>
                  <a:lnTo>
                    <a:pt x="809391" y="228600"/>
                  </a:lnTo>
                  <a:lnTo>
                    <a:pt x="813877" y="237490"/>
                  </a:lnTo>
                  <a:lnTo>
                    <a:pt x="815725" y="243840"/>
                  </a:lnTo>
                  <a:lnTo>
                    <a:pt x="818583" y="255270"/>
                  </a:lnTo>
                  <a:lnTo>
                    <a:pt x="819178" y="261620"/>
                  </a:lnTo>
                  <a:lnTo>
                    <a:pt x="819090" y="274320"/>
                  </a:lnTo>
                  <a:lnTo>
                    <a:pt x="811010" y="313690"/>
                  </a:lnTo>
                  <a:lnTo>
                    <a:pt x="795629" y="337820"/>
                  </a:lnTo>
                  <a:lnTo>
                    <a:pt x="793057" y="340360"/>
                  </a:lnTo>
                  <a:close/>
                </a:path>
                <a:path w="1209040" h="386080">
                  <a:moveTo>
                    <a:pt x="733251" y="386080"/>
                  </a:moveTo>
                  <a:lnTo>
                    <a:pt x="713193" y="386080"/>
                  </a:lnTo>
                  <a:lnTo>
                    <a:pt x="704135" y="384810"/>
                  </a:lnTo>
                  <a:lnTo>
                    <a:pt x="666030" y="374650"/>
                  </a:lnTo>
                  <a:lnTo>
                    <a:pt x="633807" y="347980"/>
                  </a:lnTo>
                  <a:lnTo>
                    <a:pt x="629121" y="342900"/>
                  </a:lnTo>
                  <a:lnTo>
                    <a:pt x="610808" y="299720"/>
                  </a:lnTo>
                  <a:lnTo>
                    <a:pt x="607109" y="275590"/>
                  </a:lnTo>
                  <a:lnTo>
                    <a:pt x="674079" y="275590"/>
                  </a:lnTo>
                  <a:lnTo>
                    <a:pt x="675379" y="284480"/>
                  </a:lnTo>
                  <a:lnTo>
                    <a:pt x="626121" y="284480"/>
                  </a:lnTo>
                  <a:lnTo>
                    <a:pt x="617262" y="285750"/>
                  </a:lnTo>
                  <a:lnTo>
                    <a:pt x="617262" y="294640"/>
                  </a:lnTo>
                  <a:lnTo>
                    <a:pt x="619000" y="294640"/>
                  </a:lnTo>
                  <a:lnTo>
                    <a:pt x="619497" y="297180"/>
                  </a:lnTo>
                  <a:lnTo>
                    <a:pt x="636427" y="337820"/>
                  </a:lnTo>
                  <a:lnTo>
                    <a:pt x="657172" y="358140"/>
                  </a:lnTo>
                  <a:lnTo>
                    <a:pt x="664421" y="363220"/>
                  </a:lnTo>
                  <a:lnTo>
                    <a:pt x="670091" y="365760"/>
                  </a:lnTo>
                  <a:lnTo>
                    <a:pt x="676214" y="369570"/>
                  </a:lnTo>
                  <a:lnTo>
                    <a:pt x="682789" y="370840"/>
                  </a:lnTo>
                  <a:lnTo>
                    <a:pt x="689814" y="373380"/>
                  </a:lnTo>
                  <a:lnTo>
                    <a:pt x="697315" y="374650"/>
                  </a:lnTo>
                  <a:lnTo>
                    <a:pt x="713778" y="377190"/>
                  </a:lnTo>
                  <a:lnTo>
                    <a:pt x="767625" y="377190"/>
                  </a:lnTo>
                  <a:lnTo>
                    <a:pt x="754018" y="382270"/>
                  </a:lnTo>
                  <a:lnTo>
                    <a:pt x="743676" y="384810"/>
                  </a:lnTo>
                  <a:lnTo>
                    <a:pt x="733251" y="386080"/>
                  </a:lnTo>
                  <a:close/>
                </a:path>
                <a:path w="1209040" h="386080">
                  <a:moveTo>
                    <a:pt x="732478" y="377190"/>
                  </a:moveTo>
                  <a:lnTo>
                    <a:pt x="713778" y="377190"/>
                  </a:lnTo>
                  <a:lnTo>
                    <a:pt x="697315" y="374650"/>
                  </a:lnTo>
                  <a:lnTo>
                    <a:pt x="689814" y="373380"/>
                  </a:lnTo>
                  <a:lnTo>
                    <a:pt x="682789" y="370840"/>
                  </a:lnTo>
                  <a:lnTo>
                    <a:pt x="676214" y="369570"/>
                  </a:lnTo>
                  <a:lnTo>
                    <a:pt x="670091" y="365760"/>
                  </a:lnTo>
                  <a:lnTo>
                    <a:pt x="664421" y="363220"/>
                  </a:lnTo>
                  <a:lnTo>
                    <a:pt x="657172" y="358140"/>
                  </a:lnTo>
                  <a:lnTo>
                    <a:pt x="627310" y="321310"/>
                  </a:lnTo>
                  <a:lnTo>
                    <a:pt x="617262" y="285750"/>
                  </a:lnTo>
                  <a:lnTo>
                    <a:pt x="626121" y="284480"/>
                  </a:lnTo>
                  <a:lnTo>
                    <a:pt x="628187" y="295910"/>
                  </a:lnTo>
                  <a:lnTo>
                    <a:pt x="631272" y="307340"/>
                  </a:lnTo>
                  <a:lnTo>
                    <a:pt x="656944" y="346710"/>
                  </a:lnTo>
                  <a:lnTo>
                    <a:pt x="692138" y="364490"/>
                  </a:lnTo>
                  <a:lnTo>
                    <a:pt x="699066" y="367030"/>
                  </a:lnTo>
                  <a:lnTo>
                    <a:pt x="706476" y="367030"/>
                  </a:lnTo>
                  <a:lnTo>
                    <a:pt x="714368" y="368300"/>
                  </a:lnTo>
                  <a:lnTo>
                    <a:pt x="767411" y="368300"/>
                  </a:lnTo>
                  <a:lnTo>
                    <a:pt x="761252" y="370840"/>
                  </a:lnTo>
                  <a:lnTo>
                    <a:pt x="742140" y="375920"/>
                  </a:lnTo>
                  <a:lnTo>
                    <a:pt x="732478" y="377190"/>
                  </a:lnTo>
                  <a:close/>
                </a:path>
                <a:path w="1209040" h="386080">
                  <a:moveTo>
                    <a:pt x="731701" y="368300"/>
                  </a:moveTo>
                  <a:lnTo>
                    <a:pt x="714368" y="368300"/>
                  </a:lnTo>
                  <a:lnTo>
                    <a:pt x="706476" y="367030"/>
                  </a:lnTo>
                  <a:lnTo>
                    <a:pt x="699066" y="367030"/>
                  </a:lnTo>
                  <a:lnTo>
                    <a:pt x="692138" y="364490"/>
                  </a:lnTo>
                  <a:lnTo>
                    <a:pt x="683271" y="361950"/>
                  </a:lnTo>
                  <a:lnTo>
                    <a:pt x="675574" y="359410"/>
                  </a:lnTo>
                  <a:lnTo>
                    <a:pt x="643723" y="331470"/>
                  </a:lnTo>
                  <a:lnTo>
                    <a:pt x="628187" y="295910"/>
                  </a:lnTo>
                  <a:lnTo>
                    <a:pt x="626121" y="284480"/>
                  </a:lnTo>
                  <a:lnTo>
                    <a:pt x="675379" y="284480"/>
                  </a:lnTo>
                  <a:lnTo>
                    <a:pt x="675565" y="285750"/>
                  </a:lnTo>
                  <a:lnTo>
                    <a:pt x="666373" y="285750"/>
                  </a:lnTo>
                  <a:lnTo>
                    <a:pt x="657544" y="287020"/>
                  </a:lnTo>
                  <a:lnTo>
                    <a:pt x="670098" y="316230"/>
                  </a:lnTo>
                  <a:lnTo>
                    <a:pt x="672765" y="320040"/>
                  </a:lnTo>
                  <a:lnTo>
                    <a:pt x="708960" y="339090"/>
                  </a:lnTo>
                  <a:lnTo>
                    <a:pt x="715475" y="340360"/>
                  </a:lnTo>
                  <a:lnTo>
                    <a:pt x="793057" y="340360"/>
                  </a:lnTo>
                  <a:lnTo>
                    <a:pt x="789198" y="344170"/>
                  </a:lnTo>
                  <a:lnTo>
                    <a:pt x="740602" y="367030"/>
                  </a:lnTo>
                  <a:lnTo>
                    <a:pt x="731701" y="368300"/>
                  </a:lnTo>
                  <a:close/>
                </a:path>
                <a:path w="1209040" h="386080">
                  <a:moveTo>
                    <a:pt x="619000" y="294640"/>
                  </a:moveTo>
                  <a:lnTo>
                    <a:pt x="617262" y="294640"/>
                  </a:lnTo>
                  <a:lnTo>
                    <a:pt x="617262" y="285750"/>
                  </a:lnTo>
                  <a:lnTo>
                    <a:pt x="619000" y="294640"/>
                  </a:lnTo>
                  <a:close/>
                </a:path>
                <a:path w="1209040" h="386080">
                  <a:moveTo>
                    <a:pt x="732058" y="340360"/>
                  </a:moveTo>
                  <a:lnTo>
                    <a:pt x="715475" y="340360"/>
                  </a:lnTo>
                  <a:lnTo>
                    <a:pt x="708960" y="339090"/>
                  </a:lnTo>
                  <a:lnTo>
                    <a:pt x="672765" y="320040"/>
                  </a:lnTo>
                  <a:lnTo>
                    <a:pt x="670098" y="316230"/>
                  </a:lnTo>
                  <a:lnTo>
                    <a:pt x="667974" y="313690"/>
                  </a:lnTo>
                  <a:lnTo>
                    <a:pt x="664257" y="307340"/>
                  </a:lnTo>
                  <a:lnTo>
                    <a:pt x="661280" y="300990"/>
                  </a:lnTo>
                  <a:lnTo>
                    <a:pt x="659042" y="293370"/>
                  </a:lnTo>
                  <a:lnTo>
                    <a:pt x="657544" y="287020"/>
                  </a:lnTo>
                  <a:lnTo>
                    <a:pt x="666373" y="285750"/>
                  </a:lnTo>
                  <a:lnTo>
                    <a:pt x="666373" y="294640"/>
                  </a:lnTo>
                  <a:lnTo>
                    <a:pt x="668175" y="294640"/>
                  </a:lnTo>
                  <a:lnTo>
                    <a:pt x="670660" y="300990"/>
                  </a:lnTo>
                  <a:lnTo>
                    <a:pt x="675308" y="308610"/>
                  </a:lnTo>
                  <a:lnTo>
                    <a:pt x="677165" y="311150"/>
                  </a:lnTo>
                  <a:lnTo>
                    <a:pt x="679489" y="313690"/>
                  </a:lnTo>
                  <a:lnTo>
                    <a:pt x="685071" y="320040"/>
                  </a:lnTo>
                  <a:lnTo>
                    <a:pt x="688376" y="321310"/>
                  </a:lnTo>
                  <a:lnTo>
                    <a:pt x="696006" y="326390"/>
                  </a:lnTo>
                  <a:lnTo>
                    <a:pt x="700425" y="327660"/>
                  </a:lnTo>
                  <a:lnTo>
                    <a:pt x="710465" y="330200"/>
                  </a:lnTo>
                  <a:lnTo>
                    <a:pt x="716237" y="331470"/>
                  </a:lnTo>
                  <a:lnTo>
                    <a:pt x="757128" y="331470"/>
                  </a:lnTo>
                  <a:lnTo>
                    <a:pt x="754146" y="332740"/>
                  </a:lnTo>
                  <a:lnTo>
                    <a:pt x="740202" y="339090"/>
                  </a:lnTo>
                  <a:lnTo>
                    <a:pt x="732058" y="340360"/>
                  </a:lnTo>
                  <a:close/>
                </a:path>
                <a:path w="1209040" h="386080">
                  <a:moveTo>
                    <a:pt x="668175" y="294640"/>
                  </a:moveTo>
                  <a:lnTo>
                    <a:pt x="666373" y="294640"/>
                  </a:lnTo>
                  <a:lnTo>
                    <a:pt x="666373" y="285750"/>
                  </a:lnTo>
                  <a:lnTo>
                    <a:pt x="667678" y="293370"/>
                  </a:lnTo>
                  <a:lnTo>
                    <a:pt x="668175" y="294640"/>
                  </a:lnTo>
                  <a:close/>
                </a:path>
                <a:path w="1209040" h="386080">
                  <a:moveTo>
                    <a:pt x="730934" y="331470"/>
                  </a:moveTo>
                  <a:lnTo>
                    <a:pt x="716237" y="331470"/>
                  </a:lnTo>
                  <a:lnTo>
                    <a:pt x="710465" y="330200"/>
                  </a:lnTo>
                  <a:lnTo>
                    <a:pt x="700425" y="327660"/>
                  </a:lnTo>
                  <a:lnTo>
                    <a:pt x="696006" y="326390"/>
                  </a:lnTo>
                  <a:lnTo>
                    <a:pt x="688376" y="321310"/>
                  </a:lnTo>
                  <a:lnTo>
                    <a:pt x="685071" y="320040"/>
                  </a:lnTo>
                  <a:lnTo>
                    <a:pt x="679489" y="313690"/>
                  </a:lnTo>
                  <a:lnTo>
                    <a:pt x="677165" y="311150"/>
                  </a:lnTo>
                  <a:lnTo>
                    <a:pt x="675308" y="308610"/>
                  </a:lnTo>
                  <a:lnTo>
                    <a:pt x="670660" y="300990"/>
                  </a:lnTo>
                  <a:lnTo>
                    <a:pt x="667678" y="293370"/>
                  </a:lnTo>
                  <a:lnTo>
                    <a:pt x="666373" y="285750"/>
                  </a:lnTo>
                  <a:lnTo>
                    <a:pt x="675565" y="285750"/>
                  </a:lnTo>
                  <a:lnTo>
                    <a:pt x="676308" y="290830"/>
                  </a:lnTo>
                  <a:lnTo>
                    <a:pt x="678784" y="297180"/>
                  </a:lnTo>
                  <a:lnTo>
                    <a:pt x="682642" y="303530"/>
                  </a:lnTo>
                  <a:lnTo>
                    <a:pt x="684242" y="306070"/>
                  </a:lnTo>
                  <a:lnTo>
                    <a:pt x="686223" y="307340"/>
                  </a:lnTo>
                  <a:lnTo>
                    <a:pt x="690805" y="312420"/>
                  </a:lnTo>
                  <a:lnTo>
                    <a:pt x="693462" y="314960"/>
                  </a:lnTo>
                  <a:lnTo>
                    <a:pt x="699701" y="317500"/>
                  </a:lnTo>
                  <a:lnTo>
                    <a:pt x="703407" y="320040"/>
                  </a:lnTo>
                  <a:lnTo>
                    <a:pt x="711969" y="321310"/>
                  </a:lnTo>
                  <a:lnTo>
                    <a:pt x="716999" y="322580"/>
                  </a:lnTo>
                  <a:lnTo>
                    <a:pt x="754975" y="322580"/>
                  </a:lnTo>
                  <a:lnTo>
                    <a:pt x="749908" y="325120"/>
                  </a:lnTo>
                  <a:lnTo>
                    <a:pt x="738001" y="330200"/>
                  </a:lnTo>
                  <a:lnTo>
                    <a:pt x="730934" y="331470"/>
                  </a:lnTo>
                  <a:close/>
                </a:path>
                <a:path w="1209040" h="386080">
                  <a:moveTo>
                    <a:pt x="969983" y="384255"/>
                  </a:moveTo>
                  <a:lnTo>
                    <a:pt x="901898" y="384255"/>
                  </a:lnTo>
                  <a:lnTo>
                    <a:pt x="901898" y="2790"/>
                  </a:lnTo>
                  <a:lnTo>
                    <a:pt x="969983" y="2790"/>
                  </a:lnTo>
                  <a:lnTo>
                    <a:pt x="969983" y="11720"/>
                  </a:lnTo>
                  <a:lnTo>
                    <a:pt x="910832" y="11720"/>
                  </a:lnTo>
                  <a:lnTo>
                    <a:pt x="910832" y="375325"/>
                  </a:lnTo>
                  <a:lnTo>
                    <a:pt x="969983" y="375325"/>
                  </a:lnTo>
                  <a:lnTo>
                    <a:pt x="969983" y="384255"/>
                  </a:lnTo>
                  <a:close/>
                </a:path>
                <a:path w="1209040" h="386080">
                  <a:moveTo>
                    <a:pt x="969983" y="188589"/>
                  </a:moveTo>
                  <a:lnTo>
                    <a:pt x="969983" y="174900"/>
                  </a:lnTo>
                  <a:lnTo>
                    <a:pt x="1118258" y="2790"/>
                  </a:lnTo>
                  <a:lnTo>
                    <a:pt x="1203898" y="2790"/>
                  </a:lnTo>
                  <a:lnTo>
                    <a:pt x="1201228" y="5861"/>
                  </a:lnTo>
                  <a:lnTo>
                    <a:pt x="1177561" y="5861"/>
                  </a:lnTo>
                  <a:lnTo>
                    <a:pt x="1172467" y="11720"/>
                  </a:lnTo>
                  <a:lnTo>
                    <a:pt x="1122354" y="11720"/>
                  </a:lnTo>
                  <a:lnTo>
                    <a:pt x="969983" y="188589"/>
                  </a:lnTo>
                  <a:close/>
                </a:path>
                <a:path w="1209040" h="386080">
                  <a:moveTo>
                    <a:pt x="1188991" y="380032"/>
                  </a:moveTo>
                  <a:lnTo>
                    <a:pt x="1048783" y="153984"/>
                  </a:lnTo>
                  <a:lnTo>
                    <a:pt x="1177561" y="5861"/>
                  </a:lnTo>
                  <a:lnTo>
                    <a:pt x="1184295" y="11720"/>
                  </a:lnTo>
                  <a:lnTo>
                    <a:pt x="1059842" y="154874"/>
                  </a:lnTo>
                  <a:lnTo>
                    <a:pt x="1196582" y="375325"/>
                  </a:lnTo>
                  <a:lnTo>
                    <a:pt x="1188991" y="380032"/>
                  </a:lnTo>
                  <a:close/>
                </a:path>
                <a:path w="1209040" h="386080">
                  <a:moveTo>
                    <a:pt x="1188369" y="20650"/>
                  </a:moveTo>
                  <a:lnTo>
                    <a:pt x="1184295" y="20650"/>
                  </a:lnTo>
                  <a:lnTo>
                    <a:pt x="1184295" y="11720"/>
                  </a:lnTo>
                  <a:lnTo>
                    <a:pt x="1177561" y="5861"/>
                  </a:lnTo>
                  <a:lnTo>
                    <a:pt x="1201228" y="5861"/>
                  </a:lnTo>
                  <a:lnTo>
                    <a:pt x="1188369" y="20650"/>
                  </a:lnTo>
                  <a:close/>
                </a:path>
                <a:path w="1209040" h="386080">
                  <a:moveTo>
                    <a:pt x="919757" y="375325"/>
                  </a:moveTo>
                  <a:lnTo>
                    <a:pt x="910832" y="375325"/>
                  </a:lnTo>
                  <a:lnTo>
                    <a:pt x="910832" y="11720"/>
                  </a:lnTo>
                  <a:lnTo>
                    <a:pt x="919757" y="11720"/>
                  </a:lnTo>
                  <a:lnTo>
                    <a:pt x="919757" y="375325"/>
                  </a:lnTo>
                  <a:close/>
                </a:path>
                <a:path w="1209040" h="386080">
                  <a:moveTo>
                    <a:pt x="952123" y="375325"/>
                  </a:moveTo>
                  <a:lnTo>
                    <a:pt x="919757" y="375325"/>
                  </a:lnTo>
                  <a:lnTo>
                    <a:pt x="919757" y="11720"/>
                  </a:lnTo>
                  <a:lnTo>
                    <a:pt x="952123" y="11720"/>
                  </a:lnTo>
                  <a:lnTo>
                    <a:pt x="952123" y="203987"/>
                  </a:lnTo>
                  <a:lnTo>
                    <a:pt x="1004084" y="203987"/>
                  </a:lnTo>
                  <a:lnTo>
                    <a:pt x="952123" y="262547"/>
                  </a:lnTo>
                  <a:lnTo>
                    <a:pt x="952123" y="375325"/>
                  </a:lnTo>
                  <a:close/>
                </a:path>
                <a:path w="1209040" h="386080">
                  <a:moveTo>
                    <a:pt x="968497" y="203987"/>
                  </a:moveTo>
                  <a:lnTo>
                    <a:pt x="952123" y="203987"/>
                  </a:lnTo>
                  <a:lnTo>
                    <a:pt x="952123" y="11720"/>
                  </a:lnTo>
                  <a:lnTo>
                    <a:pt x="961058" y="11720"/>
                  </a:lnTo>
                  <a:lnTo>
                    <a:pt x="961058" y="185260"/>
                  </a:lnTo>
                  <a:lnTo>
                    <a:pt x="957638" y="189229"/>
                  </a:lnTo>
                  <a:lnTo>
                    <a:pt x="961058" y="192172"/>
                  </a:lnTo>
                  <a:lnTo>
                    <a:pt x="961058" y="195057"/>
                  </a:lnTo>
                  <a:lnTo>
                    <a:pt x="976190" y="195057"/>
                  </a:lnTo>
                  <a:lnTo>
                    <a:pt x="968497" y="203987"/>
                  </a:lnTo>
                  <a:close/>
                </a:path>
                <a:path w="1209040" h="386080">
                  <a:moveTo>
                    <a:pt x="961058" y="185260"/>
                  </a:moveTo>
                  <a:lnTo>
                    <a:pt x="961058" y="11720"/>
                  </a:lnTo>
                  <a:lnTo>
                    <a:pt x="969983" y="11720"/>
                  </a:lnTo>
                  <a:lnTo>
                    <a:pt x="969983" y="174900"/>
                  </a:lnTo>
                  <a:lnTo>
                    <a:pt x="961058" y="185260"/>
                  </a:lnTo>
                  <a:close/>
                </a:path>
                <a:path w="1209040" h="386080">
                  <a:moveTo>
                    <a:pt x="976190" y="195057"/>
                  </a:moveTo>
                  <a:lnTo>
                    <a:pt x="969983" y="195057"/>
                  </a:lnTo>
                  <a:lnTo>
                    <a:pt x="969983" y="188589"/>
                  </a:lnTo>
                  <a:lnTo>
                    <a:pt x="1122354" y="11720"/>
                  </a:lnTo>
                  <a:lnTo>
                    <a:pt x="1122354" y="20650"/>
                  </a:lnTo>
                  <a:lnTo>
                    <a:pt x="1126445" y="20650"/>
                  </a:lnTo>
                  <a:lnTo>
                    <a:pt x="976190" y="195057"/>
                  </a:lnTo>
                  <a:close/>
                </a:path>
                <a:path w="1209040" h="386080">
                  <a:moveTo>
                    <a:pt x="1126445" y="20650"/>
                  </a:moveTo>
                  <a:lnTo>
                    <a:pt x="1122354" y="20650"/>
                  </a:lnTo>
                  <a:lnTo>
                    <a:pt x="1122354" y="11720"/>
                  </a:lnTo>
                  <a:lnTo>
                    <a:pt x="1129117" y="17548"/>
                  </a:lnTo>
                  <a:lnTo>
                    <a:pt x="1126445" y="20650"/>
                  </a:lnTo>
                  <a:close/>
                </a:path>
                <a:path w="1209040" h="386080">
                  <a:moveTo>
                    <a:pt x="1004084" y="203987"/>
                  </a:moveTo>
                  <a:lnTo>
                    <a:pt x="968497" y="203987"/>
                  </a:lnTo>
                  <a:lnTo>
                    <a:pt x="1129117" y="17548"/>
                  </a:lnTo>
                  <a:lnTo>
                    <a:pt x="1122354" y="11720"/>
                  </a:lnTo>
                  <a:lnTo>
                    <a:pt x="1172467" y="11720"/>
                  </a:lnTo>
                  <a:lnTo>
                    <a:pt x="1048783" y="153984"/>
                  </a:lnTo>
                  <a:lnTo>
                    <a:pt x="1062914" y="176766"/>
                  </a:lnTo>
                  <a:lnTo>
                    <a:pt x="1028238" y="176766"/>
                  </a:lnTo>
                  <a:lnTo>
                    <a:pt x="1004084" y="203987"/>
                  </a:lnTo>
                  <a:close/>
                </a:path>
                <a:path w="1209040" h="386080">
                  <a:moveTo>
                    <a:pt x="1059842" y="154874"/>
                  </a:moveTo>
                  <a:lnTo>
                    <a:pt x="1184295" y="11720"/>
                  </a:lnTo>
                  <a:lnTo>
                    <a:pt x="1184295" y="20650"/>
                  </a:lnTo>
                  <a:lnTo>
                    <a:pt x="1188369" y="20650"/>
                  </a:lnTo>
                  <a:lnTo>
                    <a:pt x="1075771" y="150167"/>
                  </a:lnTo>
                  <a:lnTo>
                    <a:pt x="1067433" y="150167"/>
                  </a:lnTo>
                  <a:lnTo>
                    <a:pt x="1059842" y="154874"/>
                  </a:lnTo>
                  <a:close/>
                </a:path>
                <a:path w="1209040" h="386080">
                  <a:moveTo>
                    <a:pt x="1066585" y="160733"/>
                  </a:moveTo>
                  <a:lnTo>
                    <a:pt x="1059842" y="154874"/>
                  </a:lnTo>
                  <a:lnTo>
                    <a:pt x="1067433" y="150167"/>
                  </a:lnTo>
                  <a:lnTo>
                    <a:pt x="1070905" y="155764"/>
                  </a:lnTo>
                  <a:lnTo>
                    <a:pt x="1066585" y="160733"/>
                  </a:lnTo>
                  <a:close/>
                </a:path>
                <a:path w="1209040" h="386080">
                  <a:moveTo>
                    <a:pt x="1070905" y="155764"/>
                  </a:moveTo>
                  <a:lnTo>
                    <a:pt x="1067433" y="150167"/>
                  </a:lnTo>
                  <a:lnTo>
                    <a:pt x="1075771" y="150167"/>
                  </a:lnTo>
                  <a:lnTo>
                    <a:pt x="1070905" y="155764"/>
                  </a:lnTo>
                  <a:close/>
                </a:path>
                <a:path w="1209040" h="386080">
                  <a:moveTo>
                    <a:pt x="1196582" y="375325"/>
                  </a:moveTo>
                  <a:lnTo>
                    <a:pt x="1059842" y="154874"/>
                  </a:lnTo>
                  <a:lnTo>
                    <a:pt x="1066585" y="160733"/>
                  </a:lnTo>
                  <a:lnTo>
                    <a:pt x="1073986" y="160733"/>
                  </a:lnTo>
                  <a:lnTo>
                    <a:pt x="1201546" y="366396"/>
                  </a:lnTo>
                  <a:lnTo>
                    <a:pt x="1196582" y="366396"/>
                  </a:lnTo>
                  <a:lnTo>
                    <a:pt x="1196582" y="375325"/>
                  </a:lnTo>
                  <a:close/>
                </a:path>
                <a:path w="1209040" h="386080">
                  <a:moveTo>
                    <a:pt x="1073986" y="160733"/>
                  </a:moveTo>
                  <a:lnTo>
                    <a:pt x="1066585" y="160733"/>
                  </a:lnTo>
                  <a:lnTo>
                    <a:pt x="1070905" y="155764"/>
                  </a:lnTo>
                  <a:lnTo>
                    <a:pt x="1073986" y="160733"/>
                  </a:lnTo>
                  <a:close/>
                </a:path>
                <a:path w="1209040" h="386080">
                  <a:moveTo>
                    <a:pt x="964411" y="195057"/>
                  </a:moveTo>
                  <a:lnTo>
                    <a:pt x="961058" y="192172"/>
                  </a:lnTo>
                  <a:lnTo>
                    <a:pt x="961058" y="185260"/>
                  </a:lnTo>
                  <a:lnTo>
                    <a:pt x="969983" y="174900"/>
                  </a:lnTo>
                  <a:lnTo>
                    <a:pt x="969983" y="186128"/>
                  </a:lnTo>
                  <a:lnTo>
                    <a:pt x="964411" y="186128"/>
                  </a:lnTo>
                  <a:lnTo>
                    <a:pt x="964411" y="195057"/>
                  </a:lnTo>
                  <a:close/>
                </a:path>
                <a:path w="1209040" h="386080">
                  <a:moveTo>
                    <a:pt x="961058" y="375325"/>
                  </a:moveTo>
                  <a:lnTo>
                    <a:pt x="952123" y="375325"/>
                  </a:lnTo>
                  <a:lnTo>
                    <a:pt x="952123" y="262547"/>
                  </a:lnTo>
                  <a:lnTo>
                    <a:pt x="1028238" y="176766"/>
                  </a:lnTo>
                  <a:lnTo>
                    <a:pt x="1037389" y="191709"/>
                  </a:lnTo>
                  <a:lnTo>
                    <a:pt x="1026914" y="191709"/>
                  </a:lnTo>
                  <a:lnTo>
                    <a:pt x="1019303" y="196373"/>
                  </a:lnTo>
                  <a:lnTo>
                    <a:pt x="1020721" y="198689"/>
                  </a:lnTo>
                  <a:lnTo>
                    <a:pt x="961058" y="265937"/>
                  </a:lnTo>
                  <a:lnTo>
                    <a:pt x="961058" y="375325"/>
                  </a:lnTo>
                  <a:close/>
                </a:path>
                <a:path w="1209040" h="386080">
                  <a:moveTo>
                    <a:pt x="1186072" y="375325"/>
                  </a:moveTo>
                  <a:lnTo>
                    <a:pt x="1139375" y="375325"/>
                  </a:lnTo>
                  <a:lnTo>
                    <a:pt x="1146986" y="370662"/>
                  </a:lnTo>
                  <a:lnTo>
                    <a:pt x="1028238" y="176766"/>
                  </a:lnTo>
                  <a:lnTo>
                    <a:pt x="1062914" y="176766"/>
                  </a:lnTo>
                  <a:lnTo>
                    <a:pt x="1186072" y="375325"/>
                  </a:lnTo>
                  <a:close/>
                </a:path>
                <a:path w="1209040" h="386080">
                  <a:moveTo>
                    <a:pt x="961058" y="192172"/>
                  </a:moveTo>
                  <a:lnTo>
                    <a:pt x="957638" y="189229"/>
                  </a:lnTo>
                  <a:lnTo>
                    <a:pt x="961058" y="185260"/>
                  </a:lnTo>
                  <a:lnTo>
                    <a:pt x="961058" y="192172"/>
                  </a:lnTo>
                  <a:close/>
                </a:path>
                <a:path w="1209040" h="386080">
                  <a:moveTo>
                    <a:pt x="964411" y="195057"/>
                  </a:moveTo>
                  <a:lnTo>
                    <a:pt x="964411" y="186128"/>
                  </a:lnTo>
                  <a:lnTo>
                    <a:pt x="969983" y="186128"/>
                  </a:lnTo>
                  <a:lnTo>
                    <a:pt x="969983" y="188589"/>
                  </a:lnTo>
                  <a:lnTo>
                    <a:pt x="964411" y="195057"/>
                  </a:lnTo>
                  <a:close/>
                </a:path>
                <a:path w="1209040" h="386080">
                  <a:moveTo>
                    <a:pt x="969983" y="195057"/>
                  </a:moveTo>
                  <a:lnTo>
                    <a:pt x="964411" y="195057"/>
                  </a:lnTo>
                  <a:lnTo>
                    <a:pt x="969983" y="188589"/>
                  </a:lnTo>
                  <a:lnTo>
                    <a:pt x="969983" y="195057"/>
                  </a:lnTo>
                  <a:close/>
                </a:path>
                <a:path w="1209040" h="386080">
                  <a:moveTo>
                    <a:pt x="1020721" y="198689"/>
                  </a:moveTo>
                  <a:lnTo>
                    <a:pt x="1019303" y="196373"/>
                  </a:lnTo>
                  <a:lnTo>
                    <a:pt x="1026914" y="191709"/>
                  </a:lnTo>
                  <a:lnTo>
                    <a:pt x="1020721" y="198689"/>
                  </a:lnTo>
                  <a:close/>
                </a:path>
                <a:path w="1209040" h="386080">
                  <a:moveTo>
                    <a:pt x="1025595" y="206647"/>
                  </a:moveTo>
                  <a:lnTo>
                    <a:pt x="1020721" y="198689"/>
                  </a:lnTo>
                  <a:lnTo>
                    <a:pt x="1026914" y="191709"/>
                  </a:lnTo>
                  <a:lnTo>
                    <a:pt x="1031788" y="199667"/>
                  </a:lnTo>
                  <a:lnTo>
                    <a:pt x="1025595" y="206647"/>
                  </a:lnTo>
                  <a:close/>
                </a:path>
                <a:path w="1209040" h="386080">
                  <a:moveTo>
                    <a:pt x="1031788" y="199667"/>
                  </a:moveTo>
                  <a:lnTo>
                    <a:pt x="1026914" y="191709"/>
                  </a:lnTo>
                  <a:lnTo>
                    <a:pt x="1033591" y="197635"/>
                  </a:lnTo>
                  <a:lnTo>
                    <a:pt x="1031788" y="199667"/>
                  </a:lnTo>
                  <a:close/>
                </a:path>
                <a:path w="1209040" h="386080">
                  <a:moveTo>
                    <a:pt x="1139375" y="375325"/>
                  </a:moveTo>
                  <a:lnTo>
                    <a:pt x="1031788" y="199667"/>
                  </a:lnTo>
                  <a:lnTo>
                    <a:pt x="1033591" y="197635"/>
                  </a:lnTo>
                  <a:lnTo>
                    <a:pt x="1026914" y="191709"/>
                  </a:lnTo>
                  <a:lnTo>
                    <a:pt x="1037389" y="191709"/>
                  </a:lnTo>
                  <a:lnTo>
                    <a:pt x="1144373" y="366396"/>
                  </a:lnTo>
                  <a:lnTo>
                    <a:pt x="1139375" y="366396"/>
                  </a:lnTo>
                  <a:lnTo>
                    <a:pt x="1139375" y="375325"/>
                  </a:lnTo>
                  <a:close/>
                </a:path>
                <a:path w="1209040" h="386080">
                  <a:moveTo>
                    <a:pt x="964411" y="195057"/>
                  </a:moveTo>
                  <a:lnTo>
                    <a:pt x="961058" y="195057"/>
                  </a:lnTo>
                  <a:lnTo>
                    <a:pt x="961058" y="192172"/>
                  </a:lnTo>
                  <a:lnTo>
                    <a:pt x="964411" y="195057"/>
                  </a:lnTo>
                  <a:close/>
                </a:path>
                <a:path w="1209040" h="386080">
                  <a:moveTo>
                    <a:pt x="967735" y="271863"/>
                  </a:moveTo>
                  <a:lnTo>
                    <a:pt x="961058" y="265937"/>
                  </a:lnTo>
                  <a:lnTo>
                    <a:pt x="1020721" y="198689"/>
                  </a:lnTo>
                  <a:lnTo>
                    <a:pt x="1025595" y="206647"/>
                  </a:lnTo>
                  <a:lnTo>
                    <a:pt x="972993" y="265937"/>
                  </a:lnTo>
                  <a:lnTo>
                    <a:pt x="969983" y="265937"/>
                  </a:lnTo>
                  <a:lnTo>
                    <a:pt x="969983" y="269329"/>
                  </a:lnTo>
                  <a:lnTo>
                    <a:pt x="967735" y="271863"/>
                  </a:lnTo>
                  <a:close/>
                </a:path>
                <a:path w="1209040" h="386080">
                  <a:moveTo>
                    <a:pt x="1208689" y="384255"/>
                  </a:moveTo>
                  <a:lnTo>
                    <a:pt x="1134365" y="384255"/>
                  </a:lnTo>
                  <a:lnTo>
                    <a:pt x="1025595" y="206647"/>
                  </a:lnTo>
                  <a:lnTo>
                    <a:pt x="1031788" y="199667"/>
                  </a:lnTo>
                  <a:lnTo>
                    <a:pt x="1139375" y="375325"/>
                  </a:lnTo>
                  <a:lnTo>
                    <a:pt x="1186072" y="375325"/>
                  </a:lnTo>
                  <a:lnTo>
                    <a:pt x="1188991" y="380032"/>
                  </a:lnTo>
                  <a:lnTo>
                    <a:pt x="1208689" y="380032"/>
                  </a:lnTo>
                  <a:lnTo>
                    <a:pt x="1208689" y="384255"/>
                  </a:lnTo>
                  <a:close/>
                </a:path>
                <a:path w="1209040" h="386080">
                  <a:moveTo>
                    <a:pt x="969983" y="375325"/>
                  </a:moveTo>
                  <a:lnTo>
                    <a:pt x="961058" y="375325"/>
                  </a:lnTo>
                  <a:lnTo>
                    <a:pt x="961058" y="265937"/>
                  </a:lnTo>
                  <a:lnTo>
                    <a:pt x="967735" y="271863"/>
                  </a:lnTo>
                  <a:lnTo>
                    <a:pt x="969983" y="271863"/>
                  </a:lnTo>
                  <a:lnTo>
                    <a:pt x="969983" y="375325"/>
                  </a:lnTo>
                  <a:close/>
                </a:path>
                <a:path w="1209040" h="386080">
                  <a:moveTo>
                    <a:pt x="969983" y="269329"/>
                  </a:moveTo>
                  <a:lnTo>
                    <a:pt x="969983" y="265937"/>
                  </a:lnTo>
                  <a:lnTo>
                    <a:pt x="972993" y="265937"/>
                  </a:lnTo>
                  <a:lnTo>
                    <a:pt x="969983" y="269329"/>
                  </a:lnTo>
                  <a:close/>
                </a:path>
                <a:path w="1209040" h="386080">
                  <a:moveTo>
                    <a:pt x="969983" y="271863"/>
                  </a:moveTo>
                  <a:lnTo>
                    <a:pt x="967735" y="271863"/>
                  </a:lnTo>
                  <a:lnTo>
                    <a:pt x="969983" y="269329"/>
                  </a:lnTo>
                  <a:lnTo>
                    <a:pt x="969983" y="271863"/>
                  </a:lnTo>
                  <a:close/>
                </a:path>
                <a:path w="1209040" h="386080">
                  <a:moveTo>
                    <a:pt x="1139375" y="375325"/>
                  </a:moveTo>
                  <a:lnTo>
                    <a:pt x="1139375" y="366396"/>
                  </a:lnTo>
                  <a:lnTo>
                    <a:pt x="1144373" y="366396"/>
                  </a:lnTo>
                  <a:lnTo>
                    <a:pt x="1146986" y="370662"/>
                  </a:lnTo>
                  <a:lnTo>
                    <a:pt x="1139375" y="375325"/>
                  </a:lnTo>
                  <a:close/>
                </a:path>
                <a:path w="1209040" h="386080">
                  <a:moveTo>
                    <a:pt x="1208689" y="380032"/>
                  </a:moveTo>
                  <a:lnTo>
                    <a:pt x="1188991" y="380032"/>
                  </a:lnTo>
                  <a:lnTo>
                    <a:pt x="1196582" y="375325"/>
                  </a:lnTo>
                  <a:lnTo>
                    <a:pt x="1196582" y="366396"/>
                  </a:lnTo>
                  <a:lnTo>
                    <a:pt x="1201546" y="366396"/>
                  </a:lnTo>
                  <a:lnTo>
                    <a:pt x="1208689" y="377912"/>
                  </a:lnTo>
                  <a:lnTo>
                    <a:pt x="1208689" y="380032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219325" y="438150"/>
              <a:ext cx="1657985" cy="1123950"/>
            </a:xfrm>
            <a:custGeom>
              <a:avLst/>
              <a:gdLst/>
              <a:ahLst/>
              <a:cxnLst/>
              <a:rect l="l" t="t" r="r" b="b"/>
              <a:pathLst>
                <a:path w="1657985" h="1123950">
                  <a:moveTo>
                    <a:pt x="0" y="1123950"/>
                  </a:moveTo>
                  <a:lnTo>
                    <a:pt x="1657365" y="1123950"/>
                  </a:lnTo>
                  <a:lnTo>
                    <a:pt x="1657365" y="0"/>
                  </a:lnTo>
                  <a:lnTo>
                    <a:pt x="0" y="0"/>
                  </a:lnTo>
                  <a:lnTo>
                    <a:pt x="0" y="1123950"/>
                  </a:lnTo>
                  <a:close/>
                </a:path>
              </a:pathLst>
            </a:custGeom>
            <a:solidFill>
              <a:srgbClr val="333333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266950" y="485775"/>
              <a:ext cx="1610360" cy="1028700"/>
            </a:xfrm>
            <a:custGeom>
              <a:avLst/>
              <a:gdLst/>
              <a:ahLst/>
              <a:cxnLst/>
              <a:rect l="l" t="t" r="r" b="b"/>
              <a:pathLst>
                <a:path w="1610360" h="1028700">
                  <a:moveTo>
                    <a:pt x="0" y="1028700"/>
                  </a:moveTo>
                  <a:lnTo>
                    <a:pt x="1609740" y="1028700"/>
                  </a:lnTo>
                  <a:lnTo>
                    <a:pt x="1609740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9A7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266950" y="485775"/>
              <a:ext cx="1685925" cy="1028700"/>
            </a:xfrm>
            <a:custGeom>
              <a:avLst/>
              <a:gdLst/>
              <a:ahLst/>
              <a:cxnLst/>
              <a:rect l="l" t="t" r="r" b="b"/>
              <a:pathLst>
                <a:path w="1685925" h="1028700">
                  <a:moveTo>
                    <a:pt x="0" y="0"/>
                  </a:moveTo>
                  <a:lnTo>
                    <a:pt x="1685925" y="0"/>
                  </a:lnTo>
                  <a:lnTo>
                    <a:pt x="1685925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9" name="object 189"/>
          <p:cNvSpPr txBox="1"/>
          <p:nvPr/>
        </p:nvSpPr>
        <p:spPr>
          <a:xfrm>
            <a:off x="2604343" y="615950"/>
            <a:ext cx="10236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Minimum</a:t>
            </a:r>
            <a:r>
              <a:rPr sz="1200" spc="18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2847770" y="428625"/>
            <a:ext cx="3353435" cy="1133475"/>
            <a:chOff x="2847770" y="428625"/>
            <a:chExt cx="3353435" cy="1133475"/>
          </a:xfrm>
        </p:grpSpPr>
        <p:sp>
          <p:nvSpPr>
            <p:cNvPr id="191" name="object 191"/>
            <p:cNvSpPr/>
            <p:nvPr/>
          </p:nvSpPr>
          <p:spPr>
            <a:xfrm>
              <a:off x="2847770" y="996274"/>
              <a:ext cx="563245" cy="386080"/>
            </a:xfrm>
            <a:custGeom>
              <a:avLst/>
              <a:gdLst/>
              <a:ahLst/>
              <a:cxnLst/>
              <a:rect l="l" t="t" r="r" b="b"/>
              <a:pathLst>
                <a:path w="563245" h="386080">
                  <a:moveTo>
                    <a:pt x="0" y="115141"/>
                  </a:moveTo>
                  <a:lnTo>
                    <a:pt x="0" y="44699"/>
                  </a:lnTo>
                  <a:lnTo>
                    <a:pt x="60846" y="2790"/>
                  </a:lnTo>
                  <a:lnTo>
                    <a:pt x="121667" y="2790"/>
                  </a:lnTo>
                  <a:lnTo>
                    <a:pt x="121667" y="11720"/>
                  </a:lnTo>
                  <a:lnTo>
                    <a:pt x="63624" y="11720"/>
                  </a:lnTo>
                  <a:lnTo>
                    <a:pt x="8929" y="49391"/>
                  </a:lnTo>
                  <a:lnTo>
                    <a:pt x="8929" y="88169"/>
                  </a:lnTo>
                  <a:lnTo>
                    <a:pt x="4101" y="91273"/>
                  </a:lnTo>
                  <a:lnTo>
                    <a:pt x="8929" y="98784"/>
                  </a:lnTo>
                  <a:lnTo>
                    <a:pt x="25443" y="98784"/>
                  </a:lnTo>
                  <a:lnTo>
                    <a:pt x="0" y="115141"/>
                  </a:lnTo>
                  <a:close/>
                </a:path>
                <a:path w="563245" h="386080">
                  <a:moveTo>
                    <a:pt x="13995" y="56746"/>
                  </a:moveTo>
                  <a:lnTo>
                    <a:pt x="8929" y="49391"/>
                  </a:lnTo>
                  <a:lnTo>
                    <a:pt x="63624" y="11720"/>
                  </a:lnTo>
                  <a:lnTo>
                    <a:pt x="63624" y="20650"/>
                  </a:lnTo>
                  <a:lnTo>
                    <a:pt x="66402" y="20650"/>
                  </a:lnTo>
                  <a:lnTo>
                    <a:pt x="24672" y="49391"/>
                  </a:lnTo>
                  <a:lnTo>
                    <a:pt x="17859" y="49391"/>
                  </a:lnTo>
                  <a:lnTo>
                    <a:pt x="17859" y="54084"/>
                  </a:lnTo>
                  <a:lnTo>
                    <a:pt x="13995" y="56746"/>
                  </a:lnTo>
                  <a:close/>
                </a:path>
                <a:path w="563245" h="386080">
                  <a:moveTo>
                    <a:pt x="66402" y="20650"/>
                  </a:moveTo>
                  <a:lnTo>
                    <a:pt x="63624" y="20650"/>
                  </a:lnTo>
                  <a:lnTo>
                    <a:pt x="63624" y="11720"/>
                  </a:lnTo>
                  <a:lnTo>
                    <a:pt x="68689" y="19074"/>
                  </a:lnTo>
                  <a:lnTo>
                    <a:pt x="66402" y="20650"/>
                  </a:lnTo>
                  <a:close/>
                </a:path>
                <a:path w="563245" h="386080">
                  <a:moveTo>
                    <a:pt x="17859" y="82428"/>
                  </a:moveTo>
                  <a:lnTo>
                    <a:pt x="17859" y="54084"/>
                  </a:lnTo>
                  <a:lnTo>
                    <a:pt x="68689" y="19074"/>
                  </a:lnTo>
                  <a:lnTo>
                    <a:pt x="63624" y="11720"/>
                  </a:lnTo>
                  <a:lnTo>
                    <a:pt x="103808" y="11720"/>
                  </a:lnTo>
                  <a:lnTo>
                    <a:pt x="103808" y="47267"/>
                  </a:lnTo>
                  <a:lnTo>
                    <a:pt x="72553" y="47267"/>
                  </a:lnTo>
                  <a:lnTo>
                    <a:pt x="17859" y="82428"/>
                  </a:lnTo>
                  <a:close/>
                </a:path>
                <a:path w="563245" h="386080">
                  <a:moveTo>
                    <a:pt x="112737" y="375325"/>
                  </a:moveTo>
                  <a:lnTo>
                    <a:pt x="103808" y="375325"/>
                  </a:lnTo>
                  <a:lnTo>
                    <a:pt x="103808" y="11720"/>
                  </a:lnTo>
                  <a:lnTo>
                    <a:pt x="112737" y="11720"/>
                  </a:lnTo>
                  <a:lnTo>
                    <a:pt x="112737" y="375325"/>
                  </a:lnTo>
                  <a:close/>
                </a:path>
                <a:path w="563245" h="386080">
                  <a:moveTo>
                    <a:pt x="121667" y="375325"/>
                  </a:moveTo>
                  <a:lnTo>
                    <a:pt x="112737" y="375325"/>
                  </a:lnTo>
                  <a:lnTo>
                    <a:pt x="112737" y="11720"/>
                  </a:lnTo>
                  <a:lnTo>
                    <a:pt x="121667" y="11720"/>
                  </a:lnTo>
                  <a:lnTo>
                    <a:pt x="121667" y="375325"/>
                  </a:lnTo>
                  <a:close/>
                </a:path>
                <a:path w="563245" h="386080">
                  <a:moveTo>
                    <a:pt x="17859" y="93044"/>
                  </a:moveTo>
                  <a:lnTo>
                    <a:pt x="17859" y="82428"/>
                  </a:lnTo>
                  <a:lnTo>
                    <a:pt x="72553" y="47267"/>
                  </a:lnTo>
                  <a:lnTo>
                    <a:pt x="72553" y="63624"/>
                  </a:lnTo>
                  <a:lnTo>
                    <a:pt x="54694" y="63624"/>
                  </a:lnTo>
                  <a:lnTo>
                    <a:pt x="54694" y="69364"/>
                  </a:lnTo>
                  <a:lnTo>
                    <a:pt x="17859" y="93044"/>
                  </a:lnTo>
                  <a:close/>
                </a:path>
                <a:path w="563245" h="386080">
                  <a:moveTo>
                    <a:pt x="103808" y="375325"/>
                  </a:moveTo>
                  <a:lnTo>
                    <a:pt x="72553" y="375325"/>
                  </a:lnTo>
                  <a:lnTo>
                    <a:pt x="72553" y="47267"/>
                  </a:lnTo>
                  <a:lnTo>
                    <a:pt x="103808" y="47267"/>
                  </a:lnTo>
                  <a:lnTo>
                    <a:pt x="103808" y="375325"/>
                  </a:lnTo>
                  <a:close/>
                </a:path>
                <a:path w="563245" h="386080">
                  <a:moveTo>
                    <a:pt x="8929" y="88169"/>
                  </a:moveTo>
                  <a:lnTo>
                    <a:pt x="8929" y="49391"/>
                  </a:lnTo>
                  <a:lnTo>
                    <a:pt x="13995" y="56746"/>
                  </a:lnTo>
                  <a:lnTo>
                    <a:pt x="17859" y="56746"/>
                  </a:lnTo>
                  <a:lnTo>
                    <a:pt x="17859" y="82428"/>
                  </a:lnTo>
                  <a:lnTo>
                    <a:pt x="8929" y="88169"/>
                  </a:lnTo>
                  <a:close/>
                </a:path>
                <a:path w="563245" h="386080">
                  <a:moveTo>
                    <a:pt x="17859" y="54084"/>
                  </a:moveTo>
                  <a:lnTo>
                    <a:pt x="17859" y="49391"/>
                  </a:lnTo>
                  <a:lnTo>
                    <a:pt x="24672" y="49391"/>
                  </a:lnTo>
                  <a:lnTo>
                    <a:pt x="17859" y="54084"/>
                  </a:lnTo>
                  <a:close/>
                </a:path>
                <a:path w="563245" h="386080">
                  <a:moveTo>
                    <a:pt x="17859" y="56746"/>
                  </a:moveTo>
                  <a:lnTo>
                    <a:pt x="13995" y="56746"/>
                  </a:lnTo>
                  <a:lnTo>
                    <a:pt x="17859" y="54084"/>
                  </a:lnTo>
                  <a:lnTo>
                    <a:pt x="17859" y="56746"/>
                  </a:lnTo>
                  <a:close/>
                </a:path>
                <a:path w="563245" h="386080">
                  <a:moveTo>
                    <a:pt x="54694" y="69364"/>
                  </a:moveTo>
                  <a:lnTo>
                    <a:pt x="54694" y="63624"/>
                  </a:lnTo>
                  <a:lnTo>
                    <a:pt x="63624" y="63624"/>
                  </a:lnTo>
                  <a:lnTo>
                    <a:pt x="54694" y="69364"/>
                  </a:lnTo>
                  <a:close/>
                </a:path>
                <a:path w="563245" h="386080">
                  <a:moveTo>
                    <a:pt x="54694" y="79980"/>
                  </a:moveTo>
                  <a:lnTo>
                    <a:pt x="54694" y="69364"/>
                  </a:lnTo>
                  <a:lnTo>
                    <a:pt x="63624" y="63624"/>
                  </a:lnTo>
                  <a:lnTo>
                    <a:pt x="63624" y="74240"/>
                  </a:lnTo>
                  <a:lnTo>
                    <a:pt x="54694" y="79980"/>
                  </a:lnTo>
                  <a:close/>
                </a:path>
                <a:path w="563245" h="386080">
                  <a:moveTo>
                    <a:pt x="63624" y="74240"/>
                  </a:moveTo>
                  <a:lnTo>
                    <a:pt x="63624" y="63624"/>
                  </a:lnTo>
                  <a:lnTo>
                    <a:pt x="68453" y="71135"/>
                  </a:lnTo>
                  <a:lnTo>
                    <a:pt x="63624" y="74240"/>
                  </a:lnTo>
                  <a:close/>
                </a:path>
                <a:path w="563245" h="386080">
                  <a:moveTo>
                    <a:pt x="72553" y="375325"/>
                  </a:moveTo>
                  <a:lnTo>
                    <a:pt x="63624" y="375325"/>
                  </a:lnTo>
                  <a:lnTo>
                    <a:pt x="63624" y="74240"/>
                  </a:lnTo>
                  <a:lnTo>
                    <a:pt x="68453" y="71135"/>
                  </a:lnTo>
                  <a:lnTo>
                    <a:pt x="63624" y="63624"/>
                  </a:lnTo>
                  <a:lnTo>
                    <a:pt x="72553" y="63624"/>
                  </a:lnTo>
                  <a:lnTo>
                    <a:pt x="72553" y="375325"/>
                  </a:lnTo>
                  <a:close/>
                </a:path>
                <a:path w="563245" h="386080">
                  <a:moveTo>
                    <a:pt x="25443" y="98784"/>
                  </a:moveTo>
                  <a:lnTo>
                    <a:pt x="17859" y="98784"/>
                  </a:lnTo>
                  <a:lnTo>
                    <a:pt x="17859" y="93044"/>
                  </a:lnTo>
                  <a:lnTo>
                    <a:pt x="54694" y="69364"/>
                  </a:lnTo>
                  <a:lnTo>
                    <a:pt x="54694" y="79980"/>
                  </a:lnTo>
                  <a:lnTo>
                    <a:pt x="25443" y="98784"/>
                  </a:lnTo>
                  <a:close/>
                </a:path>
                <a:path w="563245" h="386080">
                  <a:moveTo>
                    <a:pt x="121667" y="384255"/>
                  </a:moveTo>
                  <a:lnTo>
                    <a:pt x="54694" y="384255"/>
                  </a:lnTo>
                  <a:lnTo>
                    <a:pt x="54694" y="79980"/>
                  </a:lnTo>
                  <a:lnTo>
                    <a:pt x="63624" y="74240"/>
                  </a:lnTo>
                  <a:lnTo>
                    <a:pt x="63624" y="375325"/>
                  </a:lnTo>
                  <a:lnTo>
                    <a:pt x="121667" y="375325"/>
                  </a:lnTo>
                  <a:lnTo>
                    <a:pt x="121667" y="384255"/>
                  </a:lnTo>
                  <a:close/>
                </a:path>
                <a:path w="563245" h="386080">
                  <a:moveTo>
                    <a:pt x="8929" y="98784"/>
                  </a:moveTo>
                  <a:lnTo>
                    <a:pt x="8929" y="88169"/>
                  </a:lnTo>
                  <a:lnTo>
                    <a:pt x="17859" y="82428"/>
                  </a:lnTo>
                  <a:lnTo>
                    <a:pt x="17859" y="93044"/>
                  </a:lnTo>
                  <a:lnTo>
                    <a:pt x="8929" y="98784"/>
                  </a:lnTo>
                  <a:close/>
                </a:path>
                <a:path w="563245" h="386080">
                  <a:moveTo>
                    <a:pt x="8929" y="98784"/>
                  </a:moveTo>
                  <a:lnTo>
                    <a:pt x="4101" y="91273"/>
                  </a:lnTo>
                  <a:lnTo>
                    <a:pt x="8929" y="88169"/>
                  </a:lnTo>
                  <a:lnTo>
                    <a:pt x="8929" y="98784"/>
                  </a:lnTo>
                  <a:close/>
                </a:path>
                <a:path w="563245" h="386080">
                  <a:moveTo>
                    <a:pt x="17859" y="98784"/>
                  </a:moveTo>
                  <a:lnTo>
                    <a:pt x="8929" y="98784"/>
                  </a:lnTo>
                  <a:lnTo>
                    <a:pt x="17859" y="93044"/>
                  </a:lnTo>
                  <a:lnTo>
                    <a:pt x="17859" y="98784"/>
                  </a:lnTo>
                  <a:close/>
                </a:path>
                <a:path w="563245" h="386080">
                  <a:moveTo>
                    <a:pt x="295516" y="384255"/>
                  </a:moveTo>
                  <a:lnTo>
                    <a:pt x="228544" y="384255"/>
                  </a:lnTo>
                  <a:lnTo>
                    <a:pt x="228544" y="317283"/>
                  </a:lnTo>
                  <a:lnTo>
                    <a:pt x="295516" y="317283"/>
                  </a:lnTo>
                  <a:lnTo>
                    <a:pt x="295516" y="384255"/>
                  </a:lnTo>
                  <a:close/>
                </a:path>
                <a:path w="563245" h="386080">
                  <a:moveTo>
                    <a:pt x="462406" y="386080"/>
                  </a:moveTo>
                  <a:lnTo>
                    <a:pt x="438394" y="386080"/>
                  </a:lnTo>
                  <a:lnTo>
                    <a:pt x="427211" y="384810"/>
                  </a:lnTo>
                  <a:lnTo>
                    <a:pt x="390339" y="370840"/>
                  </a:lnTo>
                  <a:lnTo>
                    <a:pt x="359837" y="341630"/>
                  </a:lnTo>
                  <a:lnTo>
                    <a:pt x="352172" y="326390"/>
                  </a:lnTo>
                  <a:lnTo>
                    <a:pt x="349081" y="320040"/>
                  </a:lnTo>
                  <a:lnTo>
                    <a:pt x="338669" y="275590"/>
                  </a:lnTo>
                  <a:lnTo>
                    <a:pt x="337497" y="260350"/>
                  </a:lnTo>
                  <a:lnTo>
                    <a:pt x="337497" y="125730"/>
                  </a:lnTo>
                  <a:lnTo>
                    <a:pt x="344117" y="81280"/>
                  </a:lnTo>
                  <a:lnTo>
                    <a:pt x="359837" y="44450"/>
                  </a:lnTo>
                  <a:lnTo>
                    <a:pt x="390339" y="13970"/>
                  </a:lnTo>
                  <a:lnTo>
                    <a:pt x="427211" y="1270"/>
                  </a:lnTo>
                  <a:lnTo>
                    <a:pt x="438394" y="0"/>
                  </a:lnTo>
                  <a:lnTo>
                    <a:pt x="462388" y="0"/>
                  </a:lnTo>
                  <a:lnTo>
                    <a:pt x="473550" y="1270"/>
                  </a:lnTo>
                  <a:lnTo>
                    <a:pt x="483879" y="3810"/>
                  </a:lnTo>
                  <a:lnTo>
                    <a:pt x="493371" y="6350"/>
                  </a:lnTo>
                  <a:lnTo>
                    <a:pt x="499206" y="8890"/>
                  </a:lnTo>
                  <a:lnTo>
                    <a:pt x="439214" y="8890"/>
                  </a:lnTo>
                  <a:lnTo>
                    <a:pt x="428835" y="10160"/>
                  </a:lnTo>
                  <a:lnTo>
                    <a:pt x="419258" y="11430"/>
                  </a:lnTo>
                  <a:lnTo>
                    <a:pt x="410484" y="15240"/>
                  </a:lnTo>
                  <a:lnTo>
                    <a:pt x="402435" y="17780"/>
                  </a:lnTo>
                  <a:lnTo>
                    <a:pt x="371733" y="43180"/>
                  </a:lnTo>
                  <a:lnTo>
                    <a:pt x="357397" y="69850"/>
                  </a:lnTo>
                  <a:lnTo>
                    <a:pt x="354868" y="76200"/>
                  </a:lnTo>
                  <a:lnTo>
                    <a:pt x="347201" y="115570"/>
                  </a:lnTo>
                  <a:lnTo>
                    <a:pt x="346304" y="128270"/>
                  </a:lnTo>
                  <a:lnTo>
                    <a:pt x="346304" y="257810"/>
                  </a:lnTo>
                  <a:lnTo>
                    <a:pt x="352723" y="302260"/>
                  </a:lnTo>
                  <a:lnTo>
                    <a:pt x="360309" y="322580"/>
                  </a:lnTo>
                  <a:lnTo>
                    <a:pt x="363605" y="330200"/>
                  </a:lnTo>
                  <a:lnTo>
                    <a:pt x="367381" y="336550"/>
                  </a:lnTo>
                  <a:lnTo>
                    <a:pt x="371733" y="342900"/>
                  </a:lnTo>
                  <a:lnTo>
                    <a:pt x="376661" y="347980"/>
                  </a:lnTo>
                  <a:lnTo>
                    <a:pt x="382166" y="354330"/>
                  </a:lnTo>
                  <a:lnTo>
                    <a:pt x="419258" y="373380"/>
                  </a:lnTo>
                  <a:lnTo>
                    <a:pt x="439214" y="377190"/>
                  </a:lnTo>
                  <a:lnTo>
                    <a:pt x="499259" y="377190"/>
                  </a:lnTo>
                  <a:lnTo>
                    <a:pt x="493437" y="379730"/>
                  </a:lnTo>
                  <a:lnTo>
                    <a:pt x="483927" y="382270"/>
                  </a:lnTo>
                  <a:lnTo>
                    <a:pt x="473584" y="384810"/>
                  </a:lnTo>
                  <a:lnTo>
                    <a:pt x="462406" y="386080"/>
                  </a:lnTo>
                  <a:close/>
                </a:path>
                <a:path w="563245" h="386080">
                  <a:moveTo>
                    <a:pt x="461563" y="377190"/>
                  </a:moveTo>
                  <a:lnTo>
                    <a:pt x="439214" y="377190"/>
                  </a:lnTo>
                  <a:lnTo>
                    <a:pt x="428835" y="375920"/>
                  </a:lnTo>
                  <a:lnTo>
                    <a:pt x="388276" y="359410"/>
                  </a:lnTo>
                  <a:lnTo>
                    <a:pt x="376661" y="347980"/>
                  </a:lnTo>
                  <a:lnTo>
                    <a:pt x="371733" y="342900"/>
                  </a:lnTo>
                  <a:lnTo>
                    <a:pt x="367381" y="336550"/>
                  </a:lnTo>
                  <a:lnTo>
                    <a:pt x="363605" y="330200"/>
                  </a:lnTo>
                  <a:lnTo>
                    <a:pt x="360309" y="322580"/>
                  </a:lnTo>
                  <a:lnTo>
                    <a:pt x="357397" y="316230"/>
                  </a:lnTo>
                  <a:lnTo>
                    <a:pt x="347201" y="270510"/>
                  </a:lnTo>
                  <a:lnTo>
                    <a:pt x="346304" y="257810"/>
                  </a:lnTo>
                  <a:lnTo>
                    <a:pt x="346304" y="128270"/>
                  </a:lnTo>
                  <a:lnTo>
                    <a:pt x="350935" y="90170"/>
                  </a:lnTo>
                  <a:lnTo>
                    <a:pt x="357397" y="69850"/>
                  </a:lnTo>
                  <a:lnTo>
                    <a:pt x="360309" y="62230"/>
                  </a:lnTo>
                  <a:lnTo>
                    <a:pt x="388276" y="26670"/>
                  </a:lnTo>
                  <a:lnTo>
                    <a:pt x="410484" y="15240"/>
                  </a:lnTo>
                  <a:lnTo>
                    <a:pt x="419258" y="11430"/>
                  </a:lnTo>
                  <a:lnTo>
                    <a:pt x="428835" y="10160"/>
                  </a:lnTo>
                  <a:lnTo>
                    <a:pt x="439214" y="8890"/>
                  </a:lnTo>
                  <a:lnTo>
                    <a:pt x="461563" y="8890"/>
                  </a:lnTo>
                  <a:lnTo>
                    <a:pt x="471912" y="10160"/>
                  </a:lnTo>
                  <a:lnTo>
                    <a:pt x="481441" y="11430"/>
                  </a:lnTo>
                  <a:lnTo>
                    <a:pt x="490151" y="15240"/>
                  </a:lnTo>
                  <a:lnTo>
                    <a:pt x="498143" y="17780"/>
                  </a:lnTo>
                  <a:lnTo>
                    <a:pt x="440032" y="17780"/>
                  </a:lnTo>
                  <a:lnTo>
                    <a:pt x="430460" y="19050"/>
                  </a:lnTo>
                  <a:lnTo>
                    <a:pt x="421679" y="20320"/>
                  </a:lnTo>
                  <a:lnTo>
                    <a:pt x="413685" y="22860"/>
                  </a:lnTo>
                  <a:lnTo>
                    <a:pt x="406407" y="26670"/>
                  </a:lnTo>
                  <a:lnTo>
                    <a:pt x="399733" y="29210"/>
                  </a:lnTo>
                  <a:lnTo>
                    <a:pt x="393662" y="34290"/>
                  </a:lnTo>
                  <a:lnTo>
                    <a:pt x="388196" y="38100"/>
                  </a:lnTo>
                  <a:lnTo>
                    <a:pt x="383250" y="43180"/>
                  </a:lnTo>
                  <a:lnTo>
                    <a:pt x="378827" y="48260"/>
                  </a:lnTo>
                  <a:lnTo>
                    <a:pt x="374925" y="54610"/>
                  </a:lnTo>
                  <a:lnTo>
                    <a:pt x="371542" y="59690"/>
                  </a:lnTo>
                  <a:lnTo>
                    <a:pt x="358261" y="99060"/>
                  </a:lnTo>
                  <a:lnTo>
                    <a:pt x="355233" y="128270"/>
                  </a:lnTo>
                  <a:lnTo>
                    <a:pt x="355233" y="257810"/>
                  </a:lnTo>
                  <a:lnTo>
                    <a:pt x="361328" y="299720"/>
                  </a:lnTo>
                  <a:lnTo>
                    <a:pt x="365712" y="312420"/>
                  </a:lnTo>
                  <a:lnTo>
                    <a:pt x="368446" y="320040"/>
                  </a:lnTo>
                  <a:lnTo>
                    <a:pt x="371542" y="326390"/>
                  </a:lnTo>
                  <a:lnTo>
                    <a:pt x="374925" y="331470"/>
                  </a:lnTo>
                  <a:lnTo>
                    <a:pt x="378827" y="337820"/>
                  </a:lnTo>
                  <a:lnTo>
                    <a:pt x="413685" y="363220"/>
                  </a:lnTo>
                  <a:lnTo>
                    <a:pt x="440032" y="368300"/>
                  </a:lnTo>
                  <a:lnTo>
                    <a:pt x="495479" y="368300"/>
                  </a:lnTo>
                  <a:lnTo>
                    <a:pt x="490151" y="370840"/>
                  </a:lnTo>
                  <a:lnTo>
                    <a:pt x="481441" y="373380"/>
                  </a:lnTo>
                  <a:lnTo>
                    <a:pt x="471912" y="375920"/>
                  </a:lnTo>
                  <a:lnTo>
                    <a:pt x="461563" y="377190"/>
                  </a:lnTo>
                  <a:close/>
                </a:path>
                <a:path w="563245" h="386080">
                  <a:moveTo>
                    <a:pt x="499259" y="377190"/>
                  </a:moveTo>
                  <a:lnTo>
                    <a:pt x="461563" y="377190"/>
                  </a:lnTo>
                  <a:lnTo>
                    <a:pt x="471912" y="375920"/>
                  </a:lnTo>
                  <a:lnTo>
                    <a:pt x="481441" y="373380"/>
                  </a:lnTo>
                  <a:lnTo>
                    <a:pt x="518336" y="354330"/>
                  </a:lnTo>
                  <a:lnTo>
                    <a:pt x="523840" y="347980"/>
                  </a:lnTo>
                  <a:lnTo>
                    <a:pt x="528768" y="342900"/>
                  </a:lnTo>
                  <a:lnTo>
                    <a:pt x="533121" y="336550"/>
                  </a:lnTo>
                  <a:lnTo>
                    <a:pt x="536900" y="330200"/>
                  </a:lnTo>
                  <a:lnTo>
                    <a:pt x="540186" y="322580"/>
                  </a:lnTo>
                  <a:lnTo>
                    <a:pt x="543072" y="316230"/>
                  </a:lnTo>
                  <a:lnTo>
                    <a:pt x="552664" y="274320"/>
                  </a:lnTo>
                  <a:lnTo>
                    <a:pt x="553921" y="257810"/>
                  </a:lnTo>
                  <a:lnTo>
                    <a:pt x="553921" y="128270"/>
                  </a:lnTo>
                  <a:lnTo>
                    <a:pt x="549367" y="90170"/>
                  </a:lnTo>
                  <a:lnTo>
                    <a:pt x="543072" y="69850"/>
                  </a:lnTo>
                  <a:lnTo>
                    <a:pt x="540186" y="62230"/>
                  </a:lnTo>
                  <a:lnTo>
                    <a:pt x="512235" y="26670"/>
                  </a:lnTo>
                  <a:lnTo>
                    <a:pt x="490151" y="15240"/>
                  </a:lnTo>
                  <a:lnTo>
                    <a:pt x="481441" y="11430"/>
                  </a:lnTo>
                  <a:lnTo>
                    <a:pt x="471912" y="10160"/>
                  </a:lnTo>
                  <a:lnTo>
                    <a:pt x="461563" y="8890"/>
                  </a:lnTo>
                  <a:lnTo>
                    <a:pt x="499206" y="8890"/>
                  </a:lnTo>
                  <a:lnTo>
                    <a:pt x="530434" y="31750"/>
                  </a:lnTo>
                  <a:lnTo>
                    <a:pt x="551399" y="66040"/>
                  </a:lnTo>
                  <a:lnTo>
                    <a:pt x="562046" y="115570"/>
                  </a:lnTo>
                  <a:lnTo>
                    <a:pt x="562724" y="125730"/>
                  </a:lnTo>
                  <a:lnTo>
                    <a:pt x="562724" y="260350"/>
                  </a:lnTo>
                  <a:lnTo>
                    <a:pt x="556264" y="304800"/>
                  </a:lnTo>
                  <a:lnTo>
                    <a:pt x="540666" y="340360"/>
                  </a:lnTo>
                  <a:lnTo>
                    <a:pt x="535865" y="347980"/>
                  </a:lnTo>
                  <a:lnTo>
                    <a:pt x="502170" y="375920"/>
                  </a:lnTo>
                  <a:lnTo>
                    <a:pt x="499259" y="377190"/>
                  </a:lnTo>
                  <a:close/>
                </a:path>
                <a:path w="563245" h="386080">
                  <a:moveTo>
                    <a:pt x="460722" y="368300"/>
                  </a:moveTo>
                  <a:lnTo>
                    <a:pt x="440032" y="368300"/>
                  </a:lnTo>
                  <a:lnTo>
                    <a:pt x="430460" y="367030"/>
                  </a:lnTo>
                  <a:lnTo>
                    <a:pt x="393662" y="351790"/>
                  </a:lnTo>
                  <a:lnTo>
                    <a:pt x="374925" y="331470"/>
                  </a:lnTo>
                  <a:lnTo>
                    <a:pt x="371542" y="326390"/>
                  </a:lnTo>
                  <a:lnTo>
                    <a:pt x="368446" y="320040"/>
                  </a:lnTo>
                  <a:lnTo>
                    <a:pt x="365712" y="312420"/>
                  </a:lnTo>
                  <a:lnTo>
                    <a:pt x="363339" y="306070"/>
                  </a:lnTo>
                  <a:lnTo>
                    <a:pt x="355639" y="265430"/>
                  </a:lnTo>
                  <a:lnTo>
                    <a:pt x="355233" y="257810"/>
                  </a:lnTo>
                  <a:lnTo>
                    <a:pt x="355233" y="128270"/>
                  </a:lnTo>
                  <a:lnTo>
                    <a:pt x="363339" y="78740"/>
                  </a:lnTo>
                  <a:lnTo>
                    <a:pt x="374925" y="54610"/>
                  </a:lnTo>
                  <a:lnTo>
                    <a:pt x="378827" y="48260"/>
                  </a:lnTo>
                  <a:lnTo>
                    <a:pt x="383250" y="43180"/>
                  </a:lnTo>
                  <a:lnTo>
                    <a:pt x="388196" y="38100"/>
                  </a:lnTo>
                  <a:lnTo>
                    <a:pt x="393662" y="34290"/>
                  </a:lnTo>
                  <a:lnTo>
                    <a:pt x="399733" y="29210"/>
                  </a:lnTo>
                  <a:lnTo>
                    <a:pt x="406407" y="26670"/>
                  </a:lnTo>
                  <a:lnTo>
                    <a:pt x="413685" y="22860"/>
                  </a:lnTo>
                  <a:lnTo>
                    <a:pt x="421679" y="20320"/>
                  </a:lnTo>
                  <a:lnTo>
                    <a:pt x="430460" y="19050"/>
                  </a:lnTo>
                  <a:lnTo>
                    <a:pt x="440032" y="17780"/>
                  </a:lnTo>
                  <a:lnTo>
                    <a:pt x="460736" y="17780"/>
                  </a:lnTo>
                  <a:lnTo>
                    <a:pt x="470274" y="19050"/>
                  </a:lnTo>
                  <a:lnTo>
                    <a:pt x="479006" y="20320"/>
                  </a:lnTo>
                  <a:lnTo>
                    <a:pt x="486932" y="22860"/>
                  </a:lnTo>
                  <a:lnTo>
                    <a:pt x="494159" y="26670"/>
                  </a:lnTo>
                  <a:lnTo>
                    <a:pt x="500798" y="29210"/>
                  </a:lnTo>
                  <a:lnTo>
                    <a:pt x="506847" y="34290"/>
                  </a:lnTo>
                  <a:lnTo>
                    <a:pt x="512306" y="38100"/>
                  </a:lnTo>
                  <a:lnTo>
                    <a:pt x="517252" y="43180"/>
                  </a:lnTo>
                  <a:lnTo>
                    <a:pt x="519463" y="45720"/>
                  </a:lnTo>
                  <a:lnTo>
                    <a:pt x="450108" y="45720"/>
                  </a:lnTo>
                  <a:lnTo>
                    <a:pt x="439234" y="46990"/>
                  </a:lnTo>
                  <a:lnTo>
                    <a:pt x="429542" y="48260"/>
                  </a:lnTo>
                  <a:lnTo>
                    <a:pt x="421035" y="52070"/>
                  </a:lnTo>
                  <a:lnTo>
                    <a:pt x="413713" y="55880"/>
                  </a:lnTo>
                  <a:lnTo>
                    <a:pt x="407725" y="62230"/>
                  </a:lnTo>
                  <a:lnTo>
                    <a:pt x="402564" y="67310"/>
                  </a:lnTo>
                  <a:lnTo>
                    <a:pt x="388538" y="102870"/>
                  </a:lnTo>
                  <a:lnTo>
                    <a:pt x="386600" y="125730"/>
                  </a:lnTo>
                  <a:lnTo>
                    <a:pt x="386634" y="260350"/>
                  </a:lnTo>
                  <a:lnTo>
                    <a:pt x="392206" y="298450"/>
                  </a:lnTo>
                  <a:lnTo>
                    <a:pt x="416875" y="331470"/>
                  </a:lnTo>
                  <a:lnTo>
                    <a:pt x="442868" y="340360"/>
                  </a:lnTo>
                  <a:lnTo>
                    <a:pt x="518358" y="340360"/>
                  </a:lnTo>
                  <a:lnTo>
                    <a:pt x="517252" y="341630"/>
                  </a:lnTo>
                  <a:lnTo>
                    <a:pt x="478963" y="365760"/>
                  </a:lnTo>
                  <a:lnTo>
                    <a:pt x="470245" y="367030"/>
                  </a:lnTo>
                  <a:lnTo>
                    <a:pt x="460722" y="368300"/>
                  </a:lnTo>
                  <a:close/>
                </a:path>
                <a:path w="563245" h="386080">
                  <a:moveTo>
                    <a:pt x="495479" y="368300"/>
                  </a:moveTo>
                  <a:lnTo>
                    <a:pt x="460722" y="368300"/>
                  </a:lnTo>
                  <a:lnTo>
                    <a:pt x="470245" y="367030"/>
                  </a:lnTo>
                  <a:lnTo>
                    <a:pt x="478963" y="365760"/>
                  </a:lnTo>
                  <a:lnTo>
                    <a:pt x="512306" y="346710"/>
                  </a:lnTo>
                  <a:lnTo>
                    <a:pt x="534743" y="312420"/>
                  </a:lnTo>
                  <a:lnTo>
                    <a:pt x="543777" y="273050"/>
                  </a:lnTo>
                  <a:lnTo>
                    <a:pt x="544587" y="265430"/>
                  </a:lnTo>
                  <a:lnTo>
                    <a:pt x="544987" y="257810"/>
                  </a:lnTo>
                  <a:lnTo>
                    <a:pt x="544987" y="128270"/>
                  </a:lnTo>
                  <a:lnTo>
                    <a:pt x="537068" y="78740"/>
                  </a:lnTo>
                  <a:lnTo>
                    <a:pt x="525575" y="54610"/>
                  </a:lnTo>
                  <a:lnTo>
                    <a:pt x="521674" y="48260"/>
                  </a:lnTo>
                  <a:lnTo>
                    <a:pt x="517252" y="43180"/>
                  </a:lnTo>
                  <a:lnTo>
                    <a:pt x="512306" y="38100"/>
                  </a:lnTo>
                  <a:lnTo>
                    <a:pt x="506847" y="34290"/>
                  </a:lnTo>
                  <a:lnTo>
                    <a:pt x="500798" y="29210"/>
                  </a:lnTo>
                  <a:lnTo>
                    <a:pt x="494159" y="26670"/>
                  </a:lnTo>
                  <a:lnTo>
                    <a:pt x="486932" y="22860"/>
                  </a:lnTo>
                  <a:lnTo>
                    <a:pt x="479006" y="20320"/>
                  </a:lnTo>
                  <a:lnTo>
                    <a:pt x="470274" y="19050"/>
                  </a:lnTo>
                  <a:lnTo>
                    <a:pt x="460736" y="17780"/>
                  </a:lnTo>
                  <a:lnTo>
                    <a:pt x="498143" y="17780"/>
                  </a:lnTo>
                  <a:lnTo>
                    <a:pt x="528768" y="43180"/>
                  </a:lnTo>
                  <a:lnTo>
                    <a:pt x="543072" y="69850"/>
                  </a:lnTo>
                  <a:lnTo>
                    <a:pt x="545558" y="76200"/>
                  </a:lnTo>
                  <a:lnTo>
                    <a:pt x="553023" y="115570"/>
                  </a:lnTo>
                  <a:lnTo>
                    <a:pt x="553921" y="128270"/>
                  </a:lnTo>
                  <a:lnTo>
                    <a:pt x="553921" y="257810"/>
                  </a:lnTo>
                  <a:lnTo>
                    <a:pt x="547644" y="302260"/>
                  </a:lnTo>
                  <a:lnTo>
                    <a:pt x="540186" y="322580"/>
                  </a:lnTo>
                  <a:lnTo>
                    <a:pt x="536900" y="330200"/>
                  </a:lnTo>
                  <a:lnTo>
                    <a:pt x="533121" y="336550"/>
                  </a:lnTo>
                  <a:lnTo>
                    <a:pt x="528768" y="342900"/>
                  </a:lnTo>
                  <a:lnTo>
                    <a:pt x="523840" y="347980"/>
                  </a:lnTo>
                  <a:lnTo>
                    <a:pt x="518336" y="354330"/>
                  </a:lnTo>
                  <a:lnTo>
                    <a:pt x="512235" y="359410"/>
                  </a:lnTo>
                  <a:lnTo>
                    <a:pt x="505504" y="363220"/>
                  </a:lnTo>
                  <a:lnTo>
                    <a:pt x="498143" y="367030"/>
                  </a:lnTo>
                  <a:lnTo>
                    <a:pt x="495479" y="368300"/>
                  </a:lnTo>
                  <a:close/>
                </a:path>
                <a:path w="563245" h="386080">
                  <a:moveTo>
                    <a:pt x="457354" y="340360"/>
                  </a:moveTo>
                  <a:lnTo>
                    <a:pt x="442868" y="340360"/>
                  </a:lnTo>
                  <a:lnTo>
                    <a:pt x="436135" y="339090"/>
                  </a:lnTo>
                  <a:lnTo>
                    <a:pt x="400988" y="316230"/>
                  </a:lnTo>
                  <a:lnTo>
                    <a:pt x="387958" y="278130"/>
                  </a:lnTo>
                  <a:lnTo>
                    <a:pt x="386600" y="125730"/>
                  </a:lnTo>
                  <a:lnTo>
                    <a:pt x="386872" y="119380"/>
                  </a:lnTo>
                  <a:lnTo>
                    <a:pt x="394730" y="81280"/>
                  </a:lnTo>
                  <a:lnTo>
                    <a:pt x="407725" y="62230"/>
                  </a:lnTo>
                  <a:lnTo>
                    <a:pt x="413713" y="55880"/>
                  </a:lnTo>
                  <a:lnTo>
                    <a:pt x="421035" y="52070"/>
                  </a:lnTo>
                  <a:lnTo>
                    <a:pt x="429542" y="48260"/>
                  </a:lnTo>
                  <a:lnTo>
                    <a:pt x="439234" y="46990"/>
                  </a:lnTo>
                  <a:lnTo>
                    <a:pt x="450108" y="45720"/>
                  </a:lnTo>
                  <a:lnTo>
                    <a:pt x="457354" y="45720"/>
                  </a:lnTo>
                  <a:lnTo>
                    <a:pt x="464088" y="46990"/>
                  </a:lnTo>
                  <a:lnTo>
                    <a:pt x="470312" y="48260"/>
                  </a:lnTo>
                  <a:lnTo>
                    <a:pt x="476026" y="50800"/>
                  </a:lnTo>
                  <a:lnTo>
                    <a:pt x="483312" y="53340"/>
                  </a:lnTo>
                  <a:lnTo>
                    <a:pt x="484841" y="54610"/>
                  </a:lnTo>
                  <a:lnTo>
                    <a:pt x="440755" y="54610"/>
                  </a:lnTo>
                  <a:lnTo>
                    <a:pt x="432499" y="57150"/>
                  </a:lnTo>
                  <a:lnTo>
                    <a:pt x="402950" y="85090"/>
                  </a:lnTo>
                  <a:lnTo>
                    <a:pt x="395539" y="125730"/>
                  </a:lnTo>
                  <a:lnTo>
                    <a:pt x="395558" y="260350"/>
                  </a:lnTo>
                  <a:lnTo>
                    <a:pt x="405188" y="306070"/>
                  </a:lnTo>
                  <a:lnTo>
                    <a:pt x="421647" y="323850"/>
                  </a:lnTo>
                  <a:lnTo>
                    <a:pt x="433925" y="330200"/>
                  </a:lnTo>
                  <a:lnTo>
                    <a:pt x="441364" y="331470"/>
                  </a:lnTo>
                  <a:lnTo>
                    <a:pt x="483312" y="331470"/>
                  </a:lnTo>
                  <a:lnTo>
                    <a:pt x="476026" y="335280"/>
                  </a:lnTo>
                  <a:lnTo>
                    <a:pt x="470312" y="337820"/>
                  </a:lnTo>
                  <a:lnTo>
                    <a:pt x="464088" y="339090"/>
                  </a:lnTo>
                  <a:lnTo>
                    <a:pt x="457354" y="340360"/>
                  </a:lnTo>
                  <a:close/>
                </a:path>
                <a:path w="563245" h="386080">
                  <a:moveTo>
                    <a:pt x="518358" y="340360"/>
                  </a:moveTo>
                  <a:lnTo>
                    <a:pt x="457354" y="340360"/>
                  </a:lnTo>
                  <a:lnTo>
                    <a:pt x="464088" y="339090"/>
                  </a:lnTo>
                  <a:lnTo>
                    <a:pt x="470312" y="337820"/>
                  </a:lnTo>
                  <a:lnTo>
                    <a:pt x="502962" y="311150"/>
                  </a:lnTo>
                  <a:lnTo>
                    <a:pt x="513011" y="273050"/>
                  </a:lnTo>
                  <a:lnTo>
                    <a:pt x="513664" y="128270"/>
                  </a:lnTo>
                  <a:lnTo>
                    <a:pt x="513592" y="125730"/>
                  </a:lnTo>
                  <a:lnTo>
                    <a:pt x="508030" y="87630"/>
                  </a:lnTo>
                  <a:lnTo>
                    <a:pt x="483312" y="53340"/>
                  </a:lnTo>
                  <a:lnTo>
                    <a:pt x="476026" y="50800"/>
                  </a:lnTo>
                  <a:lnTo>
                    <a:pt x="470312" y="48260"/>
                  </a:lnTo>
                  <a:lnTo>
                    <a:pt x="464088" y="46990"/>
                  </a:lnTo>
                  <a:lnTo>
                    <a:pt x="457354" y="45720"/>
                  </a:lnTo>
                  <a:lnTo>
                    <a:pt x="519463" y="45720"/>
                  </a:lnTo>
                  <a:lnTo>
                    <a:pt x="521674" y="48260"/>
                  </a:lnTo>
                  <a:lnTo>
                    <a:pt x="525575" y="54610"/>
                  </a:lnTo>
                  <a:lnTo>
                    <a:pt x="528956" y="59690"/>
                  </a:lnTo>
                  <a:lnTo>
                    <a:pt x="541987" y="99060"/>
                  </a:lnTo>
                  <a:lnTo>
                    <a:pt x="544987" y="128270"/>
                  </a:lnTo>
                  <a:lnTo>
                    <a:pt x="544987" y="257810"/>
                  </a:lnTo>
                  <a:lnTo>
                    <a:pt x="539015" y="299720"/>
                  </a:lnTo>
                  <a:lnTo>
                    <a:pt x="521674" y="336550"/>
                  </a:lnTo>
                  <a:lnTo>
                    <a:pt x="518358" y="340360"/>
                  </a:lnTo>
                  <a:close/>
                </a:path>
                <a:path w="563245" h="386080">
                  <a:moveTo>
                    <a:pt x="458852" y="331470"/>
                  </a:moveTo>
                  <a:lnTo>
                    <a:pt x="441364" y="331470"/>
                  </a:lnTo>
                  <a:lnTo>
                    <a:pt x="433925" y="330200"/>
                  </a:lnTo>
                  <a:lnTo>
                    <a:pt x="421647" y="323850"/>
                  </a:lnTo>
                  <a:lnTo>
                    <a:pt x="416533" y="321310"/>
                  </a:lnTo>
                  <a:lnTo>
                    <a:pt x="396816" y="276860"/>
                  </a:lnTo>
                  <a:lnTo>
                    <a:pt x="395539" y="125730"/>
                  </a:lnTo>
                  <a:lnTo>
                    <a:pt x="395787" y="120650"/>
                  </a:lnTo>
                  <a:lnTo>
                    <a:pt x="405959" y="78740"/>
                  </a:lnTo>
                  <a:lnTo>
                    <a:pt x="440755" y="54610"/>
                  </a:lnTo>
                  <a:lnTo>
                    <a:pt x="458852" y="54610"/>
                  </a:lnTo>
                  <a:lnTo>
                    <a:pt x="466301" y="55880"/>
                  </a:lnTo>
                  <a:lnTo>
                    <a:pt x="478578" y="60960"/>
                  </a:lnTo>
                  <a:lnTo>
                    <a:pt x="481988" y="63500"/>
                  </a:lnTo>
                  <a:lnTo>
                    <a:pt x="442271" y="63500"/>
                  </a:lnTo>
                  <a:lnTo>
                    <a:pt x="435449" y="64770"/>
                  </a:lnTo>
                  <a:lnTo>
                    <a:pt x="408017" y="95250"/>
                  </a:lnTo>
                  <a:lnTo>
                    <a:pt x="404471" y="125730"/>
                  </a:lnTo>
                  <a:lnTo>
                    <a:pt x="404483" y="260350"/>
                  </a:lnTo>
                  <a:lnTo>
                    <a:pt x="413104" y="302260"/>
                  </a:lnTo>
                  <a:lnTo>
                    <a:pt x="442622" y="322580"/>
                  </a:lnTo>
                  <a:lnTo>
                    <a:pt x="481136" y="322580"/>
                  </a:lnTo>
                  <a:lnTo>
                    <a:pt x="478578" y="323850"/>
                  </a:lnTo>
                  <a:lnTo>
                    <a:pt x="466301" y="330200"/>
                  </a:lnTo>
                  <a:lnTo>
                    <a:pt x="458852" y="331470"/>
                  </a:lnTo>
                  <a:close/>
                </a:path>
                <a:path w="563245" h="386080">
                  <a:moveTo>
                    <a:pt x="483312" y="331470"/>
                  </a:moveTo>
                  <a:lnTo>
                    <a:pt x="458852" y="331470"/>
                  </a:lnTo>
                  <a:lnTo>
                    <a:pt x="466301" y="330200"/>
                  </a:lnTo>
                  <a:lnTo>
                    <a:pt x="478578" y="323850"/>
                  </a:lnTo>
                  <a:lnTo>
                    <a:pt x="501181" y="289560"/>
                  </a:lnTo>
                  <a:lnTo>
                    <a:pt x="504739" y="128270"/>
                  </a:lnTo>
                  <a:lnTo>
                    <a:pt x="504667" y="125730"/>
                  </a:lnTo>
                  <a:lnTo>
                    <a:pt x="495038" y="78740"/>
                  </a:lnTo>
                  <a:lnTo>
                    <a:pt x="458852" y="54610"/>
                  </a:lnTo>
                  <a:lnTo>
                    <a:pt x="484841" y="54610"/>
                  </a:lnTo>
                  <a:lnTo>
                    <a:pt x="508030" y="87630"/>
                  </a:lnTo>
                  <a:lnTo>
                    <a:pt x="513592" y="125730"/>
                  </a:lnTo>
                  <a:lnTo>
                    <a:pt x="513664" y="128270"/>
                  </a:lnTo>
                  <a:lnTo>
                    <a:pt x="513592" y="260350"/>
                  </a:lnTo>
                  <a:lnTo>
                    <a:pt x="508030" y="298450"/>
                  </a:lnTo>
                  <a:lnTo>
                    <a:pt x="489427" y="327660"/>
                  </a:lnTo>
                  <a:lnTo>
                    <a:pt x="483312" y="331470"/>
                  </a:lnTo>
                  <a:close/>
                </a:path>
                <a:path w="563245" h="386080">
                  <a:moveTo>
                    <a:pt x="481136" y="322580"/>
                  </a:moveTo>
                  <a:lnTo>
                    <a:pt x="457604" y="322580"/>
                  </a:lnTo>
                  <a:lnTo>
                    <a:pt x="463853" y="321310"/>
                  </a:lnTo>
                  <a:lnTo>
                    <a:pt x="473835" y="316230"/>
                  </a:lnTo>
                  <a:lnTo>
                    <a:pt x="494561" y="276860"/>
                  </a:lnTo>
                  <a:lnTo>
                    <a:pt x="495809" y="128270"/>
                  </a:lnTo>
                  <a:lnTo>
                    <a:pt x="495742" y="125730"/>
                  </a:lnTo>
                  <a:lnTo>
                    <a:pt x="487113" y="83820"/>
                  </a:lnTo>
                  <a:lnTo>
                    <a:pt x="457604" y="63500"/>
                  </a:lnTo>
                  <a:lnTo>
                    <a:pt x="481988" y="63500"/>
                  </a:lnTo>
                  <a:lnTo>
                    <a:pt x="501181" y="96520"/>
                  </a:lnTo>
                  <a:lnTo>
                    <a:pt x="504739" y="128270"/>
                  </a:lnTo>
                  <a:lnTo>
                    <a:pt x="504667" y="260350"/>
                  </a:lnTo>
                  <a:lnTo>
                    <a:pt x="495038" y="307340"/>
                  </a:lnTo>
                  <a:lnTo>
                    <a:pt x="483693" y="321310"/>
                  </a:lnTo>
                  <a:lnTo>
                    <a:pt x="481136" y="32258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876690" y="428625"/>
              <a:ext cx="2324100" cy="1133475"/>
            </a:xfrm>
            <a:custGeom>
              <a:avLst/>
              <a:gdLst/>
              <a:ahLst/>
              <a:cxnLst/>
              <a:rect l="l" t="t" r="r" b="b"/>
              <a:pathLst>
                <a:path w="2324100" h="1133475">
                  <a:moveTo>
                    <a:pt x="2324100" y="1133475"/>
                  </a:moveTo>
                  <a:lnTo>
                    <a:pt x="0" y="1133475"/>
                  </a:lnTo>
                  <a:lnTo>
                    <a:pt x="0" y="0"/>
                  </a:lnTo>
                  <a:lnTo>
                    <a:pt x="2324100" y="0"/>
                  </a:lnTo>
                  <a:lnTo>
                    <a:pt x="2324100" y="1133475"/>
                  </a:lnTo>
                  <a:close/>
                </a:path>
              </a:pathLst>
            </a:custGeom>
            <a:solidFill>
              <a:srgbClr val="1A1A1A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24299" y="476250"/>
              <a:ext cx="2228850" cy="1038225"/>
            </a:xfrm>
            <a:custGeom>
              <a:avLst/>
              <a:gdLst/>
              <a:ahLst/>
              <a:cxnLst/>
              <a:rect l="l" t="t" r="r" b="b"/>
              <a:pathLst>
                <a:path w="2228850" h="1038225">
                  <a:moveTo>
                    <a:pt x="2228850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2228850" y="0"/>
                  </a:lnTo>
                  <a:lnTo>
                    <a:pt x="2228850" y="1038225"/>
                  </a:lnTo>
                  <a:close/>
                </a:path>
              </a:pathLst>
            </a:custGeom>
            <a:solidFill>
              <a:srgbClr val="7DD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24299" y="476250"/>
              <a:ext cx="2228850" cy="1038225"/>
            </a:xfrm>
            <a:custGeom>
              <a:avLst/>
              <a:gdLst/>
              <a:ahLst/>
              <a:cxnLst/>
              <a:rect l="l" t="t" r="r" b="b"/>
              <a:pathLst>
                <a:path w="2228850" h="1038225">
                  <a:moveTo>
                    <a:pt x="0" y="0"/>
                  </a:moveTo>
                  <a:lnTo>
                    <a:pt x="2228850" y="0"/>
                  </a:lnTo>
                  <a:lnTo>
                    <a:pt x="2228850" y="1038225"/>
                  </a:lnTo>
                  <a:lnTo>
                    <a:pt x="0" y="10382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4442965" y="606425"/>
            <a:ext cx="1203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605D5C"/>
                </a:solidFill>
                <a:latin typeface="Arial"/>
                <a:cs typeface="Arial"/>
              </a:rPr>
              <a:t>Sum</a:t>
            </a:r>
            <a:r>
              <a:rPr sz="1200" spc="5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of</a:t>
            </a:r>
            <a:r>
              <a:rPr sz="1200" spc="5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sz="1200" spc="5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96" name="object 19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70760" y="986748"/>
            <a:ext cx="1168040" cy="386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2124075" cy="1181100"/>
            <a:chOff x="228600" y="228600"/>
            <a:chExt cx="2124075" cy="1181100"/>
          </a:xfrm>
        </p:grpSpPr>
        <p:sp>
          <p:nvSpPr>
            <p:cNvPr id="5" name="object 5"/>
            <p:cNvSpPr/>
            <p:nvPr/>
          </p:nvSpPr>
          <p:spPr>
            <a:xfrm>
              <a:off x="228600" y="228600"/>
              <a:ext cx="2124075" cy="1181100"/>
            </a:xfrm>
            <a:custGeom>
              <a:avLst/>
              <a:gdLst/>
              <a:ahLst/>
              <a:cxnLst/>
              <a:rect l="l" t="t" r="r" b="b"/>
              <a:pathLst>
                <a:path w="2124075" h="1181100">
                  <a:moveTo>
                    <a:pt x="2124075" y="1181100"/>
                  </a:moveTo>
                  <a:lnTo>
                    <a:pt x="0" y="1181100"/>
                  </a:lnTo>
                  <a:lnTo>
                    <a:pt x="0" y="0"/>
                  </a:lnTo>
                  <a:lnTo>
                    <a:pt x="2124075" y="0"/>
                  </a:lnTo>
                  <a:lnTo>
                    <a:pt x="2124075" y="1181100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225" y="276225"/>
              <a:ext cx="2028825" cy="1085850"/>
            </a:xfrm>
            <a:custGeom>
              <a:avLst/>
              <a:gdLst/>
              <a:ahLst/>
              <a:cxnLst/>
              <a:rect l="l" t="t" r="r" b="b"/>
              <a:pathLst>
                <a:path w="2028825" h="1085850">
                  <a:moveTo>
                    <a:pt x="2028825" y="1085850"/>
                  </a:moveTo>
                  <a:lnTo>
                    <a:pt x="0" y="1085850"/>
                  </a:lnTo>
                  <a:lnTo>
                    <a:pt x="0" y="0"/>
                  </a:lnTo>
                  <a:lnTo>
                    <a:pt x="2028825" y="0"/>
                  </a:lnTo>
                  <a:lnTo>
                    <a:pt x="2028825" y="1085850"/>
                  </a:lnTo>
                  <a:close/>
                </a:path>
              </a:pathLst>
            </a:custGeom>
            <a:solidFill>
              <a:srgbClr val="2BD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225" y="276225"/>
              <a:ext cx="2028825" cy="1085850"/>
            </a:xfrm>
            <a:custGeom>
              <a:avLst/>
              <a:gdLst/>
              <a:ahLst/>
              <a:cxnLst/>
              <a:rect l="l" t="t" r="r" b="b"/>
              <a:pathLst>
                <a:path w="2028825" h="1085850">
                  <a:moveTo>
                    <a:pt x="0" y="0"/>
                  </a:moveTo>
                  <a:lnTo>
                    <a:pt x="2028825" y="0"/>
                  </a:lnTo>
                  <a:lnTo>
                    <a:pt x="2028825" y="1085850"/>
                  </a:lnTo>
                  <a:lnTo>
                    <a:pt x="0" y="10858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6225" y="276225"/>
            <a:ext cx="2028825" cy="108585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34645">
              <a:lnSpc>
                <a:spcPts val="1395"/>
              </a:lnSpc>
              <a:spcBef>
                <a:spcPts val="1125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Count</a:t>
            </a:r>
            <a:r>
              <a:rPr sz="12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of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Ship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05D5C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 marL="238760">
              <a:lnSpc>
                <a:spcPts val="5355"/>
              </a:lnSpc>
            </a:pPr>
            <a:r>
              <a:rPr sz="4500" spc="-265" dirty="0">
                <a:solidFill>
                  <a:srgbClr val="252423"/>
                </a:solidFill>
                <a:latin typeface="Trebuchet MS"/>
                <a:cs typeface="Trebuchet MS"/>
              </a:rPr>
              <a:t>3.203K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52675" y="228600"/>
            <a:ext cx="1933575" cy="1190625"/>
            <a:chOff x="2352675" y="228600"/>
            <a:chExt cx="1933575" cy="1190625"/>
          </a:xfrm>
        </p:grpSpPr>
        <p:sp>
          <p:nvSpPr>
            <p:cNvPr id="10" name="object 10"/>
            <p:cNvSpPr/>
            <p:nvPr/>
          </p:nvSpPr>
          <p:spPr>
            <a:xfrm>
              <a:off x="2352675" y="228600"/>
              <a:ext cx="1933575" cy="1190625"/>
            </a:xfrm>
            <a:custGeom>
              <a:avLst/>
              <a:gdLst/>
              <a:ahLst/>
              <a:cxnLst/>
              <a:rect l="l" t="t" r="r" b="b"/>
              <a:pathLst>
                <a:path w="1933575" h="1190625">
                  <a:moveTo>
                    <a:pt x="1933575" y="1190625"/>
                  </a:moveTo>
                  <a:lnTo>
                    <a:pt x="0" y="1190625"/>
                  </a:lnTo>
                  <a:lnTo>
                    <a:pt x="0" y="0"/>
                  </a:lnTo>
                  <a:lnTo>
                    <a:pt x="1933575" y="0"/>
                  </a:lnTo>
                  <a:lnTo>
                    <a:pt x="1933575" y="11906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0300" y="276225"/>
              <a:ext cx="1838325" cy="1095375"/>
            </a:xfrm>
            <a:custGeom>
              <a:avLst/>
              <a:gdLst/>
              <a:ahLst/>
              <a:cxnLst/>
              <a:rect l="l" t="t" r="r" b="b"/>
              <a:pathLst>
                <a:path w="1838325" h="1095375">
                  <a:moveTo>
                    <a:pt x="1838325" y="1095375"/>
                  </a:moveTo>
                  <a:lnTo>
                    <a:pt x="0" y="1095375"/>
                  </a:lnTo>
                  <a:lnTo>
                    <a:pt x="0" y="0"/>
                  </a:lnTo>
                  <a:lnTo>
                    <a:pt x="1838325" y="0"/>
                  </a:lnTo>
                  <a:lnTo>
                    <a:pt x="1838325" y="1095375"/>
                  </a:lnTo>
                  <a:close/>
                </a:path>
              </a:pathLst>
            </a:custGeom>
            <a:solidFill>
              <a:srgbClr val="469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0300" y="276225"/>
              <a:ext cx="1838325" cy="1095375"/>
            </a:xfrm>
            <a:custGeom>
              <a:avLst/>
              <a:gdLst/>
              <a:ahLst/>
              <a:cxnLst/>
              <a:rect l="l" t="t" r="r" b="b"/>
              <a:pathLst>
                <a:path w="1838325" h="1095375">
                  <a:moveTo>
                    <a:pt x="0" y="0"/>
                  </a:moveTo>
                  <a:lnTo>
                    <a:pt x="1838325" y="0"/>
                  </a:lnTo>
                  <a:lnTo>
                    <a:pt x="1838325" y="1095375"/>
                  </a:lnTo>
                  <a:lnTo>
                    <a:pt x="0" y="10953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00300" y="276225"/>
            <a:ext cx="1838325" cy="10953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125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sz="1200" spc="1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Quantity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5355"/>
              </a:lnSpc>
            </a:pPr>
            <a:r>
              <a:rPr sz="4500" spc="-25" dirty="0">
                <a:solidFill>
                  <a:srgbClr val="252423"/>
                </a:solidFill>
                <a:latin typeface="Trebuchet MS"/>
                <a:cs typeface="Trebuchet MS"/>
              </a:rPr>
              <a:t>14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91300" y="238125"/>
            <a:ext cx="1619250" cy="1181100"/>
            <a:chOff x="6591300" y="238125"/>
            <a:chExt cx="1619250" cy="1181100"/>
          </a:xfrm>
        </p:grpSpPr>
        <p:sp>
          <p:nvSpPr>
            <p:cNvPr id="15" name="object 15"/>
            <p:cNvSpPr/>
            <p:nvPr/>
          </p:nvSpPr>
          <p:spPr>
            <a:xfrm>
              <a:off x="6591300" y="238125"/>
              <a:ext cx="1619250" cy="1181100"/>
            </a:xfrm>
            <a:custGeom>
              <a:avLst/>
              <a:gdLst/>
              <a:ahLst/>
              <a:cxnLst/>
              <a:rect l="l" t="t" r="r" b="b"/>
              <a:pathLst>
                <a:path w="1619250" h="1181100">
                  <a:moveTo>
                    <a:pt x="1619250" y="1181100"/>
                  </a:moveTo>
                  <a:lnTo>
                    <a:pt x="0" y="1181100"/>
                  </a:lnTo>
                  <a:lnTo>
                    <a:pt x="0" y="0"/>
                  </a:lnTo>
                  <a:lnTo>
                    <a:pt x="1619250" y="0"/>
                  </a:lnTo>
                  <a:lnTo>
                    <a:pt x="1619250" y="1181100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8940" y="285750"/>
              <a:ext cx="1524000" cy="1085850"/>
            </a:xfrm>
            <a:custGeom>
              <a:avLst/>
              <a:gdLst/>
              <a:ahLst/>
              <a:cxnLst/>
              <a:rect l="l" t="t" r="r" b="b"/>
              <a:pathLst>
                <a:path w="1524000" h="1085850">
                  <a:moveTo>
                    <a:pt x="0" y="0"/>
                  </a:moveTo>
                  <a:lnTo>
                    <a:pt x="1524000" y="0"/>
                  </a:lnTo>
                  <a:lnTo>
                    <a:pt x="1524000" y="1085850"/>
                  </a:lnTo>
                  <a:lnTo>
                    <a:pt x="0" y="10858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38940" y="285750"/>
            <a:ext cx="1485900" cy="1085850"/>
          </a:xfrm>
          <a:prstGeom prst="rect">
            <a:avLst/>
          </a:prstGeom>
          <a:solidFill>
            <a:srgbClr val="BF2B17">
              <a:alpha val="76998"/>
            </a:srgbClr>
          </a:solidFill>
        </p:spPr>
        <p:txBody>
          <a:bodyPr vert="horz" wrap="square" lIns="0" tIns="142875" rIns="0" bIns="0" rtlCol="0">
            <a:spAutoFit/>
          </a:bodyPr>
          <a:lstStyle/>
          <a:p>
            <a:pPr marL="241935">
              <a:lnSpc>
                <a:spcPts val="1395"/>
              </a:lnSpc>
              <a:spcBef>
                <a:spcPts val="1125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sz="1200" spc="1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customers</a:t>
            </a:r>
            <a:endParaRPr sz="1200">
              <a:latin typeface="Arial"/>
              <a:cs typeface="Arial"/>
            </a:endParaRPr>
          </a:p>
          <a:p>
            <a:pPr marL="342900">
              <a:lnSpc>
                <a:spcPts val="5355"/>
              </a:lnSpc>
            </a:pPr>
            <a:r>
              <a:rPr sz="4500" spc="-25" dirty="0">
                <a:solidFill>
                  <a:srgbClr val="252423"/>
                </a:solidFill>
                <a:latin typeface="Trebuchet MS"/>
                <a:cs typeface="Trebuchet MS"/>
              </a:rPr>
              <a:t>686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850" y="1590675"/>
            <a:ext cx="6000750" cy="2219325"/>
          </a:xfrm>
          <a:custGeom>
            <a:avLst/>
            <a:gdLst/>
            <a:ahLst/>
            <a:cxnLst/>
            <a:rect l="l" t="t" r="r" b="b"/>
            <a:pathLst>
              <a:path w="6000750" h="2219325">
                <a:moveTo>
                  <a:pt x="6000750" y="2219325"/>
                </a:moveTo>
                <a:lnTo>
                  <a:pt x="0" y="2219325"/>
                </a:lnTo>
                <a:lnTo>
                  <a:pt x="0" y="0"/>
                </a:lnTo>
                <a:lnTo>
                  <a:pt x="6000750" y="0"/>
                </a:lnTo>
                <a:lnTo>
                  <a:pt x="6000750" y="221932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26147" y="1552638"/>
            <a:ext cx="17964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3444" y="1905001"/>
            <a:ext cx="5381625" cy="1534160"/>
            <a:chOff x="893444" y="1905001"/>
            <a:chExt cx="5381625" cy="1534160"/>
          </a:xfrm>
        </p:grpSpPr>
        <p:sp>
          <p:nvSpPr>
            <p:cNvPr id="21" name="object 21"/>
            <p:cNvSpPr/>
            <p:nvPr/>
          </p:nvSpPr>
          <p:spPr>
            <a:xfrm>
              <a:off x="893445" y="342899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3445" y="3047999"/>
              <a:ext cx="5381625" cy="390525"/>
            </a:xfrm>
            <a:custGeom>
              <a:avLst/>
              <a:gdLst/>
              <a:ahLst/>
              <a:cxnLst/>
              <a:rect l="l" t="t" r="r" b="b"/>
              <a:pathLst>
                <a:path w="5381625" h="390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390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390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390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390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390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390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390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390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390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390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390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390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390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390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390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81625" h="390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81625" h="390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381625" h="390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381625" h="390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81625" h="390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81625" h="390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81625" h="390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81625" h="390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81625" h="390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81625" h="390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81625" h="390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381625" h="390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381625" h="390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381625" h="390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381625" h="390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381625" h="390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381625" h="390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381625" h="390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381625" h="390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381625" h="390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381625" h="390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381625" h="390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381625" h="390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381625" h="390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381625" h="390525">
                  <a:moveTo>
                    <a:pt x="4010025" y="381000"/>
                  </a:moveTo>
                  <a:lnTo>
                    <a:pt x="4000500" y="381000"/>
                  </a:lnTo>
                  <a:lnTo>
                    <a:pt x="4000500" y="390525"/>
                  </a:lnTo>
                  <a:lnTo>
                    <a:pt x="4010025" y="390525"/>
                  </a:lnTo>
                  <a:lnTo>
                    <a:pt x="4010025" y="381000"/>
                  </a:lnTo>
                  <a:close/>
                </a:path>
                <a:path w="5381625" h="390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5381625" h="390525">
                  <a:moveTo>
                    <a:pt x="4067175" y="381000"/>
                  </a:moveTo>
                  <a:lnTo>
                    <a:pt x="4057650" y="381000"/>
                  </a:lnTo>
                  <a:lnTo>
                    <a:pt x="4057650" y="390525"/>
                  </a:lnTo>
                  <a:lnTo>
                    <a:pt x="4067175" y="390525"/>
                  </a:lnTo>
                  <a:lnTo>
                    <a:pt x="4067175" y="381000"/>
                  </a:lnTo>
                  <a:close/>
                </a:path>
                <a:path w="5381625" h="39052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5381625" h="390525">
                  <a:moveTo>
                    <a:pt x="4124325" y="381000"/>
                  </a:moveTo>
                  <a:lnTo>
                    <a:pt x="4114800" y="381000"/>
                  </a:lnTo>
                  <a:lnTo>
                    <a:pt x="4114800" y="390525"/>
                  </a:lnTo>
                  <a:lnTo>
                    <a:pt x="4124325" y="390525"/>
                  </a:lnTo>
                  <a:lnTo>
                    <a:pt x="4124325" y="381000"/>
                  </a:lnTo>
                  <a:close/>
                </a:path>
                <a:path w="5381625" h="390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5381625" h="390525">
                  <a:moveTo>
                    <a:pt x="4181475" y="381000"/>
                  </a:moveTo>
                  <a:lnTo>
                    <a:pt x="4171950" y="381000"/>
                  </a:lnTo>
                  <a:lnTo>
                    <a:pt x="4171950" y="390525"/>
                  </a:lnTo>
                  <a:lnTo>
                    <a:pt x="4181475" y="390525"/>
                  </a:lnTo>
                  <a:lnTo>
                    <a:pt x="4181475" y="381000"/>
                  </a:lnTo>
                  <a:close/>
                </a:path>
                <a:path w="5381625" h="390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381625" h="390525">
                  <a:moveTo>
                    <a:pt x="4238625" y="381000"/>
                  </a:moveTo>
                  <a:lnTo>
                    <a:pt x="4229100" y="381000"/>
                  </a:lnTo>
                  <a:lnTo>
                    <a:pt x="4229100" y="390525"/>
                  </a:lnTo>
                  <a:lnTo>
                    <a:pt x="4238625" y="390525"/>
                  </a:lnTo>
                  <a:lnTo>
                    <a:pt x="4238625" y="381000"/>
                  </a:lnTo>
                  <a:close/>
                </a:path>
                <a:path w="5381625" h="390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381625" h="390525">
                  <a:moveTo>
                    <a:pt x="4295775" y="381000"/>
                  </a:moveTo>
                  <a:lnTo>
                    <a:pt x="4286250" y="381000"/>
                  </a:lnTo>
                  <a:lnTo>
                    <a:pt x="4286250" y="390525"/>
                  </a:lnTo>
                  <a:lnTo>
                    <a:pt x="4295775" y="390525"/>
                  </a:lnTo>
                  <a:lnTo>
                    <a:pt x="4295775" y="381000"/>
                  </a:lnTo>
                  <a:close/>
                </a:path>
                <a:path w="5381625" h="390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381625" h="390525">
                  <a:moveTo>
                    <a:pt x="4352925" y="381000"/>
                  </a:moveTo>
                  <a:lnTo>
                    <a:pt x="4343400" y="381000"/>
                  </a:lnTo>
                  <a:lnTo>
                    <a:pt x="4343400" y="390525"/>
                  </a:lnTo>
                  <a:lnTo>
                    <a:pt x="4352925" y="390525"/>
                  </a:lnTo>
                  <a:lnTo>
                    <a:pt x="4352925" y="381000"/>
                  </a:lnTo>
                  <a:close/>
                </a:path>
                <a:path w="5381625" h="390525">
                  <a:moveTo>
                    <a:pt x="4410075" y="381000"/>
                  </a:moveTo>
                  <a:lnTo>
                    <a:pt x="4400550" y="381000"/>
                  </a:lnTo>
                  <a:lnTo>
                    <a:pt x="4400550" y="390525"/>
                  </a:lnTo>
                  <a:lnTo>
                    <a:pt x="4410075" y="390525"/>
                  </a:lnTo>
                  <a:lnTo>
                    <a:pt x="4410075" y="381000"/>
                  </a:lnTo>
                  <a:close/>
                </a:path>
                <a:path w="5381625" h="390525">
                  <a:moveTo>
                    <a:pt x="4467225" y="381000"/>
                  </a:moveTo>
                  <a:lnTo>
                    <a:pt x="4457700" y="381000"/>
                  </a:lnTo>
                  <a:lnTo>
                    <a:pt x="4457700" y="390525"/>
                  </a:lnTo>
                  <a:lnTo>
                    <a:pt x="4467225" y="390525"/>
                  </a:lnTo>
                  <a:lnTo>
                    <a:pt x="4467225" y="381000"/>
                  </a:lnTo>
                  <a:close/>
                </a:path>
                <a:path w="5381625" h="390525">
                  <a:moveTo>
                    <a:pt x="4524375" y="381000"/>
                  </a:moveTo>
                  <a:lnTo>
                    <a:pt x="4514850" y="381000"/>
                  </a:lnTo>
                  <a:lnTo>
                    <a:pt x="4514850" y="390525"/>
                  </a:lnTo>
                  <a:lnTo>
                    <a:pt x="4524375" y="390525"/>
                  </a:lnTo>
                  <a:lnTo>
                    <a:pt x="4524375" y="381000"/>
                  </a:lnTo>
                  <a:close/>
                </a:path>
                <a:path w="5381625" h="390525">
                  <a:moveTo>
                    <a:pt x="4581525" y="381000"/>
                  </a:moveTo>
                  <a:lnTo>
                    <a:pt x="4572000" y="381000"/>
                  </a:lnTo>
                  <a:lnTo>
                    <a:pt x="4572000" y="390525"/>
                  </a:lnTo>
                  <a:lnTo>
                    <a:pt x="4581525" y="390525"/>
                  </a:lnTo>
                  <a:lnTo>
                    <a:pt x="4581525" y="381000"/>
                  </a:lnTo>
                  <a:close/>
                </a:path>
                <a:path w="5381625" h="390525">
                  <a:moveTo>
                    <a:pt x="4638675" y="381000"/>
                  </a:moveTo>
                  <a:lnTo>
                    <a:pt x="4629150" y="381000"/>
                  </a:lnTo>
                  <a:lnTo>
                    <a:pt x="4629150" y="390525"/>
                  </a:lnTo>
                  <a:lnTo>
                    <a:pt x="4638675" y="390525"/>
                  </a:lnTo>
                  <a:lnTo>
                    <a:pt x="4638675" y="381000"/>
                  </a:lnTo>
                  <a:close/>
                </a:path>
                <a:path w="5381625" h="390525">
                  <a:moveTo>
                    <a:pt x="4695825" y="381000"/>
                  </a:moveTo>
                  <a:lnTo>
                    <a:pt x="4686300" y="381000"/>
                  </a:lnTo>
                  <a:lnTo>
                    <a:pt x="4686300" y="390525"/>
                  </a:lnTo>
                  <a:lnTo>
                    <a:pt x="4695825" y="390525"/>
                  </a:lnTo>
                  <a:lnTo>
                    <a:pt x="4695825" y="381000"/>
                  </a:lnTo>
                  <a:close/>
                </a:path>
                <a:path w="5381625" h="390525">
                  <a:moveTo>
                    <a:pt x="4752975" y="381000"/>
                  </a:moveTo>
                  <a:lnTo>
                    <a:pt x="4743450" y="381000"/>
                  </a:lnTo>
                  <a:lnTo>
                    <a:pt x="4743450" y="390525"/>
                  </a:lnTo>
                  <a:lnTo>
                    <a:pt x="4752975" y="390525"/>
                  </a:lnTo>
                  <a:lnTo>
                    <a:pt x="4752975" y="381000"/>
                  </a:lnTo>
                  <a:close/>
                </a:path>
                <a:path w="5381625" h="390525">
                  <a:moveTo>
                    <a:pt x="4810125" y="381000"/>
                  </a:moveTo>
                  <a:lnTo>
                    <a:pt x="4800600" y="381000"/>
                  </a:lnTo>
                  <a:lnTo>
                    <a:pt x="4800600" y="390525"/>
                  </a:lnTo>
                  <a:lnTo>
                    <a:pt x="4810125" y="390525"/>
                  </a:lnTo>
                  <a:lnTo>
                    <a:pt x="4810125" y="381000"/>
                  </a:lnTo>
                  <a:close/>
                </a:path>
                <a:path w="5381625" h="390525">
                  <a:moveTo>
                    <a:pt x="4867275" y="381000"/>
                  </a:moveTo>
                  <a:lnTo>
                    <a:pt x="4857750" y="381000"/>
                  </a:lnTo>
                  <a:lnTo>
                    <a:pt x="4857750" y="390525"/>
                  </a:lnTo>
                  <a:lnTo>
                    <a:pt x="4867275" y="390525"/>
                  </a:lnTo>
                  <a:lnTo>
                    <a:pt x="4867275" y="381000"/>
                  </a:lnTo>
                  <a:close/>
                </a:path>
                <a:path w="5381625" h="390525">
                  <a:moveTo>
                    <a:pt x="4924425" y="381000"/>
                  </a:moveTo>
                  <a:lnTo>
                    <a:pt x="4914900" y="381000"/>
                  </a:lnTo>
                  <a:lnTo>
                    <a:pt x="4914900" y="390525"/>
                  </a:lnTo>
                  <a:lnTo>
                    <a:pt x="4924425" y="390525"/>
                  </a:lnTo>
                  <a:lnTo>
                    <a:pt x="4924425" y="381000"/>
                  </a:lnTo>
                  <a:close/>
                </a:path>
                <a:path w="5381625" h="390525">
                  <a:moveTo>
                    <a:pt x="4981575" y="381000"/>
                  </a:moveTo>
                  <a:lnTo>
                    <a:pt x="4972050" y="381000"/>
                  </a:lnTo>
                  <a:lnTo>
                    <a:pt x="4972050" y="390525"/>
                  </a:lnTo>
                  <a:lnTo>
                    <a:pt x="4981575" y="390525"/>
                  </a:lnTo>
                  <a:lnTo>
                    <a:pt x="4981575" y="381000"/>
                  </a:lnTo>
                  <a:close/>
                </a:path>
                <a:path w="5381625" h="390525">
                  <a:moveTo>
                    <a:pt x="5038725" y="381000"/>
                  </a:moveTo>
                  <a:lnTo>
                    <a:pt x="5029200" y="381000"/>
                  </a:lnTo>
                  <a:lnTo>
                    <a:pt x="5029200" y="390525"/>
                  </a:lnTo>
                  <a:lnTo>
                    <a:pt x="5038725" y="390525"/>
                  </a:lnTo>
                  <a:lnTo>
                    <a:pt x="5038725" y="381000"/>
                  </a:lnTo>
                  <a:close/>
                </a:path>
                <a:path w="5381625" h="390525">
                  <a:moveTo>
                    <a:pt x="5095875" y="381000"/>
                  </a:moveTo>
                  <a:lnTo>
                    <a:pt x="5086350" y="381000"/>
                  </a:lnTo>
                  <a:lnTo>
                    <a:pt x="5086350" y="390525"/>
                  </a:lnTo>
                  <a:lnTo>
                    <a:pt x="5095875" y="390525"/>
                  </a:lnTo>
                  <a:lnTo>
                    <a:pt x="5095875" y="381000"/>
                  </a:lnTo>
                  <a:close/>
                </a:path>
                <a:path w="5381625" h="390525">
                  <a:moveTo>
                    <a:pt x="5153025" y="381000"/>
                  </a:moveTo>
                  <a:lnTo>
                    <a:pt x="5143500" y="381000"/>
                  </a:lnTo>
                  <a:lnTo>
                    <a:pt x="5143500" y="390525"/>
                  </a:lnTo>
                  <a:lnTo>
                    <a:pt x="5153025" y="390525"/>
                  </a:lnTo>
                  <a:lnTo>
                    <a:pt x="5153025" y="381000"/>
                  </a:lnTo>
                  <a:close/>
                </a:path>
                <a:path w="5381625" h="390525">
                  <a:moveTo>
                    <a:pt x="5210175" y="381000"/>
                  </a:moveTo>
                  <a:lnTo>
                    <a:pt x="5200650" y="381000"/>
                  </a:lnTo>
                  <a:lnTo>
                    <a:pt x="5200650" y="390525"/>
                  </a:lnTo>
                  <a:lnTo>
                    <a:pt x="5210175" y="390525"/>
                  </a:lnTo>
                  <a:lnTo>
                    <a:pt x="5210175" y="381000"/>
                  </a:lnTo>
                  <a:close/>
                </a:path>
                <a:path w="5381625" h="390525">
                  <a:moveTo>
                    <a:pt x="5267325" y="381000"/>
                  </a:moveTo>
                  <a:lnTo>
                    <a:pt x="5257800" y="381000"/>
                  </a:lnTo>
                  <a:lnTo>
                    <a:pt x="5257800" y="390525"/>
                  </a:lnTo>
                  <a:lnTo>
                    <a:pt x="5267325" y="390525"/>
                  </a:lnTo>
                  <a:lnTo>
                    <a:pt x="5267325" y="381000"/>
                  </a:lnTo>
                  <a:close/>
                </a:path>
                <a:path w="5381625" h="390525">
                  <a:moveTo>
                    <a:pt x="5324475" y="381000"/>
                  </a:moveTo>
                  <a:lnTo>
                    <a:pt x="5314950" y="381000"/>
                  </a:lnTo>
                  <a:lnTo>
                    <a:pt x="5314950" y="390525"/>
                  </a:lnTo>
                  <a:lnTo>
                    <a:pt x="5324475" y="390525"/>
                  </a:lnTo>
                  <a:lnTo>
                    <a:pt x="5324475" y="381000"/>
                  </a:lnTo>
                  <a:close/>
                </a:path>
                <a:path w="5381625" h="390525">
                  <a:moveTo>
                    <a:pt x="5381625" y="381000"/>
                  </a:moveTo>
                  <a:lnTo>
                    <a:pt x="5372100" y="381000"/>
                  </a:lnTo>
                  <a:lnTo>
                    <a:pt x="5372100" y="390525"/>
                  </a:lnTo>
                  <a:lnTo>
                    <a:pt x="5381625" y="390525"/>
                  </a:lnTo>
                  <a:lnTo>
                    <a:pt x="5381625" y="3810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3445" y="2667012"/>
              <a:ext cx="5381625" cy="390525"/>
            </a:xfrm>
            <a:custGeom>
              <a:avLst/>
              <a:gdLst/>
              <a:ahLst/>
              <a:cxnLst/>
              <a:rect l="l" t="t" r="r" b="b"/>
              <a:pathLst>
                <a:path w="5381625" h="390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390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390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390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390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390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390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390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390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390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390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390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390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390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81625" h="390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81625" h="390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81625" h="390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81625" h="390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81625" h="390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390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390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81625" h="390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5308"/>
                  </a:lnTo>
                  <a:lnTo>
                    <a:pt x="1495425" y="5308"/>
                  </a:lnTo>
                  <a:lnTo>
                    <a:pt x="1495425" y="0"/>
                  </a:lnTo>
                  <a:close/>
                </a:path>
                <a:path w="5381625" h="390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5308"/>
                  </a:lnTo>
                  <a:lnTo>
                    <a:pt x="1552575" y="5308"/>
                  </a:lnTo>
                  <a:lnTo>
                    <a:pt x="1552575" y="0"/>
                  </a:lnTo>
                  <a:close/>
                </a:path>
                <a:path w="5381625" h="390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5308"/>
                  </a:lnTo>
                  <a:lnTo>
                    <a:pt x="1609725" y="5308"/>
                  </a:lnTo>
                  <a:lnTo>
                    <a:pt x="1609725" y="0"/>
                  </a:lnTo>
                  <a:close/>
                </a:path>
                <a:path w="5381625" h="390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5308"/>
                  </a:lnTo>
                  <a:lnTo>
                    <a:pt x="1666875" y="5308"/>
                  </a:lnTo>
                  <a:lnTo>
                    <a:pt x="1666875" y="0"/>
                  </a:lnTo>
                  <a:close/>
                </a:path>
                <a:path w="5381625" h="390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5308"/>
                  </a:lnTo>
                  <a:lnTo>
                    <a:pt x="1724025" y="5308"/>
                  </a:lnTo>
                  <a:lnTo>
                    <a:pt x="1724025" y="0"/>
                  </a:lnTo>
                  <a:close/>
                </a:path>
                <a:path w="5381625" h="390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81625" h="390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381625" h="390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381625" h="390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381625" h="390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381625" h="390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381625" h="390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381625" h="390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381625" h="390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381625" h="390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381625" h="390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381625" h="390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381625" h="390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381625" h="390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381625" h="390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381625" h="390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381625" h="390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381625" h="390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381625" h="390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381625" h="390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381625" h="390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381625" h="390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381625" h="390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381625" h="390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381625" h="390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381625" h="390525">
                  <a:moveTo>
                    <a:pt x="4295775" y="380987"/>
                  </a:moveTo>
                  <a:lnTo>
                    <a:pt x="4286250" y="380987"/>
                  </a:lnTo>
                  <a:lnTo>
                    <a:pt x="4286250" y="390512"/>
                  </a:lnTo>
                  <a:lnTo>
                    <a:pt x="4295775" y="390512"/>
                  </a:lnTo>
                  <a:lnTo>
                    <a:pt x="4295775" y="380987"/>
                  </a:lnTo>
                  <a:close/>
                </a:path>
                <a:path w="5381625" h="390525">
                  <a:moveTo>
                    <a:pt x="4352925" y="380987"/>
                  </a:moveTo>
                  <a:lnTo>
                    <a:pt x="4343400" y="380987"/>
                  </a:lnTo>
                  <a:lnTo>
                    <a:pt x="4343400" y="390512"/>
                  </a:lnTo>
                  <a:lnTo>
                    <a:pt x="4352925" y="390512"/>
                  </a:lnTo>
                  <a:lnTo>
                    <a:pt x="4352925" y="380987"/>
                  </a:lnTo>
                  <a:close/>
                </a:path>
                <a:path w="5381625" h="390525">
                  <a:moveTo>
                    <a:pt x="4410075" y="380987"/>
                  </a:moveTo>
                  <a:lnTo>
                    <a:pt x="4400550" y="380987"/>
                  </a:lnTo>
                  <a:lnTo>
                    <a:pt x="4400550" y="390512"/>
                  </a:lnTo>
                  <a:lnTo>
                    <a:pt x="4410075" y="390512"/>
                  </a:lnTo>
                  <a:lnTo>
                    <a:pt x="4410075" y="380987"/>
                  </a:lnTo>
                  <a:close/>
                </a:path>
                <a:path w="5381625" h="390525">
                  <a:moveTo>
                    <a:pt x="4467225" y="380987"/>
                  </a:moveTo>
                  <a:lnTo>
                    <a:pt x="4457700" y="380987"/>
                  </a:lnTo>
                  <a:lnTo>
                    <a:pt x="4457700" y="390512"/>
                  </a:lnTo>
                  <a:lnTo>
                    <a:pt x="4467225" y="390512"/>
                  </a:lnTo>
                  <a:lnTo>
                    <a:pt x="4467225" y="380987"/>
                  </a:lnTo>
                  <a:close/>
                </a:path>
                <a:path w="5381625" h="390525">
                  <a:moveTo>
                    <a:pt x="4524375" y="380987"/>
                  </a:moveTo>
                  <a:lnTo>
                    <a:pt x="4514850" y="380987"/>
                  </a:lnTo>
                  <a:lnTo>
                    <a:pt x="4514850" y="390512"/>
                  </a:lnTo>
                  <a:lnTo>
                    <a:pt x="4524375" y="390512"/>
                  </a:lnTo>
                  <a:lnTo>
                    <a:pt x="4524375" y="380987"/>
                  </a:lnTo>
                  <a:close/>
                </a:path>
                <a:path w="5381625" h="390525">
                  <a:moveTo>
                    <a:pt x="4581525" y="380987"/>
                  </a:moveTo>
                  <a:lnTo>
                    <a:pt x="4572000" y="380987"/>
                  </a:lnTo>
                  <a:lnTo>
                    <a:pt x="4572000" y="390512"/>
                  </a:lnTo>
                  <a:lnTo>
                    <a:pt x="4581525" y="390512"/>
                  </a:lnTo>
                  <a:lnTo>
                    <a:pt x="4581525" y="380987"/>
                  </a:lnTo>
                  <a:close/>
                </a:path>
                <a:path w="5381625" h="390525">
                  <a:moveTo>
                    <a:pt x="4638675" y="380987"/>
                  </a:moveTo>
                  <a:lnTo>
                    <a:pt x="4629150" y="380987"/>
                  </a:lnTo>
                  <a:lnTo>
                    <a:pt x="4629150" y="390512"/>
                  </a:lnTo>
                  <a:lnTo>
                    <a:pt x="4638675" y="390512"/>
                  </a:lnTo>
                  <a:lnTo>
                    <a:pt x="4638675" y="380987"/>
                  </a:lnTo>
                  <a:close/>
                </a:path>
                <a:path w="5381625" h="390525">
                  <a:moveTo>
                    <a:pt x="4695825" y="380987"/>
                  </a:moveTo>
                  <a:lnTo>
                    <a:pt x="4686300" y="380987"/>
                  </a:lnTo>
                  <a:lnTo>
                    <a:pt x="4686300" y="390512"/>
                  </a:lnTo>
                  <a:lnTo>
                    <a:pt x="4695825" y="390512"/>
                  </a:lnTo>
                  <a:lnTo>
                    <a:pt x="4695825" y="380987"/>
                  </a:lnTo>
                  <a:close/>
                </a:path>
                <a:path w="5381625" h="390525">
                  <a:moveTo>
                    <a:pt x="4752975" y="380987"/>
                  </a:moveTo>
                  <a:lnTo>
                    <a:pt x="4743450" y="380987"/>
                  </a:lnTo>
                  <a:lnTo>
                    <a:pt x="4743450" y="390512"/>
                  </a:lnTo>
                  <a:lnTo>
                    <a:pt x="4752975" y="390512"/>
                  </a:lnTo>
                  <a:lnTo>
                    <a:pt x="4752975" y="380987"/>
                  </a:lnTo>
                  <a:close/>
                </a:path>
                <a:path w="5381625" h="390525">
                  <a:moveTo>
                    <a:pt x="4810125" y="380987"/>
                  </a:moveTo>
                  <a:lnTo>
                    <a:pt x="4800600" y="380987"/>
                  </a:lnTo>
                  <a:lnTo>
                    <a:pt x="4800600" y="390512"/>
                  </a:lnTo>
                  <a:lnTo>
                    <a:pt x="4810125" y="390512"/>
                  </a:lnTo>
                  <a:lnTo>
                    <a:pt x="4810125" y="380987"/>
                  </a:lnTo>
                  <a:close/>
                </a:path>
                <a:path w="5381625" h="390525">
                  <a:moveTo>
                    <a:pt x="4867275" y="380987"/>
                  </a:moveTo>
                  <a:lnTo>
                    <a:pt x="4857750" y="380987"/>
                  </a:lnTo>
                  <a:lnTo>
                    <a:pt x="4857750" y="390512"/>
                  </a:lnTo>
                  <a:lnTo>
                    <a:pt x="4867275" y="390512"/>
                  </a:lnTo>
                  <a:lnTo>
                    <a:pt x="4867275" y="380987"/>
                  </a:lnTo>
                  <a:close/>
                </a:path>
                <a:path w="5381625" h="390525">
                  <a:moveTo>
                    <a:pt x="4924425" y="380987"/>
                  </a:moveTo>
                  <a:lnTo>
                    <a:pt x="4914900" y="380987"/>
                  </a:lnTo>
                  <a:lnTo>
                    <a:pt x="4914900" y="390512"/>
                  </a:lnTo>
                  <a:lnTo>
                    <a:pt x="4924425" y="390512"/>
                  </a:lnTo>
                  <a:lnTo>
                    <a:pt x="4924425" y="380987"/>
                  </a:lnTo>
                  <a:close/>
                </a:path>
                <a:path w="5381625" h="390525">
                  <a:moveTo>
                    <a:pt x="4981575" y="380987"/>
                  </a:moveTo>
                  <a:lnTo>
                    <a:pt x="4972050" y="380987"/>
                  </a:lnTo>
                  <a:lnTo>
                    <a:pt x="4972050" y="390512"/>
                  </a:lnTo>
                  <a:lnTo>
                    <a:pt x="4981575" y="390512"/>
                  </a:lnTo>
                  <a:lnTo>
                    <a:pt x="4981575" y="380987"/>
                  </a:lnTo>
                  <a:close/>
                </a:path>
                <a:path w="5381625" h="390525">
                  <a:moveTo>
                    <a:pt x="5038725" y="380987"/>
                  </a:moveTo>
                  <a:lnTo>
                    <a:pt x="5029200" y="380987"/>
                  </a:lnTo>
                  <a:lnTo>
                    <a:pt x="5029200" y="390512"/>
                  </a:lnTo>
                  <a:lnTo>
                    <a:pt x="5038725" y="390512"/>
                  </a:lnTo>
                  <a:lnTo>
                    <a:pt x="5038725" y="380987"/>
                  </a:lnTo>
                  <a:close/>
                </a:path>
                <a:path w="5381625" h="390525">
                  <a:moveTo>
                    <a:pt x="5095875" y="380987"/>
                  </a:moveTo>
                  <a:lnTo>
                    <a:pt x="5086350" y="380987"/>
                  </a:lnTo>
                  <a:lnTo>
                    <a:pt x="5086350" y="390512"/>
                  </a:lnTo>
                  <a:lnTo>
                    <a:pt x="5095875" y="390512"/>
                  </a:lnTo>
                  <a:lnTo>
                    <a:pt x="5095875" y="380987"/>
                  </a:lnTo>
                  <a:close/>
                </a:path>
                <a:path w="5381625" h="390525">
                  <a:moveTo>
                    <a:pt x="5153025" y="380987"/>
                  </a:moveTo>
                  <a:lnTo>
                    <a:pt x="5143500" y="380987"/>
                  </a:lnTo>
                  <a:lnTo>
                    <a:pt x="5143500" y="390512"/>
                  </a:lnTo>
                  <a:lnTo>
                    <a:pt x="5153025" y="390512"/>
                  </a:lnTo>
                  <a:lnTo>
                    <a:pt x="5153025" y="380987"/>
                  </a:lnTo>
                  <a:close/>
                </a:path>
                <a:path w="5381625" h="390525">
                  <a:moveTo>
                    <a:pt x="5210175" y="380987"/>
                  </a:moveTo>
                  <a:lnTo>
                    <a:pt x="5200650" y="380987"/>
                  </a:lnTo>
                  <a:lnTo>
                    <a:pt x="5200650" y="390512"/>
                  </a:lnTo>
                  <a:lnTo>
                    <a:pt x="5210175" y="390512"/>
                  </a:lnTo>
                  <a:lnTo>
                    <a:pt x="5210175" y="380987"/>
                  </a:lnTo>
                  <a:close/>
                </a:path>
                <a:path w="5381625" h="390525">
                  <a:moveTo>
                    <a:pt x="5267325" y="380987"/>
                  </a:moveTo>
                  <a:lnTo>
                    <a:pt x="5257800" y="380987"/>
                  </a:lnTo>
                  <a:lnTo>
                    <a:pt x="5257800" y="390512"/>
                  </a:lnTo>
                  <a:lnTo>
                    <a:pt x="5267325" y="390512"/>
                  </a:lnTo>
                  <a:lnTo>
                    <a:pt x="5267325" y="380987"/>
                  </a:lnTo>
                  <a:close/>
                </a:path>
                <a:path w="5381625" h="390525">
                  <a:moveTo>
                    <a:pt x="5324475" y="380987"/>
                  </a:moveTo>
                  <a:lnTo>
                    <a:pt x="5314950" y="380987"/>
                  </a:lnTo>
                  <a:lnTo>
                    <a:pt x="5314950" y="390512"/>
                  </a:lnTo>
                  <a:lnTo>
                    <a:pt x="5324475" y="390512"/>
                  </a:lnTo>
                  <a:lnTo>
                    <a:pt x="5324475" y="380987"/>
                  </a:lnTo>
                  <a:close/>
                </a:path>
                <a:path w="5381625" h="390525">
                  <a:moveTo>
                    <a:pt x="5381625" y="380987"/>
                  </a:moveTo>
                  <a:lnTo>
                    <a:pt x="5372100" y="380987"/>
                  </a:lnTo>
                  <a:lnTo>
                    <a:pt x="5372100" y="390512"/>
                  </a:lnTo>
                  <a:lnTo>
                    <a:pt x="5381625" y="390512"/>
                  </a:lnTo>
                  <a:lnTo>
                    <a:pt x="5381625" y="3809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3445" y="2286012"/>
              <a:ext cx="5381625" cy="390525"/>
            </a:xfrm>
            <a:custGeom>
              <a:avLst/>
              <a:gdLst/>
              <a:ahLst/>
              <a:cxnLst/>
              <a:rect l="l" t="t" r="r" b="b"/>
              <a:pathLst>
                <a:path w="5381625" h="390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390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390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390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390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390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390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390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390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390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390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390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381625" h="390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381625" h="390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381625" h="390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381625" h="390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381625" h="390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381625" h="390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381625" h="390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381625" h="390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381625" h="390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381625" h="390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381625" h="390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381625" h="390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381625" h="390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381625" h="390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381625" h="390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381625" h="390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381625" h="390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381625" h="390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381625" h="390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381625" h="390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381625" h="390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381625" h="390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381625" h="390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381625" h="390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381625" h="390525">
                  <a:moveTo>
                    <a:pt x="3438525" y="381000"/>
                  </a:moveTo>
                  <a:lnTo>
                    <a:pt x="3429000" y="381000"/>
                  </a:lnTo>
                  <a:lnTo>
                    <a:pt x="3429000" y="390525"/>
                  </a:lnTo>
                  <a:lnTo>
                    <a:pt x="3438525" y="390525"/>
                  </a:lnTo>
                  <a:lnTo>
                    <a:pt x="3438525" y="381000"/>
                  </a:lnTo>
                  <a:close/>
                </a:path>
                <a:path w="5381625" h="390525">
                  <a:moveTo>
                    <a:pt x="3495675" y="381000"/>
                  </a:moveTo>
                  <a:lnTo>
                    <a:pt x="3486150" y="381000"/>
                  </a:lnTo>
                  <a:lnTo>
                    <a:pt x="3486150" y="390525"/>
                  </a:lnTo>
                  <a:lnTo>
                    <a:pt x="3495675" y="390525"/>
                  </a:lnTo>
                  <a:lnTo>
                    <a:pt x="3495675" y="381000"/>
                  </a:lnTo>
                  <a:close/>
                </a:path>
                <a:path w="5381625" h="390525">
                  <a:moveTo>
                    <a:pt x="3552825" y="381000"/>
                  </a:moveTo>
                  <a:lnTo>
                    <a:pt x="3543300" y="381000"/>
                  </a:lnTo>
                  <a:lnTo>
                    <a:pt x="3543300" y="390525"/>
                  </a:lnTo>
                  <a:lnTo>
                    <a:pt x="3552825" y="390525"/>
                  </a:lnTo>
                  <a:lnTo>
                    <a:pt x="3552825" y="381000"/>
                  </a:lnTo>
                  <a:close/>
                </a:path>
                <a:path w="5381625" h="390525">
                  <a:moveTo>
                    <a:pt x="3609975" y="381000"/>
                  </a:moveTo>
                  <a:lnTo>
                    <a:pt x="3600450" y="381000"/>
                  </a:lnTo>
                  <a:lnTo>
                    <a:pt x="3600450" y="390525"/>
                  </a:lnTo>
                  <a:lnTo>
                    <a:pt x="3609975" y="390525"/>
                  </a:lnTo>
                  <a:lnTo>
                    <a:pt x="3609975" y="381000"/>
                  </a:lnTo>
                  <a:close/>
                </a:path>
                <a:path w="5381625" h="390525">
                  <a:moveTo>
                    <a:pt x="3667125" y="381000"/>
                  </a:moveTo>
                  <a:lnTo>
                    <a:pt x="3657600" y="381000"/>
                  </a:lnTo>
                  <a:lnTo>
                    <a:pt x="3657600" y="390525"/>
                  </a:lnTo>
                  <a:lnTo>
                    <a:pt x="3667125" y="390525"/>
                  </a:lnTo>
                  <a:lnTo>
                    <a:pt x="3667125" y="381000"/>
                  </a:lnTo>
                  <a:close/>
                </a:path>
                <a:path w="5381625" h="390525">
                  <a:moveTo>
                    <a:pt x="3724275" y="381000"/>
                  </a:moveTo>
                  <a:lnTo>
                    <a:pt x="3714750" y="381000"/>
                  </a:lnTo>
                  <a:lnTo>
                    <a:pt x="3714750" y="390525"/>
                  </a:lnTo>
                  <a:lnTo>
                    <a:pt x="3724275" y="390525"/>
                  </a:lnTo>
                  <a:lnTo>
                    <a:pt x="3724275" y="381000"/>
                  </a:lnTo>
                  <a:close/>
                </a:path>
                <a:path w="5381625" h="390525">
                  <a:moveTo>
                    <a:pt x="3781425" y="381000"/>
                  </a:moveTo>
                  <a:lnTo>
                    <a:pt x="3771900" y="381000"/>
                  </a:lnTo>
                  <a:lnTo>
                    <a:pt x="3771900" y="390525"/>
                  </a:lnTo>
                  <a:lnTo>
                    <a:pt x="3781425" y="390525"/>
                  </a:lnTo>
                  <a:lnTo>
                    <a:pt x="3781425" y="381000"/>
                  </a:lnTo>
                  <a:close/>
                </a:path>
                <a:path w="5381625" h="390525">
                  <a:moveTo>
                    <a:pt x="3838575" y="381000"/>
                  </a:moveTo>
                  <a:lnTo>
                    <a:pt x="3829050" y="381000"/>
                  </a:lnTo>
                  <a:lnTo>
                    <a:pt x="3829050" y="390525"/>
                  </a:lnTo>
                  <a:lnTo>
                    <a:pt x="3838575" y="390525"/>
                  </a:lnTo>
                  <a:lnTo>
                    <a:pt x="3838575" y="381000"/>
                  </a:lnTo>
                  <a:close/>
                </a:path>
                <a:path w="5381625" h="390525">
                  <a:moveTo>
                    <a:pt x="3895725" y="381000"/>
                  </a:moveTo>
                  <a:lnTo>
                    <a:pt x="3886200" y="381000"/>
                  </a:lnTo>
                  <a:lnTo>
                    <a:pt x="3886200" y="390525"/>
                  </a:lnTo>
                  <a:lnTo>
                    <a:pt x="3895725" y="390525"/>
                  </a:lnTo>
                  <a:lnTo>
                    <a:pt x="3895725" y="381000"/>
                  </a:lnTo>
                  <a:close/>
                </a:path>
                <a:path w="5381625" h="390525">
                  <a:moveTo>
                    <a:pt x="3952875" y="381000"/>
                  </a:moveTo>
                  <a:lnTo>
                    <a:pt x="3943350" y="381000"/>
                  </a:lnTo>
                  <a:lnTo>
                    <a:pt x="3943350" y="390525"/>
                  </a:lnTo>
                  <a:lnTo>
                    <a:pt x="3952875" y="390525"/>
                  </a:lnTo>
                  <a:lnTo>
                    <a:pt x="3952875" y="381000"/>
                  </a:lnTo>
                  <a:close/>
                </a:path>
                <a:path w="5381625" h="390525">
                  <a:moveTo>
                    <a:pt x="4010025" y="381000"/>
                  </a:moveTo>
                  <a:lnTo>
                    <a:pt x="4000500" y="381000"/>
                  </a:lnTo>
                  <a:lnTo>
                    <a:pt x="4000500" y="390525"/>
                  </a:lnTo>
                  <a:lnTo>
                    <a:pt x="4010025" y="390525"/>
                  </a:lnTo>
                  <a:lnTo>
                    <a:pt x="4010025" y="381000"/>
                  </a:lnTo>
                  <a:close/>
                </a:path>
                <a:path w="5381625" h="390525">
                  <a:moveTo>
                    <a:pt x="4067175" y="381000"/>
                  </a:moveTo>
                  <a:lnTo>
                    <a:pt x="4057650" y="381000"/>
                  </a:lnTo>
                  <a:lnTo>
                    <a:pt x="4057650" y="390525"/>
                  </a:lnTo>
                  <a:lnTo>
                    <a:pt x="4067175" y="390525"/>
                  </a:lnTo>
                  <a:lnTo>
                    <a:pt x="4067175" y="381000"/>
                  </a:lnTo>
                  <a:close/>
                </a:path>
                <a:path w="5381625" h="390525">
                  <a:moveTo>
                    <a:pt x="4124325" y="381000"/>
                  </a:moveTo>
                  <a:lnTo>
                    <a:pt x="4114800" y="381000"/>
                  </a:lnTo>
                  <a:lnTo>
                    <a:pt x="4114800" y="390525"/>
                  </a:lnTo>
                  <a:lnTo>
                    <a:pt x="4124325" y="390525"/>
                  </a:lnTo>
                  <a:lnTo>
                    <a:pt x="4124325" y="381000"/>
                  </a:lnTo>
                  <a:close/>
                </a:path>
                <a:path w="5381625" h="390525">
                  <a:moveTo>
                    <a:pt x="4181475" y="381000"/>
                  </a:moveTo>
                  <a:lnTo>
                    <a:pt x="4171950" y="381000"/>
                  </a:lnTo>
                  <a:lnTo>
                    <a:pt x="4171950" y="390525"/>
                  </a:lnTo>
                  <a:lnTo>
                    <a:pt x="4181475" y="390525"/>
                  </a:lnTo>
                  <a:lnTo>
                    <a:pt x="4181475" y="381000"/>
                  </a:lnTo>
                  <a:close/>
                </a:path>
                <a:path w="5381625" h="390525">
                  <a:moveTo>
                    <a:pt x="4238625" y="381000"/>
                  </a:moveTo>
                  <a:lnTo>
                    <a:pt x="4229100" y="381000"/>
                  </a:lnTo>
                  <a:lnTo>
                    <a:pt x="4229100" y="390525"/>
                  </a:lnTo>
                  <a:lnTo>
                    <a:pt x="4238625" y="390525"/>
                  </a:lnTo>
                  <a:lnTo>
                    <a:pt x="4238625" y="381000"/>
                  </a:lnTo>
                  <a:close/>
                </a:path>
                <a:path w="5381625" h="390525">
                  <a:moveTo>
                    <a:pt x="4295775" y="381000"/>
                  </a:moveTo>
                  <a:lnTo>
                    <a:pt x="4286250" y="381000"/>
                  </a:lnTo>
                  <a:lnTo>
                    <a:pt x="4286250" y="390525"/>
                  </a:lnTo>
                  <a:lnTo>
                    <a:pt x="4295775" y="390525"/>
                  </a:lnTo>
                  <a:lnTo>
                    <a:pt x="4295775" y="381000"/>
                  </a:lnTo>
                  <a:close/>
                </a:path>
                <a:path w="5381625" h="390525">
                  <a:moveTo>
                    <a:pt x="4352925" y="381000"/>
                  </a:moveTo>
                  <a:lnTo>
                    <a:pt x="4343400" y="381000"/>
                  </a:lnTo>
                  <a:lnTo>
                    <a:pt x="4343400" y="390525"/>
                  </a:lnTo>
                  <a:lnTo>
                    <a:pt x="4352925" y="390525"/>
                  </a:lnTo>
                  <a:lnTo>
                    <a:pt x="4352925" y="381000"/>
                  </a:lnTo>
                  <a:close/>
                </a:path>
                <a:path w="5381625" h="390525">
                  <a:moveTo>
                    <a:pt x="4410075" y="381000"/>
                  </a:moveTo>
                  <a:lnTo>
                    <a:pt x="4400550" y="381000"/>
                  </a:lnTo>
                  <a:lnTo>
                    <a:pt x="4400550" y="390525"/>
                  </a:lnTo>
                  <a:lnTo>
                    <a:pt x="4410075" y="390525"/>
                  </a:lnTo>
                  <a:lnTo>
                    <a:pt x="4410075" y="381000"/>
                  </a:lnTo>
                  <a:close/>
                </a:path>
                <a:path w="5381625" h="390525">
                  <a:moveTo>
                    <a:pt x="4467225" y="381000"/>
                  </a:moveTo>
                  <a:lnTo>
                    <a:pt x="4457700" y="381000"/>
                  </a:lnTo>
                  <a:lnTo>
                    <a:pt x="4457700" y="390525"/>
                  </a:lnTo>
                  <a:lnTo>
                    <a:pt x="4467225" y="390525"/>
                  </a:lnTo>
                  <a:lnTo>
                    <a:pt x="4467225" y="381000"/>
                  </a:lnTo>
                  <a:close/>
                </a:path>
                <a:path w="5381625" h="390525">
                  <a:moveTo>
                    <a:pt x="4524375" y="381000"/>
                  </a:moveTo>
                  <a:lnTo>
                    <a:pt x="4514850" y="381000"/>
                  </a:lnTo>
                  <a:lnTo>
                    <a:pt x="4514850" y="390525"/>
                  </a:lnTo>
                  <a:lnTo>
                    <a:pt x="4524375" y="390525"/>
                  </a:lnTo>
                  <a:lnTo>
                    <a:pt x="4524375" y="381000"/>
                  </a:lnTo>
                  <a:close/>
                </a:path>
                <a:path w="5381625" h="390525">
                  <a:moveTo>
                    <a:pt x="4581525" y="381000"/>
                  </a:moveTo>
                  <a:lnTo>
                    <a:pt x="4572000" y="381000"/>
                  </a:lnTo>
                  <a:lnTo>
                    <a:pt x="4572000" y="390525"/>
                  </a:lnTo>
                  <a:lnTo>
                    <a:pt x="4581525" y="390525"/>
                  </a:lnTo>
                  <a:lnTo>
                    <a:pt x="4581525" y="381000"/>
                  </a:lnTo>
                  <a:close/>
                </a:path>
                <a:path w="5381625" h="390525">
                  <a:moveTo>
                    <a:pt x="4638675" y="381000"/>
                  </a:moveTo>
                  <a:lnTo>
                    <a:pt x="4629150" y="381000"/>
                  </a:lnTo>
                  <a:lnTo>
                    <a:pt x="4629150" y="390525"/>
                  </a:lnTo>
                  <a:lnTo>
                    <a:pt x="4638675" y="390525"/>
                  </a:lnTo>
                  <a:lnTo>
                    <a:pt x="4638675" y="381000"/>
                  </a:lnTo>
                  <a:close/>
                </a:path>
                <a:path w="5381625" h="390525">
                  <a:moveTo>
                    <a:pt x="4695825" y="381000"/>
                  </a:moveTo>
                  <a:lnTo>
                    <a:pt x="4686300" y="381000"/>
                  </a:lnTo>
                  <a:lnTo>
                    <a:pt x="4686300" y="390525"/>
                  </a:lnTo>
                  <a:lnTo>
                    <a:pt x="4695825" y="390525"/>
                  </a:lnTo>
                  <a:lnTo>
                    <a:pt x="4695825" y="381000"/>
                  </a:lnTo>
                  <a:close/>
                </a:path>
                <a:path w="5381625" h="390525">
                  <a:moveTo>
                    <a:pt x="4752975" y="381000"/>
                  </a:moveTo>
                  <a:lnTo>
                    <a:pt x="4743450" y="381000"/>
                  </a:lnTo>
                  <a:lnTo>
                    <a:pt x="4743450" y="390525"/>
                  </a:lnTo>
                  <a:lnTo>
                    <a:pt x="4752975" y="390525"/>
                  </a:lnTo>
                  <a:lnTo>
                    <a:pt x="4752975" y="381000"/>
                  </a:lnTo>
                  <a:close/>
                </a:path>
                <a:path w="5381625" h="390525">
                  <a:moveTo>
                    <a:pt x="4810125" y="381000"/>
                  </a:moveTo>
                  <a:lnTo>
                    <a:pt x="4800600" y="381000"/>
                  </a:lnTo>
                  <a:lnTo>
                    <a:pt x="4800600" y="390525"/>
                  </a:lnTo>
                  <a:lnTo>
                    <a:pt x="4810125" y="390525"/>
                  </a:lnTo>
                  <a:lnTo>
                    <a:pt x="4810125" y="381000"/>
                  </a:lnTo>
                  <a:close/>
                </a:path>
                <a:path w="5381625" h="390525">
                  <a:moveTo>
                    <a:pt x="4867275" y="381000"/>
                  </a:moveTo>
                  <a:lnTo>
                    <a:pt x="4857750" y="381000"/>
                  </a:lnTo>
                  <a:lnTo>
                    <a:pt x="4857750" y="390525"/>
                  </a:lnTo>
                  <a:lnTo>
                    <a:pt x="4867275" y="390525"/>
                  </a:lnTo>
                  <a:lnTo>
                    <a:pt x="4867275" y="381000"/>
                  </a:lnTo>
                  <a:close/>
                </a:path>
                <a:path w="5381625" h="390525">
                  <a:moveTo>
                    <a:pt x="4924425" y="381000"/>
                  </a:moveTo>
                  <a:lnTo>
                    <a:pt x="4914900" y="381000"/>
                  </a:lnTo>
                  <a:lnTo>
                    <a:pt x="4914900" y="390525"/>
                  </a:lnTo>
                  <a:lnTo>
                    <a:pt x="4924425" y="390525"/>
                  </a:lnTo>
                  <a:lnTo>
                    <a:pt x="4924425" y="381000"/>
                  </a:lnTo>
                  <a:close/>
                </a:path>
                <a:path w="5381625" h="390525">
                  <a:moveTo>
                    <a:pt x="4981575" y="381000"/>
                  </a:moveTo>
                  <a:lnTo>
                    <a:pt x="4972050" y="381000"/>
                  </a:lnTo>
                  <a:lnTo>
                    <a:pt x="4972050" y="390525"/>
                  </a:lnTo>
                  <a:lnTo>
                    <a:pt x="4981575" y="390525"/>
                  </a:lnTo>
                  <a:lnTo>
                    <a:pt x="4981575" y="381000"/>
                  </a:lnTo>
                  <a:close/>
                </a:path>
                <a:path w="5381625" h="390525">
                  <a:moveTo>
                    <a:pt x="5038725" y="381000"/>
                  </a:moveTo>
                  <a:lnTo>
                    <a:pt x="5029200" y="381000"/>
                  </a:lnTo>
                  <a:lnTo>
                    <a:pt x="5029200" y="390525"/>
                  </a:lnTo>
                  <a:lnTo>
                    <a:pt x="5038725" y="390525"/>
                  </a:lnTo>
                  <a:lnTo>
                    <a:pt x="5038725" y="381000"/>
                  </a:lnTo>
                  <a:close/>
                </a:path>
                <a:path w="5381625" h="390525">
                  <a:moveTo>
                    <a:pt x="5095875" y="381000"/>
                  </a:moveTo>
                  <a:lnTo>
                    <a:pt x="5086350" y="381000"/>
                  </a:lnTo>
                  <a:lnTo>
                    <a:pt x="5086350" y="390525"/>
                  </a:lnTo>
                  <a:lnTo>
                    <a:pt x="5095875" y="390525"/>
                  </a:lnTo>
                  <a:lnTo>
                    <a:pt x="5095875" y="381000"/>
                  </a:lnTo>
                  <a:close/>
                </a:path>
                <a:path w="5381625" h="390525">
                  <a:moveTo>
                    <a:pt x="5153025" y="381000"/>
                  </a:moveTo>
                  <a:lnTo>
                    <a:pt x="5143500" y="381000"/>
                  </a:lnTo>
                  <a:lnTo>
                    <a:pt x="5143500" y="390525"/>
                  </a:lnTo>
                  <a:lnTo>
                    <a:pt x="5153025" y="390525"/>
                  </a:lnTo>
                  <a:lnTo>
                    <a:pt x="5153025" y="381000"/>
                  </a:lnTo>
                  <a:close/>
                </a:path>
                <a:path w="5381625" h="390525">
                  <a:moveTo>
                    <a:pt x="5210175" y="381000"/>
                  </a:moveTo>
                  <a:lnTo>
                    <a:pt x="5200650" y="381000"/>
                  </a:lnTo>
                  <a:lnTo>
                    <a:pt x="5200650" y="390525"/>
                  </a:lnTo>
                  <a:lnTo>
                    <a:pt x="5210175" y="390525"/>
                  </a:lnTo>
                  <a:lnTo>
                    <a:pt x="5210175" y="381000"/>
                  </a:lnTo>
                  <a:close/>
                </a:path>
                <a:path w="5381625" h="390525">
                  <a:moveTo>
                    <a:pt x="5267325" y="381000"/>
                  </a:moveTo>
                  <a:lnTo>
                    <a:pt x="5257800" y="381000"/>
                  </a:lnTo>
                  <a:lnTo>
                    <a:pt x="5257800" y="390525"/>
                  </a:lnTo>
                  <a:lnTo>
                    <a:pt x="5267325" y="390525"/>
                  </a:lnTo>
                  <a:lnTo>
                    <a:pt x="5267325" y="381000"/>
                  </a:lnTo>
                  <a:close/>
                </a:path>
                <a:path w="5381625" h="390525">
                  <a:moveTo>
                    <a:pt x="5324475" y="381000"/>
                  </a:moveTo>
                  <a:lnTo>
                    <a:pt x="5314950" y="381000"/>
                  </a:lnTo>
                  <a:lnTo>
                    <a:pt x="5314950" y="390525"/>
                  </a:lnTo>
                  <a:lnTo>
                    <a:pt x="5324475" y="390525"/>
                  </a:lnTo>
                  <a:lnTo>
                    <a:pt x="5324475" y="381000"/>
                  </a:lnTo>
                  <a:close/>
                </a:path>
                <a:path w="5381625" h="390525">
                  <a:moveTo>
                    <a:pt x="5381625" y="381000"/>
                  </a:moveTo>
                  <a:lnTo>
                    <a:pt x="5372100" y="381000"/>
                  </a:lnTo>
                  <a:lnTo>
                    <a:pt x="5372100" y="390525"/>
                  </a:lnTo>
                  <a:lnTo>
                    <a:pt x="5381625" y="390525"/>
                  </a:lnTo>
                  <a:lnTo>
                    <a:pt x="5381625" y="3810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445" y="1905012"/>
              <a:ext cx="5381625" cy="390525"/>
            </a:xfrm>
            <a:custGeom>
              <a:avLst/>
              <a:gdLst/>
              <a:ahLst/>
              <a:cxnLst/>
              <a:rect l="l" t="t" r="r" b="b"/>
              <a:pathLst>
                <a:path w="5381625" h="390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381625" h="390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381625" h="390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381625" h="390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381625" h="390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381625" h="390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381625" h="390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381625" h="390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381625" h="390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381625" h="390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381625" h="390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381625" h="390525">
                  <a:moveTo>
                    <a:pt x="2009775" y="381000"/>
                  </a:moveTo>
                  <a:lnTo>
                    <a:pt x="2000250" y="381000"/>
                  </a:lnTo>
                  <a:lnTo>
                    <a:pt x="2000250" y="390525"/>
                  </a:lnTo>
                  <a:lnTo>
                    <a:pt x="2009775" y="390525"/>
                  </a:lnTo>
                  <a:lnTo>
                    <a:pt x="2009775" y="381000"/>
                  </a:lnTo>
                  <a:close/>
                </a:path>
                <a:path w="5381625" h="390525">
                  <a:moveTo>
                    <a:pt x="2066925" y="381000"/>
                  </a:moveTo>
                  <a:lnTo>
                    <a:pt x="2057400" y="381000"/>
                  </a:lnTo>
                  <a:lnTo>
                    <a:pt x="2057400" y="390525"/>
                  </a:lnTo>
                  <a:lnTo>
                    <a:pt x="2066925" y="390525"/>
                  </a:lnTo>
                  <a:lnTo>
                    <a:pt x="2066925" y="381000"/>
                  </a:lnTo>
                  <a:close/>
                </a:path>
                <a:path w="5381625" h="390525">
                  <a:moveTo>
                    <a:pt x="2124075" y="381000"/>
                  </a:moveTo>
                  <a:lnTo>
                    <a:pt x="2114550" y="381000"/>
                  </a:lnTo>
                  <a:lnTo>
                    <a:pt x="2114550" y="390525"/>
                  </a:lnTo>
                  <a:lnTo>
                    <a:pt x="2124075" y="390525"/>
                  </a:lnTo>
                  <a:lnTo>
                    <a:pt x="2124075" y="381000"/>
                  </a:lnTo>
                  <a:close/>
                </a:path>
                <a:path w="5381625" h="390525">
                  <a:moveTo>
                    <a:pt x="2181225" y="381000"/>
                  </a:moveTo>
                  <a:lnTo>
                    <a:pt x="2171700" y="381000"/>
                  </a:lnTo>
                  <a:lnTo>
                    <a:pt x="2171700" y="390525"/>
                  </a:lnTo>
                  <a:lnTo>
                    <a:pt x="2181225" y="390525"/>
                  </a:lnTo>
                  <a:lnTo>
                    <a:pt x="2181225" y="381000"/>
                  </a:lnTo>
                  <a:close/>
                </a:path>
                <a:path w="5381625" h="390525">
                  <a:moveTo>
                    <a:pt x="2238375" y="381000"/>
                  </a:moveTo>
                  <a:lnTo>
                    <a:pt x="2228850" y="381000"/>
                  </a:lnTo>
                  <a:lnTo>
                    <a:pt x="2228850" y="390525"/>
                  </a:lnTo>
                  <a:lnTo>
                    <a:pt x="2238375" y="390525"/>
                  </a:lnTo>
                  <a:lnTo>
                    <a:pt x="2238375" y="381000"/>
                  </a:lnTo>
                  <a:close/>
                </a:path>
                <a:path w="5381625" h="390525">
                  <a:moveTo>
                    <a:pt x="2295525" y="381000"/>
                  </a:moveTo>
                  <a:lnTo>
                    <a:pt x="2286000" y="381000"/>
                  </a:lnTo>
                  <a:lnTo>
                    <a:pt x="2286000" y="390525"/>
                  </a:lnTo>
                  <a:lnTo>
                    <a:pt x="2295525" y="390525"/>
                  </a:lnTo>
                  <a:lnTo>
                    <a:pt x="2295525" y="381000"/>
                  </a:lnTo>
                  <a:close/>
                </a:path>
                <a:path w="5381625" h="390525">
                  <a:moveTo>
                    <a:pt x="2352675" y="381000"/>
                  </a:moveTo>
                  <a:lnTo>
                    <a:pt x="2343150" y="381000"/>
                  </a:lnTo>
                  <a:lnTo>
                    <a:pt x="2343150" y="390525"/>
                  </a:lnTo>
                  <a:lnTo>
                    <a:pt x="2352675" y="390525"/>
                  </a:lnTo>
                  <a:lnTo>
                    <a:pt x="2352675" y="381000"/>
                  </a:lnTo>
                  <a:close/>
                </a:path>
                <a:path w="5381625" h="390525">
                  <a:moveTo>
                    <a:pt x="2409825" y="381000"/>
                  </a:moveTo>
                  <a:lnTo>
                    <a:pt x="2400300" y="381000"/>
                  </a:lnTo>
                  <a:lnTo>
                    <a:pt x="2400300" y="390525"/>
                  </a:lnTo>
                  <a:lnTo>
                    <a:pt x="2409825" y="390525"/>
                  </a:lnTo>
                  <a:lnTo>
                    <a:pt x="2409825" y="381000"/>
                  </a:lnTo>
                  <a:close/>
                </a:path>
                <a:path w="5381625" h="390525">
                  <a:moveTo>
                    <a:pt x="2466975" y="381000"/>
                  </a:moveTo>
                  <a:lnTo>
                    <a:pt x="2457450" y="381000"/>
                  </a:lnTo>
                  <a:lnTo>
                    <a:pt x="2457450" y="390525"/>
                  </a:lnTo>
                  <a:lnTo>
                    <a:pt x="2466975" y="390525"/>
                  </a:lnTo>
                  <a:lnTo>
                    <a:pt x="2466975" y="381000"/>
                  </a:lnTo>
                  <a:close/>
                </a:path>
                <a:path w="5381625" h="390525">
                  <a:moveTo>
                    <a:pt x="2524125" y="381000"/>
                  </a:moveTo>
                  <a:lnTo>
                    <a:pt x="2514600" y="381000"/>
                  </a:lnTo>
                  <a:lnTo>
                    <a:pt x="2514600" y="390525"/>
                  </a:lnTo>
                  <a:lnTo>
                    <a:pt x="2524125" y="390525"/>
                  </a:lnTo>
                  <a:lnTo>
                    <a:pt x="2524125" y="381000"/>
                  </a:lnTo>
                  <a:close/>
                </a:path>
                <a:path w="5381625" h="390525">
                  <a:moveTo>
                    <a:pt x="2581275" y="381000"/>
                  </a:moveTo>
                  <a:lnTo>
                    <a:pt x="2571750" y="381000"/>
                  </a:lnTo>
                  <a:lnTo>
                    <a:pt x="2571750" y="390525"/>
                  </a:lnTo>
                  <a:lnTo>
                    <a:pt x="2581275" y="390525"/>
                  </a:lnTo>
                  <a:lnTo>
                    <a:pt x="2581275" y="381000"/>
                  </a:lnTo>
                  <a:close/>
                </a:path>
                <a:path w="5381625" h="390525">
                  <a:moveTo>
                    <a:pt x="2638425" y="381000"/>
                  </a:moveTo>
                  <a:lnTo>
                    <a:pt x="2628900" y="381000"/>
                  </a:lnTo>
                  <a:lnTo>
                    <a:pt x="2628900" y="390525"/>
                  </a:lnTo>
                  <a:lnTo>
                    <a:pt x="2638425" y="390525"/>
                  </a:lnTo>
                  <a:lnTo>
                    <a:pt x="2638425" y="381000"/>
                  </a:lnTo>
                  <a:close/>
                </a:path>
                <a:path w="5381625" h="390525">
                  <a:moveTo>
                    <a:pt x="2695575" y="381000"/>
                  </a:moveTo>
                  <a:lnTo>
                    <a:pt x="2686050" y="381000"/>
                  </a:lnTo>
                  <a:lnTo>
                    <a:pt x="2686050" y="390525"/>
                  </a:lnTo>
                  <a:lnTo>
                    <a:pt x="2695575" y="390525"/>
                  </a:lnTo>
                  <a:lnTo>
                    <a:pt x="2695575" y="381000"/>
                  </a:lnTo>
                  <a:close/>
                </a:path>
                <a:path w="5381625" h="390525">
                  <a:moveTo>
                    <a:pt x="2752725" y="381000"/>
                  </a:moveTo>
                  <a:lnTo>
                    <a:pt x="2743200" y="381000"/>
                  </a:lnTo>
                  <a:lnTo>
                    <a:pt x="2743200" y="390525"/>
                  </a:lnTo>
                  <a:lnTo>
                    <a:pt x="2752725" y="390525"/>
                  </a:lnTo>
                  <a:lnTo>
                    <a:pt x="2752725" y="381000"/>
                  </a:lnTo>
                  <a:close/>
                </a:path>
                <a:path w="5381625" h="390525">
                  <a:moveTo>
                    <a:pt x="2809875" y="381000"/>
                  </a:moveTo>
                  <a:lnTo>
                    <a:pt x="2800350" y="381000"/>
                  </a:lnTo>
                  <a:lnTo>
                    <a:pt x="2800350" y="390525"/>
                  </a:lnTo>
                  <a:lnTo>
                    <a:pt x="2809875" y="390525"/>
                  </a:lnTo>
                  <a:lnTo>
                    <a:pt x="2809875" y="381000"/>
                  </a:lnTo>
                  <a:close/>
                </a:path>
                <a:path w="5381625" h="390525">
                  <a:moveTo>
                    <a:pt x="2867025" y="381000"/>
                  </a:moveTo>
                  <a:lnTo>
                    <a:pt x="2857500" y="381000"/>
                  </a:lnTo>
                  <a:lnTo>
                    <a:pt x="2857500" y="390525"/>
                  </a:lnTo>
                  <a:lnTo>
                    <a:pt x="2867025" y="390525"/>
                  </a:lnTo>
                  <a:lnTo>
                    <a:pt x="2867025" y="381000"/>
                  </a:lnTo>
                  <a:close/>
                </a:path>
                <a:path w="5381625" h="390525">
                  <a:moveTo>
                    <a:pt x="2924175" y="381000"/>
                  </a:moveTo>
                  <a:lnTo>
                    <a:pt x="2914650" y="381000"/>
                  </a:lnTo>
                  <a:lnTo>
                    <a:pt x="2914650" y="390525"/>
                  </a:lnTo>
                  <a:lnTo>
                    <a:pt x="2924175" y="390525"/>
                  </a:lnTo>
                  <a:lnTo>
                    <a:pt x="2924175" y="381000"/>
                  </a:lnTo>
                  <a:close/>
                </a:path>
                <a:path w="5381625" h="390525">
                  <a:moveTo>
                    <a:pt x="2981325" y="381000"/>
                  </a:moveTo>
                  <a:lnTo>
                    <a:pt x="2971800" y="381000"/>
                  </a:lnTo>
                  <a:lnTo>
                    <a:pt x="2971800" y="390525"/>
                  </a:lnTo>
                  <a:lnTo>
                    <a:pt x="2981325" y="390525"/>
                  </a:lnTo>
                  <a:lnTo>
                    <a:pt x="2981325" y="381000"/>
                  </a:lnTo>
                  <a:close/>
                </a:path>
                <a:path w="5381625" h="390525">
                  <a:moveTo>
                    <a:pt x="3038475" y="381000"/>
                  </a:moveTo>
                  <a:lnTo>
                    <a:pt x="3028950" y="381000"/>
                  </a:lnTo>
                  <a:lnTo>
                    <a:pt x="3028950" y="390525"/>
                  </a:lnTo>
                  <a:lnTo>
                    <a:pt x="3038475" y="390525"/>
                  </a:lnTo>
                  <a:lnTo>
                    <a:pt x="3038475" y="381000"/>
                  </a:lnTo>
                  <a:close/>
                </a:path>
                <a:path w="5381625" h="390525">
                  <a:moveTo>
                    <a:pt x="3095625" y="381000"/>
                  </a:moveTo>
                  <a:lnTo>
                    <a:pt x="3086100" y="381000"/>
                  </a:lnTo>
                  <a:lnTo>
                    <a:pt x="3086100" y="390525"/>
                  </a:lnTo>
                  <a:lnTo>
                    <a:pt x="3095625" y="390525"/>
                  </a:lnTo>
                  <a:lnTo>
                    <a:pt x="3095625" y="381000"/>
                  </a:lnTo>
                  <a:close/>
                </a:path>
                <a:path w="5381625" h="390525">
                  <a:moveTo>
                    <a:pt x="3152775" y="381000"/>
                  </a:moveTo>
                  <a:lnTo>
                    <a:pt x="3143250" y="381000"/>
                  </a:lnTo>
                  <a:lnTo>
                    <a:pt x="3143250" y="390525"/>
                  </a:lnTo>
                  <a:lnTo>
                    <a:pt x="3152775" y="390525"/>
                  </a:lnTo>
                  <a:lnTo>
                    <a:pt x="3152775" y="381000"/>
                  </a:lnTo>
                  <a:close/>
                </a:path>
                <a:path w="5381625" h="390525">
                  <a:moveTo>
                    <a:pt x="3209925" y="381000"/>
                  </a:moveTo>
                  <a:lnTo>
                    <a:pt x="3200400" y="381000"/>
                  </a:lnTo>
                  <a:lnTo>
                    <a:pt x="3200400" y="390525"/>
                  </a:lnTo>
                  <a:lnTo>
                    <a:pt x="3209925" y="390525"/>
                  </a:lnTo>
                  <a:lnTo>
                    <a:pt x="3209925" y="381000"/>
                  </a:lnTo>
                  <a:close/>
                </a:path>
                <a:path w="5381625" h="390525">
                  <a:moveTo>
                    <a:pt x="3267075" y="381000"/>
                  </a:moveTo>
                  <a:lnTo>
                    <a:pt x="3257550" y="381000"/>
                  </a:lnTo>
                  <a:lnTo>
                    <a:pt x="3257550" y="390525"/>
                  </a:lnTo>
                  <a:lnTo>
                    <a:pt x="3267075" y="390525"/>
                  </a:lnTo>
                  <a:lnTo>
                    <a:pt x="3267075" y="381000"/>
                  </a:lnTo>
                  <a:close/>
                </a:path>
                <a:path w="5381625" h="390525">
                  <a:moveTo>
                    <a:pt x="3324225" y="381000"/>
                  </a:moveTo>
                  <a:lnTo>
                    <a:pt x="3314700" y="381000"/>
                  </a:lnTo>
                  <a:lnTo>
                    <a:pt x="3314700" y="390525"/>
                  </a:lnTo>
                  <a:lnTo>
                    <a:pt x="3324225" y="390525"/>
                  </a:lnTo>
                  <a:lnTo>
                    <a:pt x="3324225" y="381000"/>
                  </a:lnTo>
                  <a:close/>
                </a:path>
                <a:path w="5381625" h="390525">
                  <a:moveTo>
                    <a:pt x="3381375" y="381000"/>
                  </a:moveTo>
                  <a:lnTo>
                    <a:pt x="3371850" y="381000"/>
                  </a:lnTo>
                  <a:lnTo>
                    <a:pt x="3371850" y="390525"/>
                  </a:lnTo>
                  <a:lnTo>
                    <a:pt x="3381375" y="390525"/>
                  </a:lnTo>
                  <a:lnTo>
                    <a:pt x="3381375" y="381000"/>
                  </a:lnTo>
                  <a:close/>
                </a:path>
                <a:path w="5381625" h="390525">
                  <a:moveTo>
                    <a:pt x="3438525" y="381000"/>
                  </a:moveTo>
                  <a:lnTo>
                    <a:pt x="3429000" y="381000"/>
                  </a:lnTo>
                  <a:lnTo>
                    <a:pt x="3429000" y="390525"/>
                  </a:lnTo>
                  <a:lnTo>
                    <a:pt x="3438525" y="390525"/>
                  </a:lnTo>
                  <a:lnTo>
                    <a:pt x="3438525" y="381000"/>
                  </a:lnTo>
                  <a:close/>
                </a:path>
                <a:path w="5381625" h="390525">
                  <a:moveTo>
                    <a:pt x="3495675" y="381000"/>
                  </a:moveTo>
                  <a:lnTo>
                    <a:pt x="3486150" y="381000"/>
                  </a:lnTo>
                  <a:lnTo>
                    <a:pt x="3486150" y="390525"/>
                  </a:lnTo>
                  <a:lnTo>
                    <a:pt x="3495675" y="390525"/>
                  </a:lnTo>
                  <a:lnTo>
                    <a:pt x="3495675" y="381000"/>
                  </a:lnTo>
                  <a:close/>
                </a:path>
                <a:path w="5381625" h="390525">
                  <a:moveTo>
                    <a:pt x="3552825" y="381000"/>
                  </a:moveTo>
                  <a:lnTo>
                    <a:pt x="3543300" y="381000"/>
                  </a:lnTo>
                  <a:lnTo>
                    <a:pt x="3543300" y="390525"/>
                  </a:lnTo>
                  <a:lnTo>
                    <a:pt x="3552825" y="390525"/>
                  </a:lnTo>
                  <a:lnTo>
                    <a:pt x="3552825" y="381000"/>
                  </a:lnTo>
                  <a:close/>
                </a:path>
                <a:path w="5381625" h="390525">
                  <a:moveTo>
                    <a:pt x="3609975" y="381000"/>
                  </a:moveTo>
                  <a:lnTo>
                    <a:pt x="3600450" y="381000"/>
                  </a:lnTo>
                  <a:lnTo>
                    <a:pt x="3600450" y="390525"/>
                  </a:lnTo>
                  <a:lnTo>
                    <a:pt x="3609975" y="390525"/>
                  </a:lnTo>
                  <a:lnTo>
                    <a:pt x="3609975" y="381000"/>
                  </a:lnTo>
                  <a:close/>
                </a:path>
                <a:path w="5381625" h="390525">
                  <a:moveTo>
                    <a:pt x="3667125" y="381000"/>
                  </a:moveTo>
                  <a:lnTo>
                    <a:pt x="3657600" y="381000"/>
                  </a:lnTo>
                  <a:lnTo>
                    <a:pt x="3657600" y="390525"/>
                  </a:lnTo>
                  <a:lnTo>
                    <a:pt x="3667125" y="390525"/>
                  </a:lnTo>
                  <a:lnTo>
                    <a:pt x="3667125" y="381000"/>
                  </a:lnTo>
                  <a:close/>
                </a:path>
                <a:path w="5381625" h="390525">
                  <a:moveTo>
                    <a:pt x="3724275" y="381000"/>
                  </a:moveTo>
                  <a:lnTo>
                    <a:pt x="3714750" y="381000"/>
                  </a:lnTo>
                  <a:lnTo>
                    <a:pt x="3714750" y="390525"/>
                  </a:lnTo>
                  <a:lnTo>
                    <a:pt x="3724275" y="390525"/>
                  </a:lnTo>
                  <a:lnTo>
                    <a:pt x="3724275" y="381000"/>
                  </a:lnTo>
                  <a:close/>
                </a:path>
                <a:path w="5381625" h="390525">
                  <a:moveTo>
                    <a:pt x="3781425" y="381000"/>
                  </a:moveTo>
                  <a:lnTo>
                    <a:pt x="3771900" y="381000"/>
                  </a:lnTo>
                  <a:lnTo>
                    <a:pt x="3771900" y="390525"/>
                  </a:lnTo>
                  <a:lnTo>
                    <a:pt x="3781425" y="390525"/>
                  </a:lnTo>
                  <a:lnTo>
                    <a:pt x="3781425" y="381000"/>
                  </a:lnTo>
                  <a:close/>
                </a:path>
                <a:path w="5381625" h="390525">
                  <a:moveTo>
                    <a:pt x="3838575" y="381000"/>
                  </a:moveTo>
                  <a:lnTo>
                    <a:pt x="3829050" y="381000"/>
                  </a:lnTo>
                  <a:lnTo>
                    <a:pt x="3829050" y="390525"/>
                  </a:lnTo>
                  <a:lnTo>
                    <a:pt x="3838575" y="390525"/>
                  </a:lnTo>
                  <a:lnTo>
                    <a:pt x="3838575" y="381000"/>
                  </a:lnTo>
                  <a:close/>
                </a:path>
                <a:path w="5381625" h="390525">
                  <a:moveTo>
                    <a:pt x="3895725" y="381000"/>
                  </a:moveTo>
                  <a:lnTo>
                    <a:pt x="3886200" y="381000"/>
                  </a:lnTo>
                  <a:lnTo>
                    <a:pt x="3886200" y="390525"/>
                  </a:lnTo>
                  <a:lnTo>
                    <a:pt x="3895725" y="390525"/>
                  </a:lnTo>
                  <a:lnTo>
                    <a:pt x="3895725" y="381000"/>
                  </a:lnTo>
                  <a:close/>
                </a:path>
                <a:path w="5381625" h="390525">
                  <a:moveTo>
                    <a:pt x="3952875" y="381000"/>
                  </a:moveTo>
                  <a:lnTo>
                    <a:pt x="3943350" y="381000"/>
                  </a:lnTo>
                  <a:lnTo>
                    <a:pt x="3943350" y="390525"/>
                  </a:lnTo>
                  <a:lnTo>
                    <a:pt x="3952875" y="390525"/>
                  </a:lnTo>
                  <a:lnTo>
                    <a:pt x="3952875" y="381000"/>
                  </a:lnTo>
                  <a:close/>
                </a:path>
                <a:path w="5381625" h="390525">
                  <a:moveTo>
                    <a:pt x="4010025" y="381000"/>
                  </a:moveTo>
                  <a:lnTo>
                    <a:pt x="4000500" y="381000"/>
                  </a:lnTo>
                  <a:lnTo>
                    <a:pt x="4000500" y="390525"/>
                  </a:lnTo>
                  <a:lnTo>
                    <a:pt x="4010025" y="390525"/>
                  </a:lnTo>
                  <a:lnTo>
                    <a:pt x="4010025" y="381000"/>
                  </a:lnTo>
                  <a:close/>
                </a:path>
                <a:path w="5381625" h="390525">
                  <a:moveTo>
                    <a:pt x="4067175" y="381000"/>
                  </a:moveTo>
                  <a:lnTo>
                    <a:pt x="4057650" y="381000"/>
                  </a:lnTo>
                  <a:lnTo>
                    <a:pt x="4057650" y="390525"/>
                  </a:lnTo>
                  <a:lnTo>
                    <a:pt x="4067175" y="390525"/>
                  </a:lnTo>
                  <a:lnTo>
                    <a:pt x="4067175" y="381000"/>
                  </a:lnTo>
                  <a:close/>
                </a:path>
                <a:path w="5381625" h="390525">
                  <a:moveTo>
                    <a:pt x="4124325" y="381000"/>
                  </a:moveTo>
                  <a:lnTo>
                    <a:pt x="4114800" y="381000"/>
                  </a:lnTo>
                  <a:lnTo>
                    <a:pt x="4114800" y="390525"/>
                  </a:lnTo>
                  <a:lnTo>
                    <a:pt x="4124325" y="390525"/>
                  </a:lnTo>
                  <a:lnTo>
                    <a:pt x="4124325" y="381000"/>
                  </a:lnTo>
                  <a:close/>
                </a:path>
                <a:path w="5381625" h="390525">
                  <a:moveTo>
                    <a:pt x="4181475" y="381000"/>
                  </a:moveTo>
                  <a:lnTo>
                    <a:pt x="4171950" y="381000"/>
                  </a:lnTo>
                  <a:lnTo>
                    <a:pt x="4171950" y="390525"/>
                  </a:lnTo>
                  <a:lnTo>
                    <a:pt x="4181475" y="390525"/>
                  </a:lnTo>
                  <a:lnTo>
                    <a:pt x="4181475" y="381000"/>
                  </a:lnTo>
                  <a:close/>
                </a:path>
                <a:path w="5381625" h="390525">
                  <a:moveTo>
                    <a:pt x="4238625" y="381000"/>
                  </a:moveTo>
                  <a:lnTo>
                    <a:pt x="4229100" y="381000"/>
                  </a:lnTo>
                  <a:lnTo>
                    <a:pt x="4229100" y="390525"/>
                  </a:lnTo>
                  <a:lnTo>
                    <a:pt x="4238625" y="390525"/>
                  </a:lnTo>
                  <a:lnTo>
                    <a:pt x="4238625" y="381000"/>
                  </a:lnTo>
                  <a:close/>
                </a:path>
                <a:path w="5381625" h="390525">
                  <a:moveTo>
                    <a:pt x="4295775" y="381000"/>
                  </a:moveTo>
                  <a:lnTo>
                    <a:pt x="4286250" y="381000"/>
                  </a:lnTo>
                  <a:lnTo>
                    <a:pt x="4286250" y="390525"/>
                  </a:lnTo>
                  <a:lnTo>
                    <a:pt x="4295775" y="390525"/>
                  </a:lnTo>
                  <a:lnTo>
                    <a:pt x="4295775" y="381000"/>
                  </a:lnTo>
                  <a:close/>
                </a:path>
                <a:path w="5381625" h="390525">
                  <a:moveTo>
                    <a:pt x="4352925" y="381000"/>
                  </a:moveTo>
                  <a:lnTo>
                    <a:pt x="4343400" y="381000"/>
                  </a:lnTo>
                  <a:lnTo>
                    <a:pt x="4343400" y="390525"/>
                  </a:lnTo>
                  <a:lnTo>
                    <a:pt x="4352925" y="390525"/>
                  </a:lnTo>
                  <a:lnTo>
                    <a:pt x="4352925" y="381000"/>
                  </a:lnTo>
                  <a:close/>
                </a:path>
                <a:path w="5381625" h="390525">
                  <a:moveTo>
                    <a:pt x="4410075" y="381000"/>
                  </a:moveTo>
                  <a:lnTo>
                    <a:pt x="4400550" y="381000"/>
                  </a:lnTo>
                  <a:lnTo>
                    <a:pt x="4400550" y="390525"/>
                  </a:lnTo>
                  <a:lnTo>
                    <a:pt x="4410075" y="390525"/>
                  </a:lnTo>
                  <a:lnTo>
                    <a:pt x="4410075" y="381000"/>
                  </a:lnTo>
                  <a:close/>
                </a:path>
                <a:path w="5381625" h="390525">
                  <a:moveTo>
                    <a:pt x="4467225" y="381000"/>
                  </a:moveTo>
                  <a:lnTo>
                    <a:pt x="4457700" y="381000"/>
                  </a:lnTo>
                  <a:lnTo>
                    <a:pt x="4457700" y="390525"/>
                  </a:lnTo>
                  <a:lnTo>
                    <a:pt x="4467225" y="390525"/>
                  </a:lnTo>
                  <a:lnTo>
                    <a:pt x="4467225" y="381000"/>
                  </a:lnTo>
                  <a:close/>
                </a:path>
                <a:path w="5381625" h="390525">
                  <a:moveTo>
                    <a:pt x="4524375" y="381000"/>
                  </a:moveTo>
                  <a:lnTo>
                    <a:pt x="4514850" y="381000"/>
                  </a:lnTo>
                  <a:lnTo>
                    <a:pt x="4514850" y="390525"/>
                  </a:lnTo>
                  <a:lnTo>
                    <a:pt x="4524375" y="390525"/>
                  </a:lnTo>
                  <a:lnTo>
                    <a:pt x="4524375" y="381000"/>
                  </a:lnTo>
                  <a:close/>
                </a:path>
                <a:path w="5381625" h="390525">
                  <a:moveTo>
                    <a:pt x="4581525" y="381000"/>
                  </a:moveTo>
                  <a:lnTo>
                    <a:pt x="4572000" y="381000"/>
                  </a:lnTo>
                  <a:lnTo>
                    <a:pt x="4572000" y="390525"/>
                  </a:lnTo>
                  <a:lnTo>
                    <a:pt x="4581525" y="390525"/>
                  </a:lnTo>
                  <a:lnTo>
                    <a:pt x="4581525" y="381000"/>
                  </a:lnTo>
                  <a:close/>
                </a:path>
                <a:path w="5381625" h="390525">
                  <a:moveTo>
                    <a:pt x="4638675" y="381000"/>
                  </a:moveTo>
                  <a:lnTo>
                    <a:pt x="4629150" y="381000"/>
                  </a:lnTo>
                  <a:lnTo>
                    <a:pt x="4629150" y="390525"/>
                  </a:lnTo>
                  <a:lnTo>
                    <a:pt x="4638675" y="390525"/>
                  </a:lnTo>
                  <a:lnTo>
                    <a:pt x="4638675" y="381000"/>
                  </a:lnTo>
                  <a:close/>
                </a:path>
                <a:path w="5381625" h="390525">
                  <a:moveTo>
                    <a:pt x="4695825" y="381000"/>
                  </a:moveTo>
                  <a:lnTo>
                    <a:pt x="4686300" y="381000"/>
                  </a:lnTo>
                  <a:lnTo>
                    <a:pt x="4686300" y="390525"/>
                  </a:lnTo>
                  <a:lnTo>
                    <a:pt x="4695825" y="390525"/>
                  </a:lnTo>
                  <a:lnTo>
                    <a:pt x="4695825" y="381000"/>
                  </a:lnTo>
                  <a:close/>
                </a:path>
                <a:path w="5381625" h="390525">
                  <a:moveTo>
                    <a:pt x="4752975" y="381000"/>
                  </a:moveTo>
                  <a:lnTo>
                    <a:pt x="4743450" y="381000"/>
                  </a:lnTo>
                  <a:lnTo>
                    <a:pt x="4743450" y="390525"/>
                  </a:lnTo>
                  <a:lnTo>
                    <a:pt x="4752975" y="390525"/>
                  </a:lnTo>
                  <a:lnTo>
                    <a:pt x="4752975" y="381000"/>
                  </a:lnTo>
                  <a:close/>
                </a:path>
                <a:path w="5381625" h="390525">
                  <a:moveTo>
                    <a:pt x="4810125" y="381000"/>
                  </a:moveTo>
                  <a:lnTo>
                    <a:pt x="4800600" y="381000"/>
                  </a:lnTo>
                  <a:lnTo>
                    <a:pt x="4800600" y="390525"/>
                  </a:lnTo>
                  <a:lnTo>
                    <a:pt x="4810125" y="390525"/>
                  </a:lnTo>
                  <a:lnTo>
                    <a:pt x="4810125" y="381000"/>
                  </a:lnTo>
                  <a:close/>
                </a:path>
                <a:path w="5381625" h="390525">
                  <a:moveTo>
                    <a:pt x="4867275" y="381000"/>
                  </a:moveTo>
                  <a:lnTo>
                    <a:pt x="4857750" y="381000"/>
                  </a:lnTo>
                  <a:lnTo>
                    <a:pt x="4857750" y="390525"/>
                  </a:lnTo>
                  <a:lnTo>
                    <a:pt x="4867275" y="390525"/>
                  </a:lnTo>
                  <a:lnTo>
                    <a:pt x="4867275" y="381000"/>
                  </a:lnTo>
                  <a:close/>
                </a:path>
                <a:path w="5381625" h="390525">
                  <a:moveTo>
                    <a:pt x="4924425" y="381000"/>
                  </a:moveTo>
                  <a:lnTo>
                    <a:pt x="4914900" y="381000"/>
                  </a:lnTo>
                  <a:lnTo>
                    <a:pt x="4914900" y="390525"/>
                  </a:lnTo>
                  <a:lnTo>
                    <a:pt x="4924425" y="390525"/>
                  </a:lnTo>
                  <a:lnTo>
                    <a:pt x="4924425" y="381000"/>
                  </a:lnTo>
                  <a:close/>
                </a:path>
                <a:path w="5381625" h="390525">
                  <a:moveTo>
                    <a:pt x="4981575" y="381000"/>
                  </a:moveTo>
                  <a:lnTo>
                    <a:pt x="4972050" y="381000"/>
                  </a:lnTo>
                  <a:lnTo>
                    <a:pt x="4972050" y="390525"/>
                  </a:lnTo>
                  <a:lnTo>
                    <a:pt x="4981575" y="390525"/>
                  </a:lnTo>
                  <a:lnTo>
                    <a:pt x="4981575" y="381000"/>
                  </a:lnTo>
                  <a:close/>
                </a:path>
                <a:path w="5381625" h="390525">
                  <a:moveTo>
                    <a:pt x="5038725" y="381000"/>
                  </a:moveTo>
                  <a:lnTo>
                    <a:pt x="5029200" y="381000"/>
                  </a:lnTo>
                  <a:lnTo>
                    <a:pt x="5029200" y="390525"/>
                  </a:lnTo>
                  <a:lnTo>
                    <a:pt x="5038725" y="390525"/>
                  </a:lnTo>
                  <a:lnTo>
                    <a:pt x="5038725" y="381000"/>
                  </a:lnTo>
                  <a:close/>
                </a:path>
                <a:path w="5381625" h="390525">
                  <a:moveTo>
                    <a:pt x="5095875" y="381000"/>
                  </a:moveTo>
                  <a:lnTo>
                    <a:pt x="5086350" y="381000"/>
                  </a:lnTo>
                  <a:lnTo>
                    <a:pt x="5086350" y="390525"/>
                  </a:lnTo>
                  <a:lnTo>
                    <a:pt x="5095875" y="390525"/>
                  </a:lnTo>
                  <a:lnTo>
                    <a:pt x="5095875" y="381000"/>
                  </a:lnTo>
                  <a:close/>
                </a:path>
                <a:path w="5381625" h="390525">
                  <a:moveTo>
                    <a:pt x="5153025" y="381000"/>
                  </a:moveTo>
                  <a:lnTo>
                    <a:pt x="5143500" y="381000"/>
                  </a:lnTo>
                  <a:lnTo>
                    <a:pt x="5143500" y="390525"/>
                  </a:lnTo>
                  <a:lnTo>
                    <a:pt x="5153025" y="390525"/>
                  </a:lnTo>
                  <a:lnTo>
                    <a:pt x="5153025" y="381000"/>
                  </a:lnTo>
                  <a:close/>
                </a:path>
                <a:path w="5381625" h="390525">
                  <a:moveTo>
                    <a:pt x="5210175" y="381000"/>
                  </a:moveTo>
                  <a:lnTo>
                    <a:pt x="5200650" y="381000"/>
                  </a:lnTo>
                  <a:lnTo>
                    <a:pt x="5200650" y="390525"/>
                  </a:lnTo>
                  <a:lnTo>
                    <a:pt x="5210175" y="390525"/>
                  </a:lnTo>
                  <a:lnTo>
                    <a:pt x="5210175" y="381000"/>
                  </a:lnTo>
                  <a:close/>
                </a:path>
                <a:path w="5381625" h="390525">
                  <a:moveTo>
                    <a:pt x="5267325" y="381000"/>
                  </a:moveTo>
                  <a:lnTo>
                    <a:pt x="5257800" y="381000"/>
                  </a:lnTo>
                  <a:lnTo>
                    <a:pt x="5257800" y="390525"/>
                  </a:lnTo>
                  <a:lnTo>
                    <a:pt x="5267325" y="390525"/>
                  </a:lnTo>
                  <a:lnTo>
                    <a:pt x="5267325" y="381000"/>
                  </a:lnTo>
                  <a:close/>
                </a:path>
                <a:path w="5381625" h="390525">
                  <a:moveTo>
                    <a:pt x="5324475" y="381000"/>
                  </a:moveTo>
                  <a:lnTo>
                    <a:pt x="5314950" y="381000"/>
                  </a:lnTo>
                  <a:lnTo>
                    <a:pt x="5314950" y="390525"/>
                  </a:lnTo>
                  <a:lnTo>
                    <a:pt x="5324475" y="390525"/>
                  </a:lnTo>
                  <a:lnTo>
                    <a:pt x="5324475" y="381000"/>
                  </a:lnTo>
                  <a:close/>
                </a:path>
                <a:path w="5381625" h="390525">
                  <a:moveTo>
                    <a:pt x="5381625" y="381000"/>
                  </a:moveTo>
                  <a:lnTo>
                    <a:pt x="5372100" y="381000"/>
                  </a:lnTo>
                  <a:lnTo>
                    <a:pt x="5372100" y="390525"/>
                  </a:lnTo>
                  <a:lnTo>
                    <a:pt x="5381625" y="390525"/>
                  </a:lnTo>
                  <a:lnTo>
                    <a:pt x="5381625" y="3810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4945" y="190501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9477" y="1905012"/>
              <a:ext cx="5226050" cy="1534160"/>
            </a:xfrm>
            <a:custGeom>
              <a:avLst/>
              <a:gdLst/>
              <a:ahLst/>
              <a:cxnLst/>
              <a:rect l="l" t="t" r="r" b="b"/>
              <a:pathLst>
                <a:path w="5226050" h="1534160">
                  <a:moveTo>
                    <a:pt x="9525" y="1524012"/>
                  </a:moveTo>
                  <a:lnTo>
                    <a:pt x="0" y="1524012"/>
                  </a:lnTo>
                  <a:lnTo>
                    <a:pt x="0" y="1533537"/>
                  </a:lnTo>
                  <a:lnTo>
                    <a:pt x="9525" y="1533537"/>
                  </a:lnTo>
                  <a:lnTo>
                    <a:pt x="9525" y="1524012"/>
                  </a:lnTo>
                  <a:close/>
                </a:path>
                <a:path w="5226050" h="1534160">
                  <a:moveTo>
                    <a:pt x="9525" y="1466862"/>
                  </a:moveTo>
                  <a:lnTo>
                    <a:pt x="0" y="1466862"/>
                  </a:lnTo>
                  <a:lnTo>
                    <a:pt x="0" y="1476387"/>
                  </a:lnTo>
                  <a:lnTo>
                    <a:pt x="9525" y="1476387"/>
                  </a:lnTo>
                  <a:lnTo>
                    <a:pt x="9525" y="1466862"/>
                  </a:lnTo>
                  <a:close/>
                </a:path>
                <a:path w="5226050" h="1534160">
                  <a:moveTo>
                    <a:pt x="9525" y="1409712"/>
                  </a:moveTo>
                  <a:lnTo>
                    <a:pt x="0" y="1409712"/>
                  </a:lnTo>
                  <a:lnTo>
                    <a:pt x="0" y="1419237"/>
                  </a:lnTo>
                  <a:lnTo>
                    <a:pt x="9525" y="1419237"/>
                  </a:lnTo>
                  <a:lnTo>
                    <a:pt x="9525" y="1409712"/>
                  </a:lnTo>
                  <a:close/>
                </a:path>
                <a:path w="5226050" h="1534160">
                  <a:moveTo>
                    <a:pt x="9525" y="1352562"/>
                  </a:moveTo>
                  <a:lnTo>
                    <a:pt x="0" y="1352562"/>
                  </a:lnTo>
                  <a:lnTo>
                    <a:pt x="0" y="1362087"/>
                  </a:lnTo>
                  <a:lnTo>
                    <a:pt x="9525" y="1362087"/>
                  </a:lnTo>
                  <a:lnTo>
                    <a:pt x="9525" y="1352562"/>
                  </a:lnTo>
                  <a:close/>
                </a:path>
                <a:path w="5226050" h="1534160">
                  <a:moveTo>
                    <a:pt x="9525" y="1295412"/>
                  </a:moveTo>
                  <a:lnTo>
                    <a:pt x="0" y="1295412"/>
                  </a:lnTo>
                  <a:lnTo>
                    <a:pt x="0" y="1304937"/>
                  </a:lnTo>
                  <a:lnTo>
                    <a:pt x="9525" y="1304937"/>
                  </a:lnTo>
                  <a:lnTo>
                    <a:pt x="9525" y="1295412"/>
                  </a:lnTo>
                  <a:close/>
                </a:path>
                <a:path w="5226050" h="1534160">
                  <a:moveTo>
                    <a:pt x="9525" y="1238262"/>
                  </a:moveTo>
                  <a:lnTo>
                    <a:pt x="0" y="1238262"/>
                  </a:lnTo>
                  <a:lnTo>
                    <a:pt x="0" y="1247787"/>
                  </a:lnTo>
                  <a:lnTo>
                    <a:pt x="9525" y="1247787"/>
                  </a:lnTo>
                  <a:lnTo>
                    <a:pt x="9525" y="1238262"/>
                  </a:lnTo>
                  <a:close/>
                </a:path>
                <a:path w="5226050" h="1534160">
                  <a:moveTo>
                    <a:pt x="9525" y="1181112"/>
                  </a:moveTo>
                  <a:lnTo>
                    <a:pt x="0" y="1181112"/>
                  </a:lnTo>
                  <a:lnTo>
                    <a:pt x="0" y="1190637"/>
                  </a:lnTo>
                  <a:lnTo>
                    <a:pt x="9525" y="1190637"/>
                  </a:lnTo>
                  <a:lnTo>
                    <a:pt x="9525" y="1181112"/>
                  </a:lnTo>
                  <a:close/>
                </a:path>
                <a:path w="5226050" h="1534160">
                  <a:moveTo>
                    <a:pt x="9525" y="1123962"/>
                  </a:moveTo>
                  <a:lnTo>
                    <a:pt x="0" y="1123962"/>
                  </a:lnTo>
                  <a:lnTo>
                    <a:pt x="0" y="1133487"/>
                  </a:lnTo>
                  <a:lnTo>
                    <a:pt x="9525" y="1133487"/>
                  </a:lnTo>
                  <a:lnTo>
                    <a:pt x="9525" y="1123962"/>
                  </a:lnTo>
                  <a:close/>
                </a:path>
                <a:path w="5226050" h="1534160">
                  <a:moveTo>
                    <a:pt x="9525" y="1066812"/>
                  </a:moveTo>
                  <a:lnTo>
                    <a:pt x="0" y="1066812"/>
                  </a:lnTo>
                  <a:lnTo>
                    <a:pt x="0" y="1076337"/>
                  </a:lnTo>
                  <a:lnTo>
                    <a:pt x="9525" y="1076337"/>
                  </a:lnTo>
                  <a:lnTo>
                    <a:pt x="9525" y="1066812"/>
                  </a:lnTo>
                  <a:close/>
                </a:path>
                <a:path w="5226050" h="1534160">
                  <a:moveTo>
                    <a:pt x="9525" y="1009662"/>
                  </a:moveTo>
                  <a:lnTo>
                    <a:pt x="0" y="1009662"/>
                  </a:lnTo>
                  <a:lnTo>
                    <a:pt x="0" y="1019187"/>
                  </a:lnTo>
                  <a:lnTo>
                    <a:pt x="9525" y="1019187"/>
                  </a:lnTo>
                  <a:lnTo>
                    <a:pt x="9525" y="1009662"/>
                  </a:lnTo>
                  <a:close/>
                </a:path>
                <a:path w="5226050" h="1534160">
                  <a:moveTo>
                    <a:pt x="9525" y="952512"/>
                  </a:moveTo>
                  <a:lnTo>
                    <a:pt x="0" y="952512"/>
                  </a:lnTo>
                  <a:lnTo>
                    <a:pt x="0" y="962037"/>
                  </a:lnTo>
                  <a:lnTo>
                    <a:pt x="9525" y="962037"/>
                  </a:lnTo>
                  <a:lnTo>
                    <a:pt x="9525" y="952512"/>
                  </a:lnTo>
                  <a:close/>
                </a:path>
                <a:path w="5226050" h="1534160">
                  <a:moveTo>
                    <a:pt x="9525" y="895362"/>
                  </a:moveTo>
                  <a:lnTo>
                    <a:pt x="0" y="895362"/>
                  </a:lnTo>
                  <a:lnTo>
                    <a:pt x="0" y="904887"/>
                  </a:lnTo>
                  <a:lnTo>
                    <a:pt x="9525" y="904887"/>
                  </a:lnTo>
                  <a:lnTo>
                    <a:pt x="9525" y="895362"/>
                  </a:lnTo>
                  <a:close/>
                </a:path>
                <a:path w="5226050" h="1534160">
                  <a:moveTo>
                    <a:pt x="9525" y="838212"/>
                  </a:moveTo>
                  <a:lnTo>
                    <a:pt x="0" y="838212"/>
                  </a:lnTo>
                  <a:lnTo>
                    <a:pt x="0" y="847737"/>
                  </a:lnTo>
                  <a:lnTo>
                    <a:pt x="9525" y="847737"/>
                  </a:lnTo>
                  <a:lnTo>
                    <a:pt x="9525" y="838212"/>
                  </a:lnTo>
                  <a:close/>
                </a:path>
                <a:path w="5226050" h="1534160">
                  <a:moveTo>
                    <a:pt x="9525" y="781062"/>
                  </a:moveTo>
                  <a:lnTo>
                    <a:pt x="0" y="781062"/>
                  </a:lnTo>
                  <a:lnTo>
                    <a:pt x="0" y="790587"/>
                  </a:lnTo>
                  <a:lnTo>
                    <a:pt x="9525" y="790587"/>
                  </a:lnTo>
                  <a:lnTo>
                    <a:pt x="9525" y="781062"/>
                  </a:lnTo>
                  <a:close/>
                </a:path>
                <a:path w="5226050" h="1534160">
                  <a:moveTo>
                    <a:pt x="9525" y="723912"/>
                  </a:moveTo>
                  <a:lnTo>
                    <a:pt x="0" y="723912"/>
                  </a:lnTo>
                  <a:lnTo>
                    <a:pt x="0" y="733437"/>
                  </a:lnTo>
                  <a:lnTo>
                    <a:pt x="9525" y="733437"/>
                  </a:lnTo>
                  <a:lnTo>
                    <a:pt x="9525" y="723912"/>
                  </a:lnTo>
                  <a:close/>
                </a:path>
                <a:path w="5226050" h="1534160">
                  <a:moveTo>
                    <a:pt x="9525" y="666762"/>
                  </a:moveTo>
                  <a:lnTo>
                    <a:pt x="0" y="666762"/>
                  </a:lnTo>
                  <a:lnTo>
                    <a:pt x="0" y="676287"/>
                  </a:lnTo>
                  <a:lnTo>
                    <a:pt x="9525" y="676287"/>
                  </a:lnTo>
                  <a:lnTo>
                    <a:pt x="9525" y="666762"/>
                  </a:lnTo>
                  <a:close/>
                </a:path>
                <a:path w="5226050" h="1534160">
                  <a:moveTo>
                    <a:pt x="9525" y="609612"/>
                  </a:moveTo>
                  <a:lnTo>
                    <a:pt x="0" y="609612"/>
                  </a:lnTo>
                  <a:lnTo>
                    <a:pt x="0" y="619137"/>
                  </a:lnTo>
                  <a:lnTo>
                    <a:pt x="9525" y="619137"/>
                  </a:lnTo>
                  <a:lnTo>
                    <a:pt x="9525" y="609612"/>
                  </a:lnTo>
                  <a:close/>
                </a:path>
                <a:path w="5226050" h="1534160">
                  <a:moveTo>
                    <a:pt x="9525" y="552462"/>
                  </a:moveTo>
                  <a:lnTo>
                    <a:pt x="0" y="552462"/>
                  </a:lnTo>
                  <a:lnTo>
                    <a:pt x="0" y="561987"/>
                  </a:lnTo>
                  <a:lnTo>
                    <a:pt x="9525" y="561987"/>
                  </a:lnTo>
                  <a:lnTo>
                    <a:pt x="9525" y="552462"/>
                  </a:lnTo>
                  <a:close/>
                </a:path>
                <a:path w="5226050" h="1534160">
                  <a:moveTo>
                    <a:pt x="9525" y="495312"/>
                  </a:moveTo>
                  <a:lnTo>
                    <a:pt x="0" y="495312"/>
                  </a:lnTo>
                  <a:lnTo>
                    <a:pt x="0" y="504837"/>
                  </a:lnTo>
                  <a:lnTo>
                    <a:pt x="9525" y="504837"/>
                  </a:lnTo>
                  <a:lnTo>
                    <a:pt x="9525" y="495312"/>
                  </a:lnTo>
                  <a:close/>
                </a:path>
                <a:path w="5226050" h="1534160">
                  <a:moveTo>
                    <a:pt x="9525" y="438162"/>
                  </a:moveTo>
                  <a:lnTo>
                    <a:pt x="0" y="438162"/>
                  </a:lnTo>
                  <a:lnTo>
                    <a:pt x="0" y="447687"/>
                  </a:lnTo>
                  <a:lnTo>
                    <a:pt x="9525" y="447687"/>
                  </a:lnTo>
                  <a:lnTo>
                    <a:pt x="9525" y="438162"/>
                  </a:lnTo>
                  <a:close/>
                </a:path>
                <a:path w="5226050" h="1534160">
                  <a:moveTo>
                    <a:pt x="9525" y="381012"/>
                  </a:moveTo>
                  <a:lnTo>
                    <a:pt x="0" y="381012"/>
                  </a:lnTo>
                  <a:lnTo>
                    <a:pt x="0" y="390537"/>
                  </a:lnTo>
                  <a:lnTo>
                    <a:pt x="9525" y="390537"/>
                  </a:lnTo>
                  <a:lnTo>
                    <a:pt x="9525" y="381012"/>
                  </a:lnTo>
                  <a:close/>
                </a:path>
                <a:path w="5226050" h="1534160">
                  <a:moveTo>
                    <a:pt x="9525" y="323862"/>
                  </a:moveTo>
                  <a:lnTo>
                    <a:pt x="0" y="323862"/>
                  </a:lnTo>
                  <a:lnTo>
                    <a:pt x="0" y="333387"/>
                  </a:lnTo>
                  <a:lnTo>
                    <a:pt x="9525" y="333387"/>
                  </a:lnTo>
                  <a:lnTo>
                    <a:pt x="9525" y="323862"/>
                  </a:lnTo>
                  <a:close/>
                </a:path>
                <a:path w="5226050" h="1534160">
                  <a:moveTo>
                    <a:pt x="9525" y="266712"/>
                  </a:moveTo>
                  <a:lnTo>
                    <a:pt x="0" y="266712"/>
                  </a:lnTo>
                  <a:lnTo>
                    <a:pt x="0" y="276237"/>
                  </a:lnTo>
                  <a:lnTo>
                    <a:pt x="9525" y="276237"/>
                  </a:lnTo>
                  <a:lnTo>
                    <a:pt x="9525" y="266712"/>
                  </a:lnTo>
                  <a:close/>
                </a:path>
                <a:path w="5226050" h="1534160">
                  <a:moveTo>
                    <a:pt x="9525" y="209562"/>
                  </a:moveTo>
                  <a:lnTo>
                    <a:pt x="0" y="209562"/>
                  </a:lnTo>
                  <a:lnTo>
                    <a:pt x="0" y="219087"/>
                  </a:lnTo>
                  <a:lnTo>
                    <a:pt x="9525" y="219087"/>
                  </a:lnTo>
                  <a:lnTo>
                    <a:pt x="9525" y="209562"/>
                  </a:lnTo>
                  <a:close/>
                </a:path>
                <a:path w="5226050" h="1534160">
                  <a:moveTo>
                    <a:pt x="9525" y="152412"/>
                  </a:moveTo>
                  <a:lnTo>
                    <a:pt x="0" y="152412"/>
                  </a:lnTo>
                  <a:lnTo>
                    <a:pt x="0" y="161937"/>
                  </a:lnTo>
                  <a:lnTo>
                    <a:pt x="9525" y="161937"/>
                  </a:lnTo>
                  <a:lnTo>
                    <a:pt x="9525" y="152412"/>
                  </a:lnTo>
                  <a:close/>
                </a:path>
                <a:path w="5226050" h="1534160">
                  <a:moveTo>
                    <a:pt x="9525" y="95262"/>
                  </a:moveTo>
                  <a:lnTo>
                    <a:pt x="0" y="95262"/>
                  </a:lnTo>
                  <a:lnTo>
                    <a:pt x="0" y="104787"/>
                  </a:lnTo>
                  <a:lnTo>
                    <a:pt x="9525" y="104787"/>
                  </a:lnTo>
                  <a:lnTo>
                    <a:pt x="9525" y="95262"/>
                  </a:lnTo>
                  <a:close/>
                </a:path>
                <a:path w="5226050" h="1534160">
                  <a:moveTo>
                    <a:pt x="9525" y="38112"/>
                  </a:moveTo>
                  <a:lnTo>
                    <a:pt x="0" y="38112"/>
                  </a:lnTo>
                  <a:lnTo>
                    <a:pt x="0" y="47637"/>
                  </a:lnTo>
                  <a:lnTo>
                    <a:pt x="9525" y="47637"/>
                  </a:lnTo>
                  <a:lnTo>
                    <a:pt x="9525" y="38112"/>
                  </a:lnTo>
                  <a:close/>
                </a:path>
                <a:path w="5226050" h="1534160">
                  <a:moveTo>
                    <a:pt x="4425493" y="0"/>
                  </a:moveTo>
                  <a:lnTo>
                    <a:pt x="4415968" y="0"/>
                  </a:lnTo>
                  <a:lnTo>
                    <a:pt x="4415968" y="9525"/>
                  </a:lnTo>
                  <a:lnTo>
                    <a:pt x="4425493" y="9525"/>
                  </a:lnTo>
                  <a:lnTo>
                    <a:pt x="4425493" y="0"/>
                  </a:lnTo>
                  <a:close/>
                </a:path>
                <a:path w="5226050" h="1534160">
                  <a:moveTo>
                    <a:pt x="4482643" y="0"/>
                  </a:moveTo>
                  <a:lnTo>
                    <a:pt x="4473118" y="0"/>
                  </a:lnTo>
                  <a:lnTo>
                    <a:pt x="4473118" y="9525"/>
                  </a:lnTo>
                  <a:lnTo>
                    <a:pt x="4482643" y="9525"/>
                  </a:lnTo>
                  <a:lnTo>
                    <a:pt x="4482643" y="0"/>
                  </a:lnTo>
                  <a:close/>
                </a:path>
                <a:path w="5226050" h="1534160">
                  <a:moveTo>
                    <a:pt x="4539793" y="0"/>
                  </a:moveTo>
                  <a:lnTo>
                    <a:pt x="4530268" y="0"/>
                  </a:lnTo>
                  <a:lnTo>
                    <a:pt x="4530268" y="9525"/>
                  </a:lnTo>
                  <a:lnTo>
                    <a:pt x="4539793" y="9525"/>
                  </a:lnTo>
                  <a:lnTo>
                    <a:pt x="4539793" y="0"/>
                  </a:lnTo>
                  <a:close/>
                </a:path>
                <a:path w="5226050" h="1534160">
                  <a:moveTo>
                    <a:pt x="4596943" y="0"/>
                  </a:moveTo>
                  <a:lnTo>
                    <a:pt x="4587418" y="0"/>
                  </a:lnTo>
                  <a:lnTo>
                    <a:pt x="4587418" y="9525"/>
                  </a:lnTo>
                  <a:lnTo>
                    <a:pt x="4596943" y="9525"/>
                  </a:lnTo>
                  <a:lnTo>
                    <a:pt x="4596943" y="0"/>
                  </a:lnTo>
                  <a:close/>
                </a:path>
                <a:path w="5226050" h="1534160">
                  <a:moveTo>
                    <a:pt x="4654093" y="0"/>
                  </a:moveTo>
                  <a:lnTo>
                    <a:pt x="4644568" y="0"/>
                  </a:lnTo>
                  <a:lnTo>
                    <a:pt x="4644568" y="9525"/>
                  </a:lnTo>
                  <a:lnTo>
                    <a:pt x="4654093" y="9525"/>
                  </a:lnTo>
                  <a:lnTo>
                    <a:pt x="4654093" y="0"/>
                  </a:lnTo>
                  <a:close/>
                </a:path>
                <a:path w="5226050" h="1534160">
                  <a:moveTo>
                    <a:pt x="4711243" y="0"/>
                  </a:moveTo>
                  <a:lnTo>
                    <a:pt x="4701718" y="0"/>
                  </a:lnTo>
                  <a:lnTo>
                    <a:pt x="4701718" y="9525"/>
                  </a:lnTo>
                  <a:lnTo>
                    <a:pt x="4711243" y="9525"/>
                  </a:lnTo>
                  <a:lnTo>
                    <a:pt x="4711243" y="0"/>
                  </a:lnTo>
                  <a:close/>
                </a:path>
                <a:path w="5226050" h="1534160">
                  <a:moveTo>
                    <a:pt x="4768393" y="0"/>
                  </a:moveTo>
                  <a:lnTo>
                    <a:pt x="4758868" y="0"/>
                  </a:lnTo>
                  <a:lnTo>
                    <a:pt x="4758868" y="9525"/>
                  </a:lnTo>
                  <a:lnTo>
                    <a:pt x="4768393" y="9525"/>
                  </a:lnTo>
                  <a:lnTo>
                    <a:pt x="4768393" y="0"/>
                  </a:lnTo>
                  <a:close/>
                </a:path>
                <a:path w="5226050" h="1534160">
                  <a:moveTo>
                    <a:pt x="4825543" y="0"/>
                  </a:moveTo>
                  <a:lnTo>
                    <a:pt x="4816018" y="0"/>
                  </a:lnTo>
                  <a:lnTo>
                    <a:pt x="4816018" y="9525"/>
                  </a:lnTo>
                  <a:lnTo>
                    <a:pt x="4825543" y="9525"/>
                  </a:lnTo>
                  <a:lnTo>
                    <a:pt x="4825543" y="0"/>
                  </a:lnTo>
                  <a:close/>
                </a:path>
                <a:path w="5226050" h="1534160">
                  <a:moveTo>
                    <a:pt x="4882693" y="0"/>
                  </a:moveTo>
                  <a:lnTo>
                    <a:pt x="4873168" y="0"/>
                  </a:lnTo>
                  <a:lnTo>
                    <a:pt x="4873168" y="9525"/>
                  </a:lnTo>
                  <a:lnTo>
                    <a:pt x="4882693" y="9525"/>
                  </a:lnTo>
                  <a:lnTo>
                    <a:pt x="4882693" y="0"/>
                  </a:lnTo>
                  <a:close/>
                </a:path>
                <a:path w="5226050" h="1534160">
                  <a:moveTo>
                    <a:pt x="4939843" y="0"/>
                  </a:moveTo>
                  <a:lnTo>
                    <a:pt x="4930318" y="0"/>
                  </a:lnTo>
                  <a:lnTo>
                    <a:pt x="4930318" y="9525"/>
                  </a:lnTo>
                  <a:lnTo>
                    <a:pt x="4939843" y="9525"/>
                  </a:lnTo>
                  <a:lnTo>
                    <a:pt x="4939843" y="0"/>
                  </a:lnTo>
                  <a:close/>
                </a:path>
                <a:path w="5226050" h="1534160">
                  <a:moveTo>
                    <a:pt x="4996993" y="0"/>
                  </a:moveTo>
                  <a:lnTo>
                    <a:pt x="4987468" y="0"/>
                  </a:lnTo>
                  <a:lnTo>
                    <a:pt x="4987468" y="9525"/>
                  </a:lnTo>
                  <a:lnTo>
                    <a:pt x="4996993" y="9525"/>
                  </a:lnTo>
                  <a:lnTo>
                    <a:pt x="4996993" y="0"/>
                  </a:lnTo>
                  <a:close/>
                </a:path>
                <a:path w="5226050" h="1534160">
                  <a:moveTo>
                    <a:pt x="5054143" y="0"/>
                  </a:moveTo>
                  <a:lnTo>
                    <a:pt x="5044618" y="0"/>
                  </a:lnTo>
                  <a:lnTo>
                    <a:pt x="5044618" y="9525"/>
                  </a:lnTo>
                  <a:lnTo>
                    <a:pt x="5054143" y="9525"/>
                  </a:lnTo>
                  <a:lnTo>
                    <a:pt x="5054143" y="0"/>
                  </a:lnTo>
                  <a:close/>
                </a:path>
                <a:path w="5226050" h="1534160">
                  <a:moveTo>
                    <a:pt x="5111293" y="0"/>
                  </a:moveTo>
                  <a:lnTo>
                    <a:pt x="5101768" y="0"/>
                  </a:lnTo>
                  <a:lnTo>
                    <a:pt x="5101768" y="9525"/>
                  </a:lnTo>
                  <a:lnTo>
                    <a:pt x="5111293" y="9525"/>
                  </a:lnTo>
                  <a:lnTo>
                    <a:pt x="5111293" y="0"/>
                  </a:lnTo>
                  <a:close/>
                </a:path>
                <a:path w="5226050" h="1534160">
                  <a:moveTo>
                    <a:pt x="5168443" y="0"/>
                  </a:moveTo>
                  <a:lnTo>
                    <a:pt x="5158918" y="0"/>
                  </a:lnTo>
                  <a:lnTo>
                    <a:pt x="5158918" y="9525"/>
                  </a:lnTo>
                  <a:lnTo>
                    <a:pt x="5168443" y="9525"/>
                  </a:lnTo>
                  <a:lnTo>
                    <a:pt x="5168443" y="0"/>
                  </a:lnTo>
                  <a:close/>
                </a:path>
                <a:path w="5226050" h="1534160">
                  <a:moveTo>
                    <a:pt x="5225593" y="0"/>
                  </a:moveTo>
                  <a:lnTo>
                    <a:pt x="5216068" y="0"/>
                  </a:lnTo>
                  <a:lnTo>
                    <a:pt x="5216068" y="9525"/>
                  </a:lnTo>
                  <a:lnTo>
                    <a:pt x="5225593" y="9525"/>
                  </a:lnTo>
                  <a:lnTo>
                    <a:pt x="52255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7502" y="334336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5888" y="296236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50K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273" y="25813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100K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4273" y="22003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150K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273" y="181937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200K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3052" y="3610609"/>
            <a:ext cx="404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5463" y="2355415"/>
            <a:ext cx="139700" cy="623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9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80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9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0744" y="345441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73974" y="1943125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35235" y="345441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98471" y="1943125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59726" y="345441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22968" y="1943125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4954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4954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4954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4954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84233" y="345441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47452" y="1943125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4954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4954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4954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4954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4954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4954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08712" y="345441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71923" y="1943125"/>
            <a:ext cx="10160" cy="1495425"/>
          </a:xfrm>
          <a:custGeom>
            <a:avLst/>
            <a:gdLst/>
            <a:ahLst/>
            <a:cxnLst/>
            <a:rect l="l" t="t" r="r" b="b"/>
            <a:pathLst>
              <a:path w="10160" h="1495425">
                <a:moveTo>
                  <a:pt x="9537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37" y="1495425"/>
                </a:lnTo>
                <a:lnTo>
                  <a:pt x="9537" y="1485900"/>
                </a:lnTo>
                <a:close/>
              </a:path>
              <a:path w="10160" h="1495425">
                <a:moveTo>
                  <a:pt x="9537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37" y="1381125"/>
                </a:lnTo>
                <a:lnTo>
                  <a:pt x="9537" y="1371600"/>
                </a:lnTo>
                <a:close/>
              </a:path>
              <a:path w="10160" h="1495425">
                <a:moveTo>
                  <a:pt x="9537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37" y="1323975"/>
                </a:lnTo>
                <a:lnTo>
                  <a:pt x="9537" y="1314450"/>
                </a:lnTo>
                <a:close/>
              </a:path>
              <a:path w="10160" h="1495425">
                <a:moveTo>
                  <a:pt x="9537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37" y="1266825"/>
                </a:lnTo>
                <a:lnTo>
                  <a:pt x="9537" y="1257300"/>
                </a:lnTo>
                <a:close/>
              </a:path>
              <a:path w="10160" h="1495425">
                <a:moveTo>
                  <a:pt x="9537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37" y="1209675"/>
                </a:lnTo>
                <a:lnTo>
                  <a:pt x="9537" y="1200150"/>
                </a:lnTo>
                <a:close/>
              </a:path>
              <a:path w="10160" h="1495425">
                <a:moveTo>
                  <a:pt x="9537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37" y="1152525"/>
                </a:lnTo>
                <a:lnTo>
                  <a:pt x="9537" y="1143000"/>
                </a:lnTo>
                <a:close/>
              </a:path>
              <a:path w="10160" h="1495425">
                <a:moveTo>
                  <a:pt x="9537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37" y="1095375"/>
                </a:lnTo>
                <a:lnTo>
                  <a:pt x="9537" y="1085850"/>
                </a:lnTo>
                <a:close/>
              </a:path>
              <a:path w="10160" h="1495425">
                <a:moveTo>
                  <a:pt x="9537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37" y="1038225"/>
                </a:lnTo>
                <a:lnTo>
                  <a:pt x="9537" y="1028700"/>
                </a:lnTo>
                <a:close/>
              </a:path>
              <a:path w="10160" h="1495425">
                <a:moveTo>
                  <a:pt x="9537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37" y="981075"/>
                </a:lnTo>
                <a:lnTo>
                  <a:pt x="9537" y="971550"/>
                </a:lnTo>
                <a:close/>
              </a:path>
              <a:path w="10160" h="1495425">
                <a:moveTo>
                  <a:pt x="9537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37" y="923925"/>
                </a:lnTo>
                <a:lnTo>
                  <a:pt x="9537" y="914400"/>
                </a:lnTo>
                <a:close/>
              </a:path>
              <a:path w="10160" h="1495425">
                <a:moveTo>
                  <a:pt x="9537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37" y="866775"/>
                </a:lnTo>
                <a:lnTo>
                  <a:pt x="9537" y="857250"/>
                </a:lnTo>
                <a:close/>
              </a:path>
              <a:path w="10160" h="1495425">
                <a:moveTo>
                  <a:pt x="9537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37" y="809625"/>
                </a:lnTo>
                <a:lnTo>
                  <a:pt x="9537" y="800100"/>
                </a:lnTo>
                <a:close/>
              </a:path>
              <a:path w="10160" h="1495425">
                <a:moveTo>
                  <a:pt x="9537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37" y="752475"/>
                </a:lnTo>
                <a:lnTo>
                  <a:pt x="9537" y="742950"/>
                </a:lnTo>
                <a:close/>
              </a:path>
              <a:path w="10160" h="1495425">
                <a:moveTo>
                  <a:pt x="9537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37" y="695325"/>
                </a:lnTo>
                <a:lnTo>
                  <a:pt x="9537" y="685800"/>
                </a:lnTo>
                <a:close/>
              </a:path>
              <a:path w="10160" h="1495425">
                <a:moveTo>
                  <a:pt x="9537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37" y="638175"/>
                </a:lnTo>
                <a:lnTo>
                  <a:pt x="9537" y="628650"/>
                </a:lnTo>
                <a:close/>
              </a:path>
              <a:path w="10160" h="1495425">
                <a:moveTo>
                  <a:pt x="9537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37" y="581025"/>
                </a:lnTo>
                <a:lnTo>
                  <a:pt x="9537" y="571500"/>
                </a:lnTo>
                <a:close/>
              </a:path>
              <a:path w="10160" h="1495425">
                <a:moveTo>
                  <a:pt x="9537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37" y="523875"/>
                </a:lnTo>
                <a:lnTo>
                  <a:pt x="9537" y="514350"/>
                </a:lnTo>
                <a:close/>
              </a:path>
              <a:path w="10160" h="1495425">
                <a:moveTo>
                  <a:pt x="9537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37" y="466725"/>
                </a:lnTo>
                <a:lnTo>
                  <a:pt x="9537" y="457200"/>
                </a:lnTo>
                <a:close/>
              </a:path>
              <a:path w="10160" h="1495425">
                <a:moveTo>
                  <a:pt x="9537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37" y="409575"/>
                </a:lnTo>
                <a:lnTo>
                  <a:pt x="9537" y="400050"/>
                </a:lnTo>
                <a:close/>
              </a:path>
              <a:path w="10160" h="1495425">
                <a:moveTo>
                  <a:pt x="9537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37" y="352425"/>
                </a:lnTo>
                <a:lnTo>
                  <a:pt x="9537" y="342900"/>
                </a:lnTo>
                <a:close/>
              </a:path>
              <a:path w="10160" h="1495425">
                <a:moveTo>
                  <a:pt x="9537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37" y="295275"/>
                </a:lnTo>
                <a:lnTo>
                  <a:pt x="9537" y="285750"/>
                </a:lnTo>
                <a:close/>
              </a:path>
              <a:path w="10160" h="1495425">
                <a:moveTo>
                  <a:pt x="9537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37" y="238125"/>
                </a:lnTo>
                <a:lnTo>
                  <a:pt x="9537" y="228600"/>
                </a:lnTo>
                <a:close/>
              </a:path>
              <a:path w="10160" h="1495425">
                <a:moveTo>
                  <a:pt x="9537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37" y="180975"/>
                </a:lnTo>
                <a:lnTo>
                  <a:pt x="9537" y="171450"/>
                </a:lnTo>
                <a:close/>
              </a:path>
              <a:path w="10160" h="1495425">
                <a:moveTo>
                  <a:pt x="9537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37" y="123825"/>
                </a:lnTo>
                <a:lnTo>
                  <a:pt x="9537" y="114300"/>
                </a:lnTo>
                <a:close/>
              </a:path>
              <a:path w="10160" h="1495425">
                <a:moveTo>
                  <a:pt x="9537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37" y="66675"/>
                </a:lnTo>
                <a:lnTo>
                  <a:pt x="9537" y="57150"/>
                </a:lnTo>
                <a:close/>
              </a:path>
              <a:path w="10160" h="1495425">
                <a:moveTo>
                  <a:pt x="9537" y="0"/>
                </a:moveTo>
                <a:lnTo>
                  <a:pt x="0" y="0"/>
                </a:lnTo>
                <a:lnTo>
                  <a:pt x="0" y="9525"/>
                </a:lnTo>
                <a:lnTo>
                  <a:pt x="9537" y="9525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02383" y="345441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96433" y="1943125"/>
            <a:ext cx="10160" cy="1495425"/>
          </a:xfrm>
          <a:custGeom>
            <a:avLst/>
            <a:gdLst/>
            <a:ahLst/>
            <a:cxnLst/>
            <a:rect l="l" t="t" r="r" b="b"/>
            <a:pathLst>
              <a:path w="10160" h="1495425">
                <a:moveTo>
                  <a:pt x="9537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37" y="1495425"/>
                </a:lnTo>
                <a:lnTo>
                  <a:pt x="9537" y="1485900"/>
                </a:lnTo>
                <a:close/>
              </a:path>
              <a:path w="10160" h="1495425">
                <a:moveTo>
                  <a:pt x="9537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37" y="1381125"/>
                </a:lnTo>
                <a:lnTo>
                  <a:pt x="9537" y="1371600"/>
                </a:lnTo>
                <a:close/>
              </a:path>
              <a:path w="10160" h="1495425">
                <a:moveTo>
                  <a:pt x="9537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37" y="1323975"/>
                </a:lnTo>
                <a:lnTo>
                  <a:pt x="9537" y="1314450"/>
                </a:lnTo>
                <a:close/>
              </a:path>
              <a:path w="10160" h="1495425">
                <a:moveTo>
                  <a:pt x="9537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37" y="1266825"/>
                </a:lnTo>
                <a:lnTo>
                  <a:pt x="9537" y="1257300"/>
                </a:lnTo>
                <a:close/>
              </a:path>
              <a:path w="10160" h="1495425">
                <a:moveTo>
                  <a:pt x="9537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37" y="1209675"/>
                </a:lnTo>
                <a:lnTo>
                  <a:pt x="9537" y="1200150"/>
                </a:lnTo>
                <a:close/>
              </a:path>
              <a:path w="10160" h="1495425">
                <a:moveTo>
                  <a:pt x="9537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37" y="1152525"/>
                </a:lnTo>
                <a:lnTo>
                  <a:pt x="9537" y="1143000"/>
                </a:lnTo>
                <a:close/>
              </a:path>
              <a:path w="10160" h="1495425">
                <a:moveTo>
                  <a:pt x="9537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37" y="1095375"/>
                </a:lnTo>
                <a:lnTo>
                  <a:pt x="9537" y="1085850"/>
                </a:lnTo>
                <a:close/>
              </a:path>
              <a:path w="10160" h="1495425">
                <a:moveTo>
                  <a:pt x="9537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37" y="1038225"/>
                </a:lnTo>
                <a:lnTo>
                  <a:pt x="9537" y="1028700"/>
                </a:lnTo>
                <a:close/>
              </a:path>
              <a:path w="10160" h="1495425">
                <a:moveTo>
                  <a:pt x="9537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37" y="981075"/>
                </a:lnTo>
                <a:lnTo>
                  <a:pt x="9537" y="971550"/>
                </a:lnTo>
                <a:close/>
              </a:path>
              <a:path w="10160" h="1495425">
                <a:moveTo>
                  <a:pt x="9537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37" y="923925"/>
                </a:lnTo>
                <a:lnTo>
                  <a:pt x="9537" y="914400"/>
                </a:lnTo>
                <a:close/>
              </a:path>
              <a:path w="10160" h="1495425">
                <a:moveTo>
                  <a:pt x="9537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37" y="866775"/>
                </a:lnTo>
                <a:lnTo>
                  <a:pt x="9537" y="857250"/>
                </a:lnTo>
                <a:close/>
              </a:path>
              <a:path w="10160" h="1495425">
                <a:moveTo>
                  <a:pt x="9537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37" y="809625"/>
                </a:lnTo>
                <a:lnTo>
                  <a:pt x="9537" y="800100"/>
                </a:lnTo>
                <a:close/>
              </a:path>
              <a:path w="10160" h="1495425">
                <a:moveTo>
                  <a:pt x="9537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37" y="752475"/>
                </a:lnTo>
                <a:lnTo>
                  <a:pt x="9537" y="742950"/>
                </a:lnTo>
                <a:close/>
              </a:path>
              <a:path w="10160" h="1495425">
                <a:moveTo>
                  <a:pt x="9537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37" y="695325"/>
                </a:lnTo>
                <a:lnTo>
                  <a:pt x="9537" y="685800"/>
                </a:lnTo>
                <a:close/>
              </a:path>
              <a:path w="10160" h="1495425">
                <a:moveTo>
                  <a:pt x="9537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37" y="638175"/>
                </a:lnTo>
                <a:lnTo>
                  <a:pt x="9537" y="628650"/>
                </a:lnTo>
                <a:close/>
              </a:path>
              <a:path w="10160" h="1495425">
                <a:moveTo>
                  <a:pt x="9537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37" y="581025"/>
                </a:lnTo>
                <a:lnTo>
                  <a:pt x="9537" y="571500"/>
                </a:lnTo>
                <a:close/>
              </a:path>
              <a:path w="10160" h="1495425">
                <a:moveTo>
                  <a:pt x="9537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37" y="523875"/>
                </a:lnTo>
                <a:lnTo>
                  <a:pt x="9537" y="514350"/>
                </a:lnTo>
                <a:close/>
              </a:path>
              <a:path w="10160" h="1495425">
                <a:moveTo>
                  <a:pt x="9537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37" y="466725"/>
                </a:lnTo>
                <a:lnTo>
                  <a:pt x="9537" y="457200"/>
                </a:lnTo>
                <a:close/>
              </a:path>
              <a:path w="10160" h="1495425">
                <a:moveTo>
                  <a:pt x="9537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37" y="409575"/>
                </a:lnTo>
                <a:lnTo>
                  <a:pt x="9537" y="400050"/>
                </a:lnTo>
                <a:close/>
              </a:path>
              <a:path w="10160" h="1495425">
                <a:moveTo>
                  <a:pt x="9537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37" y="352425"/>
                </a:lnTo>
                <a:lnTo>
                  <a:pt x="9537" y="342900"/>
                </a:lnTo>
                <a:close/>
              </a:path>
              <a:path w="10160" h="1495425">
                <a:moveTo>
                  <a:pt x="9537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37" y="295275"/>
                </a:lnTo>
                <a:lnTo>
                  <a:pt x="9537" y="285750"/>
                </a:lnTo>
                <a:close/>
              </a:path>
              <a:path w="10160" h="1495425">
                <a:moveTo>
                  <a:pt x="9537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37" y="238125"/>
                </a:lnTo>
                <a:lnTo>
                  <a:pt x="9537" y="228600"/>
                </a:lnTo>
                <a:close/>
              </a:path>
              <a:path w="10160" h="1495425">
                <a:moveTo>
                  <a:pt x="9537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37" y="180975"/>
                </a:lnTo>
                <a:lnTo>
                  <a:pt x="9537" y="171450"/>
                </a:lnTo>
                <a:close/>
              </a:path>
              <a:path w="10160" h="1495425">
                <a:moveTo>
                  <a:pt x="9537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37" y="123825"/>
                </a:lnTo>
                <a:lnTo>
                  <a:pt x="9537" y="114300"/>
                </a:lnTo>
                <a:close/>
              </a:path>
              <a:path w="10160" h="1495425">
                <a:moveTo>
                  <a:pt x="9537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37" y="66675"/>
                </a:lnTo>
                <a:lnTo>
                  <a:pt x="9537" y="57150"/>
                </a:lnTo>
                <a:close/>
              </a:path>
              <a:path w="10160" h="1495425">
                <a:moveTo>
                  <a:pt x="9537" y="0"/>
                </a:moveTo>
                <a:lnTo>
                  <a:pt x="0" y="0"/>
                </a:lnTo>
                <a:lnTo>
                  <a:pt x="0" y="9525"/>
                </a:lnTo>
                <a:lnTo>
                  <a:pt x="9537" y="9525"/>
                </a:lnTo>
                <a:lnTo>
                  <a:pt x="95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326893" y="345441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20917" y="1943125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4954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4954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4954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4954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4954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4954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4954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4954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4954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4954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4954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51372" y="3454415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66825" y="2330640"/>
            <a:ext cx="4999355" cy="1098550"/>
          </a:xfrm>
          <a:custGeom>
            <a:avLst/>
            <a:gdLst/>
            <a:ahLst/>
            <a:cxnLst/>
            <a:rect l="l" t="t" r="r" b="b"/>
            <a:pathLst>
              <a:path w="4999355" h="1098550">
                <a:moveTo>
                  <a:pt x="289801" y="974293"/>
                </a:moveTo>
                <a:lnTo>
                  <a:pt x="0" y="974293"/>
                </a:lnTo>
                <a:lnTo>
                  <a:pt x="0" y="1098372"/>
                </a:lnTo>
                <a:lnTo>
                  <a:pt x="289801" y="1098372"/>
                </a:lnTo>
                <a:lnTo>
                  <a:pt x="289801" y="974293"/>
                </a:lnTo>
                <a:close/>
              </a:path>
              <a:path w="4999355" h="1098550">
                <a:moveTo>
                  <a:pt x="652043" y="378485"/>
                </a:moveTo>
                <a:lnTo>
                  <a:pt x="362254" y="378485"/>
                </a:lnTo>
                <a:lnTo>
                  <a:pt x="362254" y="1098359"/>
                </a:lnTo>
                <a:lnTo>
                  <a:pt x="652043" y="1098359"/>
                </a:lnTo>
                <a:lnTo>
                  <a:pt x="652043" y="378485"/>
                </a:lnTo>
                <a:close/>
              </a:path>
              <a:path w="4999355" h="1098550">
                <a:moveTo>
                  <a:pt x="1014285" y="0"/>
                </a:moveTo>
                <a:lnTo>
                  <a:pt x="724496" y="0"/>
                </a:lnTo>
                <a:lnTo>
                  <a:pt x="724496" y="1098359"/>
                </a:lnTo>
                <a:lnTo>
                  <a:pt x="1014285" y="1098359"/>
                </a:lnTo>
                <a:lnTo>
                  <a:pt x="1014285" y="0"/>
                </a:lnTo>
                <a:close/>
              </a:path>
              <a:path w="4999355" h="1098550">
                <a:moveTo>
                  <a:pt x="1376540" y="341680"/>
                </a:moveTo>
                <a:lnTo>
                  <a:pt x="1086739" y="341680"/>
                </a:lnTo>
                <a:lnTo>
                  <a:pt x="1086739" y="1098359"/>
                </a:lnTo>
                <a:lnTo>
                  <a:pt x="1376540" y="1098359"/>
                </a:lnTo>
                <a:lnTo>
                  <a:pt x="1376540" y="341680"/>
                </a:lnTo>
                <a:close/>
              </a:path>
              <a:path w="4999355" h="1098550">
                <a:moveTo>
                  <a:pt x="1738782" y="85445"/>
                </a:moveTo>
                <a:lnTo>
                  <a:pt x="1448981" y="85445"/>
                </a:lnTo>
                <a:lnTo>
                  <a:pt x="1448981" y="1098372"/>
                </a:lnTo>
                <a:lnTo>
                  <a:pt x="1738782" y="1098372"/>
                </a:lnTo>
                <a:lnTo>
                  <a:pt x="1738782" y="85445"/>
                </a:lnTo>
                <a:close/>
              </a:path>
              <a:path w="4999355" h="1098550">
                <a:moveTo>
                  <a:pt x="2101037" y="652043"/>
                </a:moveTo>
                <a:lnTo>
                  <a:pt x="1811235" y="652043"/>
                </a:lnTo>
                <a:lnTo>
                  <a:pt x="1811235" y="1098359"/>
                </a:lnTo>
                <a:lnTo>
                  <a:pt x="2101037" y="1098359"/>
                </a:lnTo>
                <a:lnTo>
                  <a:pt x="2101037" y="652043"/>
                </a:lnTo>
                <a:close/>
              </a:path>
              <a:path w="4999355" h="1098550">
                <a:moveTo>
                  <a:pt x="2463279" y="629221"/>
                </a:moveTo>
                <a:lnTo>
                  <a:pt x="2173490" y="629221"/>
                </a:lnTo>
                <a:lnTo>
                  <a:pt x="2173490" y="1098359"/>
                </a:lnTo>
                <a:lnTo>
                  <a:pt x="2463279" y="1098359"/>
                </a:lnTo>
                <a:lnTo>
                  <a:pt x="2463279" y="629221"/>
                </a:lnTo>
                <a:close/>
              </a:path>
              <a:path w="4999355" h="1098550">
                <a:moveTo>
                  <a:pt x="2825521" y="791972"/>
                </a:moveTo>
                <a:lnTo>
                  <a:pt x="2535732" y="791972"/>
                </a:lnTo>
                <a:lnTo>
                  <a:pt x="2535732" y="1098359"/>
                </a:lnTo>
                <a:lnTo>
                  <a:pt x="2825521" y="1098359"/>
                </a:lnTo>
                <a:lnTo>
                  <a:pt x="2825521" y="791972"/>
                </a:lnTo>
                <a:close/>
              </a:path>
              <a:path w="4999355" h="1098550">
                <a:moveTo>
                  <a:pt x="3187776" y="738695"/>
                </a:moveTo>
                <a:lnTo>
                  <a:pt x="2897975" y="738695"/>
                </a:lnTo>
                <a:lnTo>
                  <a:pt x="2897975" y="1098372"/>
                </a:lnTo>
                <a:lnTo>
                  <a:pt x="3187776" y="1098372"/>
                </a:lnTo>
                <a:lnTo>
                  <a:pt x="3187776" y="738695"/>
                </a:lnTo>
                <a:close/>
              </a:path>
              <a:path w="4999355" h="1098550">
                <a:moveTo>
                  <a:pt x="3550018" y="1036701"/>
                </a:moveTo>
                <a:lnTo>
                  <a:pt x="3260217" y="1036701"/>
                </a:lnTo>
                <a:lnTo>
                  <a:pt x="3260217" y="1098372"/>
                </a:lnTo>
                <a:lnTo>
                  <a:pt x="3550018" y="1098372"/>
                </a:lnTo>
                <a:lnTo>
                  <a:pt x="3550018" y="1036701"/>
                </a:lnTo>
                <a:close/>
              </a:path>
              <a:path w="4999355" h="1098550">
                <a:moveTo>
                  <a:pt x="3912260" y="1077518"/>
                </a:moveTo>
                <a:lnTo>
                  <a:pt x="3622471" y="1077518"/>
                </a:lnTo>
                <a:lnTo>
                  <a:pt x="3622471" y="1098359"/>
                </a:lnTo>
                <a:lnTo>
                  <a:pt x="3912260" y="1098359"/>
                </a:lnTo>
                <a:lnTo>
                  <a:pt x="3912260" y="1077518"/>
                </a:lnTo>
                <a:close/>
              </a:path>
              <a:path w="4999355" h="1098550">
                <a:moveTo>
                  <a:pt x="4274502" y="1036942"/>
                </a:moveTo>
                <a:lnTo>
                  <a:pt x="3984714" y="1036942"/>
                </a:lnTo>
                <a:lnTo>
                  <a:pt x="3984714" y="1098359"/>
                </a:lnTo>
                <a:lnTo>
                  <a:pt x="4274502" y="1098359"/>
                </a:lnTo>
                <a:lnTo>
                  <a:pt x="4274502" y="1036942"/>
                </a:lnTo>
                <a:close/>
              </a:path>
              <a:path w="4999355" h="1098550">
                <a:moveTo>
                  <a:pt x="4636757" y="1042009"/>
                </a:moveTo>
                <a:lnTo>
                  <a:pt x="4346956" y="1042009"/>
                </a:lnTo>
                <a:lnTo>
                  <a:pt x="4346956" y="1098372"/>
                </a:lnTo>
                <a:lnTo>
                  <a:pt x="4636757" y="1098372"/>
                </a:lnTo>
                <a:lnTo>
                  <a:pt x="4636757" y="1042009"/>
                </a:lnTo>
                <a:close/>
              </a:path>
              <a:path w="4999355" h="1098550">
                <a:moveTo>
                  <a:pt x="4998999" y="1064094"/>
                </a:moveTo>
                <a:lnTo>
                  <a:pt x="4709198" y="1064094"/>
                </a:lnTo>
                <a:lnTo>
                  <a:pt x="4709198" y="1098359"/>
                </a:lnTo>
                <a:lnTo>
                  <a:pt x="4998999" y="1098359"/>
                </a:lnTo>
                <a:lnTo>
                  <a:pt x="4998999" y="1064094"/>
                </a:lnTo>
                <a:close/>
              </a:path>
            </a:pathLst>
          </a:custGeom>
          <a:solidFill>
            <a:srgbClr val="814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591300" y="1485900"/>
            <a:ext cx="5410200" cy="2619375"/>
            <a:chOff x="6591300" y="1485900"/>
            <a:chExt cx="5410200" cy="2619375"/>
          </a:xfrm>
        </p:grpSpPr>
        <p:sp>
          <p:nvSpPr>
            <p:cNvPr id="52" name="object 52"/>
            <p:cNvSpPr/>
            <p:nvPr/>
          </p:nvSpPr>
          <p:spPr>
            <a:xfrm>
              <a:off x="6591300" y="1485900"/>
              <a:ext cx="5410200" cy="2619375"/>
            </a:xfrm>
            <a:custGeom>
              <a:avLst/>
              <a:gdLst/>
              <a:ahLst/>
              <a:cxnLst/>
              <a:rect l="l" t="t" r="r" b="b"/>
              <a:pathLst>
                <a:path w="5410200" h="2619375">
                  <a:moveTo>
                    <a:pt x="5410200" y="2619375"/>
                  </a:moveTo>
                  <a:lnTo>
                    <a:pt x="0" y="2619375"/>
                  </a:lnTo>
                  <a:lnTo>
                    <a:pt x="0" y="0"/>
                  </a:lnTo>
                  <a:lnTo>
                    <a:pt x="5410200" y="0"/>
                  </a:lnTo>
                  <a:lnTo>
                    <a:pt x="5410200" y="261937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48745" y="1983899"/>
              <a:ext cx="855344" cy="730250"/>
            </a:xfrm>
            <a:custGeom>
              <a:avLst/>
              <a:gdLst/>
              <a:ahLst/>
              <a:cxnLst/>
              <a:rect l="l" t="t" r="r" b="b"/>
              <a:pathLst>
                <a:path w="855345" h="730250">
                  <a:moveTo>
                    <a:pt x="512877" y="729903"/>
                  </a:moveTo>
                  <a:lnTo>
                    <a:pt x="497965" y="690447"/>
                  </a:lnTo>
                  <a:lnTo>
                    <a:pt x="480019" y="652274"/>
                  </a:lnTo>
                  <a:lnTo>
                    <a:pt x="459155" y="615615"/>
                  </a:lnTo>
                  <a:lnTo>
                    <a:pt x="435494" y="580695"/>
                  </a:lnTo>
                  <a:lnTo>
                    <a:pt x="409187" y="547724"/>
                  </a:lnTo>
                  <a:lnTo>
                    <a:pt x="380386" y="516906"/>
                  </a:lnTo>
                  <a:lnTo>
                    <a:pt x="349274" y="488424"/>
                  </a:lnTo>
                  <a:lnTo>
                    <a:pt x="316033" y="462457"/>
                  </a:lnTo>
                  <a:lnTo>
                    <a:pt x="280873" y="439156"/>
                  </a:lnTo>
                  <a:lnTo>
                    <a:pt x="244000" y="418671"/>
                  </a:lnTo>
                  <a:lnTo>
                    <a:pt x="205646" y="401118"/>
                  </a:lnTo>
                  <a:lnTo>
                    <a:pt x="166037" y="386613"/>
                  </a:lnTo>
                  <a:lnTo>
                    <a:pt x="125421" y="375234"/>
                  </a:lnTo>
                  <a:lnTo>
                    <a:pt x="84040" y="367061"/>
                  </a:lnTo>
                  <a:lnTo>
                    <a:pt x="42148" y="362132"/>
                  </a:lnTo>
                  <a:lnTo>
                    <a:pt x="0" y="360489"/>
                  </a:lnTo>
                  <a:lnTo>
                    <a:pt x="0" y="0"/>
                  </a:lnTo>
                  <a:lnTo>
                    <a:pt x="52705" y="1542"/>
                  </a:lnTo>
                  <a:lnTo>
                    <a:pt x="105237" y="6165"/>
                  </a:lnTo>
                  <a:lnTo>
                    <a:pt x="157408" y="13852"/>
                  </a:lnTo>
                  <a:lnTo>
                    <a:pt x="209034" y="24577"/>
                  </a:lnTo>
                  <a:lnTo>
                    <a:pt x="259945" y="38302"/>
                  </a:lnTo>
                  <a:lnTo>
                    <a:pt x="309972" y="54983"/>
                  </a:lnTo>
                  <a:lnTo>
                    <a:pt x="358937" y="74562"/>
                  </a:lnTo>
                  <a:lnTo>
                    <a:pt x="406667" y="96969"/>
                  </a:lnTo>
                  <a:lnTo>
                    <a:pt x="453007" y="122128"/>
                  </a:lnTo>
                  <a:lnTo>
                    <a:pt x="497800" y="149958"/>
                  </a:lnTo>
                  <a:lnTo>
                    <a:pt x="540889" y="180360"/>
                  </a:lnTo>
                  <a:lnTo>
                    <a:pt x="582121" y="213226"/>
                  </a:lnTo>
                  <a:lnTo>
                    <a:pt x="621360" y="248448"/>
                  </a:lnTo>
                  <a:lnTo>
                    <a:pt x="658477" y="285908"/>
                  </a:lnTo>
                  <a:lnTo>
                    <a:pt x="693339" y="325476"/>
                  </a:lnTo>
                  <a:lnTo>
                    <a:pt x="725824" y="367009"/>
                  </a:lnTo>
                  <a:lnTo>
                    <a:pt x="755823" y="410371"/>
                  </a:lnTo>
                  <a:lnTo>
                    <a:pt x="783240" y="455419"/>
                  </a:lnTo>
                  <a:lnTo>
                    <a:pt x="807973" y="501994"/>
                  </a:lnTo>
                  <a:lnTo>
                    <a:pt x="829938" y="549929"/>
                  </a:lnTo>
                  <a:lnTo>
                    <a:pt x="849062" y="599067"/>
                  </a:lnTo>
                  <a:lnTo>
                    <a:pt x="854795" y="615689"/>
                  </a:lnTo>
                  <a:lnTo>
                    <a:pt x="512877" y="729903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14109" y="2599588"/>
              <a:ext cx="535940" cy="949960"/>
            </a:xfrm>
            <a:custGeom>
              <a:avLst/>
              <a:gdLst/>
              <a:ahLst/>
              <a:cxnLst/>
              <a:rect l="l" t="t" r="r" b="b"/>
              <a:pathLst>
                <a:path w="535940" h="949960">
                  <a:moveTo>
                    <a:pt x="243576" y="949913"/>
                  </a:moveTo>
                  <a:lnTo>
                    <a:pt x="0" y="684161"/>
                  </a:lnTo>
                  <a:lnTo>
                    <a:pt x="14111" y="670753"/>
                  </a:lnTo>
                  <a:lnTo>
                    <a:pt x="27714" y="656864"/>
                  </a:lnTo>
                  <a:lnTo>
                    <a:pt x="53392" y="627642"/>
                  </a:lnTo>
                  <a:lnTo>
                    <a:pt x="76905" y="596652"/>
                  </a:lnTo>
                  <a:lnTo>
                    <a:pt x="98126" y="564049"/>
                  </a:lnTo>
                  <a:lnTo>
                    <a:pt x="116952" y="530007"/>
                  </a:lnTo>
                  <a:lnTo>
                    <a:pt x="133278" y="494698"/>
                  </a:lnTo>
                  <a:lnTo>
                    <a:pt x="147027" y="458308"/>
                  </a:lnTo>
                  <a:lnTo>
                    <a:pt x="158120" y="421023"/>
                  </a:lnTo>
                  <a:lnTo>
                    <a:pt x="166509" y="383037"/>
                  </a:lnTo>
                  <a:lnTo>
                    <a:pt x="172140" y="344546"/>
                  </a:lnTo>
                  <a:lnTo>
                    <a:pt x="174993" y="305750"/>
                  </a:lnTo>
                  <a:lnTo>
                    <a:pt x="175370" y="286313"/>
                  </a:lnTo>
                  <a:lnTo>
                    <a:pt x="175047" y="266850"/>
                  </a:lnTo>
                  <a:lnTo>
                    <a:pt x="172307" y="228046"/>
                  </a:lnTo>
                  <a:lnTo>
                    <a:pt x="166780" y="189539"/>
                  </a:lnTo>
                  <a:lnTo>
                    <a:pt x="158504" y="151529"/>
                  </a:lnTo>
                  <a:lnTo>
                    <a:pt x="147512" y="114214"/>
                  </a:lnTo>
                  <a:lnTo>
                    <a:pt x="489430" y="0"/>
                  </a:lnTo>
                  <a:lnTo>
                    <a:pt x="503588" y="46521"/>
                  </a:lnTo>
                  <a:lnTo>
                    <a:pt x="515216" y="93743"/>
                  </a:lnTo>
                  <a:lnTo>
                    <a:pt x="524279" y="141524"/>
                  </a:lnTo>
                  <a:lnTo>
                    <a:pt x="530752" y="189719"/>
                  </a:lnTo>
                  <a:lnTo>
                    <a:pt x="534615" y="238194"/>
                  </a:lnTo>
                  <a:lnTo>
                    <a:pt x="535859" y="286811"/>
                  </a:lnTo>
                  <a:lnTo>
                    <a:pt x="535690" y="303019"/>
                  </a:lnTo>
                  <a:lnTo>
                    <a:pt x="533436" y="351600"/>
                  </a:lnTo>
                  <a:lnTo>
                    <a:pt x="528563" y="399988"/>
                  </a:lnTo>
                  <a:lnTo>
                    <a:pt x="521087" y="448038"/>
                  </a:lnTo>
                  <a:lnTo>
                    <a:pt x="511033" y="495615"/>
                  </a:lnTo>
                  <a:lnTo>
                    <a:pt x="498424" y="542585"/>
                  </a:lnTo>
                  <a:lnTo>
                    <a:pt x="483300" y="588807"/>
                  </a:lnTo>
                  <a:lnTo>
                    <a:pt x="465707" y="634141"/>
                  </a:lnTo>
                  <a:lnTo>
                    <a:pt x="445694" y="678459"/>
                  </a:lnTo>
                  <a:lnTo>
                    <a:pt x="423318" y="721639"/>
                  </a:lnTo>
                  <a:lnTo>
                    <a:pt x="398645" y="763548"/>
                  </a:lnTo>
                  <a:lnTo>
                    <a:pt x="371749" y="804061"/>
                  </a:lnTo>
                  <a:lnTo>
                    <a:pt x="342708" y="843065"/>
                  </a:lnTo>
                  <a:lnTo>
                    <a:pt x="311602" y="880449"/>
                  </a:lnTo>
                  <a:lnTo>
                    <a:pt x="278524" y="916101"/>
                  </a:lnTo>
                  <a:lnTo>
                    <a:pt x="255430" y="938850"/>
                  </a:lnTo>
                  <a:lnTo>
                    <a:pt x="243576" y="949913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42489" y="3283749"/>
              <a:ext cx="715645" cy="502920"/>
            </a:xfrm>
            <a:custGeom>
              <a:avLst/>
              <a:gdLst/>
              <a:ahLst/>
              <a:cxnLst/>
              <a:rect l="l" t="t" r="r" b="b"/>
              <a:pathLst>
                <a:path w="715645" h="502920">
                  <a:moveTo>
                    <a:pt x="120871" y="502480"/>
                  </a:moveTo>
                  <a:lnTo>
                    <a:pt x="72418" y="501963"/>
                  </a:lnTo>
                  <a:lnTo>
                    <a:pt x="24097" y="498846"/>
                  </a:lnTo>
                  <a:lnTo>
                    <a:pt x="0" y="496313"/>
                  </a:lnTo>
                  <a:lnTo>
                    <a:pt x="42502" y="138337"/>
                  </a:lnTo>
                  <a:lnTo>
                    <a:pt x="71486" y="140994"/>
                  </a:lnTo>
                  <a:lnTo>
                    <a:pt x="100487" y="142087"/>
                  </a:lnTo>
                  <a:lnTo>
                    <a:pt x="158538" y="139575"/>
                  </a:lnTo>
                  <a:lnTo>
                    <a:pt x="215988" y="130867"/>
                  </a:lnTo>
                  <a:lnTo>
                    <a:pt x="272167" y="116026"/>
                  </a:lnTo>
                  <a:lnTo>
                    <a:pt x="326435" y="95261"/>
                  </a:lnTo>
                  <a:lnTo>
                    <a:pt x="378153" y="68776"/>
                  </a:lnTo>
                  <a:lnTo>
                    <a:pt x="426742" y="36910"/>
                  </a:lnTo>
                  <a:lnTo>
                    <a:pt x="471619" y="0"/>
                  </a:lnTo>
                  <a:lnTo>
                    <a:pt x="715196" y="265751"/>
                  </a:lnTo>
                  <a:lnTo>
                    <a:pt x="678621" y="297509"/>
                  </a:lnTo>
                  <a:lnTo>
                    <a:pt x="640392" y="327256"/>
                  </a:lnTo>
                  <a:lnTo>
                    <a:pt x="600621" y="354906"/>
                  </a:lnTo>
                  <a:lnTo>
                    <a:pt x="559420" y="380378"/>
                  </a:lnTo>
                  <a:lnTo>
                    <a:pt x="516911" y="403601"/>
                  </a:lnTo>
                  <a:lnTo>
                    <a:pt x="473216" y="424505"/>
                  </a:lnTo>
                  <a:lnTo>
                    <a:pt x="428461" y="443034"/>
                  </a:lnTo>
                  <a:lnTo>
                    <a:pt x="382774" y="459128"/>
                  </a:lnTo>
                  <a:lnTo>
                    <a:pt x="336290" y="472747"/>
                  </a:lnTo>
                  <a:lnTo>
                    <a:pt x="289139" y="483847"/>
                  </a:lnTo>
                  <a:lnTo>
                    <a:pt x="241462" y="492399"/>
                  </a:lnTo>
                  <a:lnTo>
                    <a:pt x="193394" y="498376"/>
                  </a:lnTo>
                  <a:lnTo>
                    <a:pt x="145074" y="501763"/>
                  </a:lnTo>
                  <a:lnTo>
                    <a:pt x="120871" y="502480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2872" y="3205613"/>
              <a:ext cx="662305" cy="574675"/>
            </a:xfrm>
            <a:custGeom>
              <a:avLst/>
              <a:gdLst/>
              <a:ahLst/>
              <a:cxnLst/>
              <a:rect l="l" t="t" r="r" b="b"/>
              <a:pathLst>
                <a:path w="662304" h="574675">
                  <a:moveTo>
                    <a:pt x="619617" y="574449"/>
                  </a:moveTo>
                  <a:lnTo>
                    <a:pt x="574010" y="567848"/>
                  </a:lnTo>
                  <a:lnTo>
                    <a:pt x="528800" y="558924"/>
                  </a:lnTo>
                  <a:lnTo>
                    <a:pt x="484104" y="547701"/>
                  </a:lnTo>
                  <a:lnTo>
                    <a:pt x="440041" y="534207"/>
                  </a:lnTo>
                  <a:lnTo>
                    <a:pt x="396726" y="518480"/>
                  </a:lnTo>
                  <a:lnTo>
                    <a:pt x="354271" y="500557"/>
                  </a:lnTo>
                  <a:lnTo>
                    <a:pt x="312787" y="480490"/>
                  </a:lnTo>
                  <a:lnTo>
                    <a:pt x="272384" y="458326"/>
                  </a:lnTo>
                  <a:lnTo>
                    <a:pt x="233166" y="434128"/>
                  </a:lnTo>
                  <a:lnTo>
                    <a:pt x="195237" y="407955"/>
                  </a:lnTo>
                  <a:lnTo>
                    <a:pt x="158695" y="379880"/>
                  </a:lnTo>
                  <a:lnTo>
                    <a:pt x="123636" y="349971"/>
                  </a:lnTo>
                  <a:lnTo>
                    <a:pt x="90151" y="318311"/>
                  </a:lnTo>
                  <a:lnTo>
                    <a:pt x="58330" y="284979"/>
                  </a:lnTo>
                  <a:lnTo>
                    <a:pt x="28252" y="250066"/>
                  </a:lnTo>
                  <a:lnTo>
                    <a:pt x="0" y="213660"/>
                  </a:lnTo>
                  <a:lnTo>
                    <a:pt x="290348" y="0"/>
                  </a:lnTo>
                  <a:lnTo>
                    <a:pt x="307320" y="21874"/>
                  </a:lnTo>
                  <a:lnTo>
                    <a:pt x="325341" y="42797"/>
                  </a:lnTo>
                  <a:lnTo>
                    <a:pt x="364531" y="81787"/>
                  </a:lnTo>
                  <a:lnTo>
                    <a:pt x="407487" y="116583"/>
                  </a:lnTo>
                  <a:lnTo>
                    <a:pt x="453779" y="146800"/>
                  </a:lnTo>
                  <a:lnTo>
                    <a:pt x="502908" y="172145"/>
                  </a:lnTo>
                  <a:lnTo>
                    <a:pt x="554374" y="192328"/>
                  </a:lnTo>
                  <a:lnTo>
                    <a:pt x="607627" y="207166"/>
                  </a:lnTo>
                  <a:lnTo>
                    <a:pt x="662119" y="216473"/>
                  </a:lnTo>
                  <a:lnTo>
                    <a:pt x="619617" y="574449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52127" y="2939732"/>
              <a:ext cx="461645" cy="480059"/>
            </a:xfrm>
            <a:custGeom>
              <a:avLst/>
              <a:gdLst/>
              <a:ahLst/>
              <a:cxnLst/>
              <a:rect l="l" t="t" r="r" b="b"/>
              <a:pathLst>
                <a:path w="461645" h="480060">
                  <a:moveTo>
                    <a:pt x="170745" y="479540"/>
                  </a:moveTo>
                  <a:lnTo>
                    <a:pt x="143219" y="439986"/>
                  </a:lnTo>
                  <a:lnTo>
                    <a:pt x="117948" y="399197"/>
                  </a:lnTo>
                  <a:lnTo>
                    <a:pt x="94930" y="357173"/>
                  </a:lnTo>
                  <a:lnTo>
                    <a:pt x="74168" y="313915"/>
                  </a:lnTo>
                  <a:lnTo>
                    <a:pt x="55659" y="269422"/>
                  </a:lnTo>
                  <a:lnTo>
                    <a:pt x="39528" y="224013"/>
                  </a:lnTo>
                  <a:lnTo>
                    <a:pt x="25896" y="178007"/>
                  </a:lnTo>
                  <a:lnTo>
                    <a:pt x="14764" y="131403"/>
                  </a:lnTo>
                  <a:lnTo>
                    <a:pt x="6132" y="84203"/>
                  </a:lnTo>
                  <a:lnTo>
                    <a:pt x="0" y="36405"/>
                  </a:lnTo>
                  <a:lnTo>
                    <a:pt x="358647" y="0"/>
                  </a:lnTo>
                  <a:lnTo>
                    <a:pt x="363480" y="35792"/>
                  </a:lnTo>
                  <a:lnTo>
                    <a:pt x="370657" y="71024"/>
                  </a:lnTo>
                  <a:lnTo>
                    <a:pt x="392043" y="139809"/>
                  </a:lnTo>
                  <a:lnTo>
                    <a:pt x="422341" y="205160"/>
                  </a:lnTo>
                  <a:lnTo>
                    <a:pt x="461093" y="265880"/>
                  </a:lnTo>
                  <a:lnTo>
                    <a:pt x="170745" y="479540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47493" y="2529088"/>
              <a:ext cx="405130" cy="447675"/>
            </a:xfrm>
            <a:custGeom>
              <a:avLst/>
              <a:gdLst/>
              <a:ahLst/>
              <a:cxnLst/>
              <a:rect l="l" t="t" r="r" b="b"/>
              <a:pathLst>
                <a:path w="405129" h="447675">
                  <a:moveTo>
                    <a:pt x="4634" y="447050"/>
                  </a:moveTo>
                  <a:lnTo>
                    <a:pt x="1154" y="401350"/>
                  </a:lnTo>
                  <a:lnTo>
                    <a:pt x="0" y="355709"/>
                  </a:lnTo>
                  <a:lnTo>
                    <a:pt x="1170" y="310128"/>
                  </a:lnTo>
                  <a:lnTo>
                    <a:pt x="4664" y="264607"/>
                  </a:lnTo>
                  <a:lnTo>
                    <a:pt x="10484" y="219145"/>
                  </a:lnTo>
                  <a:lnTo>
                    <a:pt x="18583" y="174034"/>
                  </a:lnTo>
                  <a:lnTo>
                    <a:pt x="28918" y="129563"/>
                  </a:lnTo>
                  <a:lnTo>
                    <a:pt x="41488" y="85734"/>
                  </a:lnTo>
                  <a:lnTo>
                    <a:pt x="56294" y="42546"/>
                  </a:lnTo>
                  <a:lnTo>
                    <a:pt x="73336" y="0"/>
                  </a:lnTo>
                  <a:lnTo>
                    <a:pt x="404502" y="142414"/>
                  </a:lnTo>
                  <a:lnTo>
                    <a:pt x="391931" y="174385"/>
                  </a:lnTo>
                  <a:lnTo>
                    <a:pt x="381455" y="206956"/>
                  </a:lnTo>
                  <a:lnTo>
                    <a:pt x="373075" y="240128"/>
                  </a:lnTo>
                  <a:lnTo>
                    <a:pt x="366790" y="273901"/>
                  </a:lnTo>
                  <a:lnTo>
                    <a:pt x="362644" y="308003"/>
                  </a:lnTo>
                  <a:lnTo>
                    <a:pt x="360677" y="342161"/>
                  </a:lnTo>
                  <a:lnTo>
                    <a:pt x="360889" y="376375"/>
                  </a:lnTo>
                  <a:lnTo>
                    <a:pt x="363281" y="410644"/>
                  </a:lnTo>
                  <a:lnTo>
                    <a:pt x="4634" y="447050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20829" y="2229320"/>
              <a:ext cx="457200" cy="442595"/>
            </a:xfrm>
            <a:custGeom>
              <a:avLst/>
              <a:gdLst/>
              <a:ahLst/>
              <a:cxnLst/>
              <a:rect l="l" t="t" r="r" b="b"/>
              <a:pathLst>
                <a:path w="457200" h="442594">
                  <a:moveTo>
                    <a:pt x="331166" y="442182"/>
                  </a:moveTo>
                  <a:lnTo>
                    <a:pt x="0" y="299767"/>
                  </a:lnTo>
                  <a:lnTo>
                    <a:pt x="19286" y="257886"/>
                  </a:lnTo>
                  <a:lnTo>
                    <a:pt x="40633" y="217153"/>
                  </a:lnTo>
                  <a:lnTo>
                    <a:pt x="64038" y="177566"/>
                  </a:lnTo>
                  <a:lnTo>
                    <a:pt x="89503" y="139127"/>
                  </a:lnTo>
                  <a:lnTo>
                    <a:pt x="116890" y="102033"/>
                  </a:lnTo>
                  <a:lnTo>
                    <a:pt x="146060" y="66481"/>
                  </a:lnTo>
                  <a:lnTo>
                    <a:pt x="177013" y="32469"/>
                  </a:lnTo>
                  <a:lnTo>
                    <a:pt x="209750" y="0"/>
                  </a:lnTo>
                  <a:lnTo>
                    <a:pt x="457017" y="262321"/>
                  </a:lnTo>
                  <a:lnTo>
                    <a:pt x="418563" y="302395"/>
                  </a:lnTo>
                  <a:lnTo>
                    <a:pt x="384770" y="345729"/>
                  </a:lnTo>
                  <a:lnTo>
                    <a:pt x="355637" y="392325"/>
                  </a:lnTo>
                  <a:lnTo>
                    <a:pt x="331166" y="442182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30580" y="2057737"/>
              <a:ext cx="403860" cy="434340"/>
            </a:xfrm>
            <a:custGeom>
              <a:avLst/>
              <a:gdLst/>
              <a:ahLst/>
              <a:cxnLst/>
              <a:rect l="l" t="t" r="r" b="b"/>
              <a:pathLst>
                <a:path w="403859" h="434339">
                  <a:moveTo>
                    <a:pt x="247266" y="433903"/>
                  </a:moveTo>
                  <a:lnTo>
                    <a:pt x="0" y="171582"/>
                  </a:lnTo>
                  <a:lnTo>
                    <a:pt x="39291" y="136611"/>
                  </a:lnTo>
                  <a:lnTo>
                    <a:pt x="80259" y="104189"/>
                  </a:lnTo>
                  <a:lnTo>
                    <a:pt x="122903" y="74317"/>
                  </a:lnTo>
                  <a:lnTo>
                    <a:pt x="167225" y="46995"/>
                  </a:lnTo>
                  <a:lnTo>
                    <a:pt x="213223" y="22223"/>
                  </a:lnTo>
                  <a:lnTo>
                    <a:pt x="260898" y="0"/>
                  </a:lnTo>
                  <a:lnTo>
                    <a:pt x="403804" y="330954"/>
                  </a:lnTo>
                  <a:lnTo>
                    <a:pt x="361274" y="351528"/>
                  </a:lnTo>
                  <a:lnTo>
                    <a:pt x="321008" y="375545"/>
                  </a:lnTo>
                  <a:lnTo>
                    <a:pt x="283005" y="403003"/>
                  </a:lnTo>
                  <a:lnTo>
                    <a:pt x="247266" y="433903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91478" y="2015735"/>
              <a:ext cx="215265" cy="373380"/>
            </a:xfrm>
            <a:custGeom>
              <a:avLst/>
              <a:gdLst/>
              <a:ahLst/>
              <a:cxnLst/>
              <a:rect l="l" t="t" r="r" b="b"/>
              <a:pathLst>
                <a:path w="215265" h="373380">
                  <a:moveTo>
                    <a:pt x="142906" y="372957"/>
                  </a:moveTo>
                  <a:lnTo>
                    <a:pt x="0" y="42002"/>
                  </a:lnTo>
                  <a:lnTo>
                    <a:pt x="29404" y="29914"/>
                  </a:lnTo>
                  <a:lnTo>
                    <a:pt x="59179" y="18885"/>
                  </a:lnTo>
                  <a:lnTo>
                    <a:pt x="89325" y="8913"/>
                  </a:lnTo>
                  <a:lnTo>
                    <a:pt x="119841" y="0"/>
                  </a:lnTo>
                  <a:lnTo>
                    <a:pt x="214811" y="347755"/>
                  </a:lnTo>
                  <a:lnTo>
                    <a:pt x="196501" y="353103"/>
                  </a:lnTo>
                  <a:lnTo>
                    <a:pt x="178414" y="359086"/>
                  </a:lnTo>
                  <a:lnTo>
                    <a:pt x="160549" y="365704"/>
                  </a:lnTo>
                  <a:lnTo>
                    <a:pt x="142906" y="372957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11320" y="2001243"/>
              <a:ext cx="132080" cy="362585"/>
            </a:xfrm>
            <a:custGeom>
              <a:avLst/>
              <a:gdLst/>
              <a:ahLst/>
              <a:cxnLst/>
              <a:rect l="l" t="t" r="r" b="b"/>
              <a:pathLst>
                <a:path w="132079" h="362585">
                  <a:moveTo>
                    <a:pt x="94969" y="362248"/>
                  </a:moveTo>
                  <a:lnTo>
                    <a:pt x="0" y="14492"/>
                  </a:lnTo>
                  <a:lnTo>
                    <a:pt x="15272" y="10465"/>
                  </a:lnTo>
                  <a:lnTo>
                    <a:pt x="30607" y="6707"/>
                  </a:lnTo>
                  <a:lnTo>
                    <a:pt x="46006" y="3218"/>
                  </a:lnTo>
                  <a:lnTo>
                    <a:pt x="61468" y="0"/>
                  </a:lnTo>
                  <a:lnTo>
                    <a:pt x="131850" y="353551"/>
                  </a:lnTo>
                  <a:lnTo>
                    <a:pt x="113334" y="357576"/>
                  </a:lnTo>
                  <a:lnTo>
                    <a:pt x="94969" y="362248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72788" y="1991122"/>
              <a:ext cx="107950" cy="363855"/>
            </a:xfrm>
            <a:custGeom>
              <a:avLst/>
              <a:gdLst/>
              <a:ahLst/>
              <a:cxnLst/>
              <a:rect l="l" t="t" r="r" b="b"/>
              <a:pathLst>
                <a:path w="107950" h="363855">
                  <a:moveTo>
                    <a:pt x="70382" y="363672"/>
                  </a:moveTo>
                  <a:lnTo>
                    <a:pt x="0" y="10120"/>
                  </a:lnTo>
                  <a:lnTo>
                    <a:pt x="15453" y="7183"/>
                  </a:lnTo>
                  <a:lnTo>
                    <a:pt x="30951" y="4518"/>
                  </a:lnTo>
                  <a:lnTo>
                    <a:pt x="46492" y="2123"/>
                  </a:lnTo>
                  <a:lnTo>
                    <a:pt x="62079" y="0"/>
                  </a:lnTo>
                  <a:lnTo>
                    <a:pt x="107630" y="357599"/>
                  </a:lnTo>
                  <a:lnTo>
                    <a:pt x="88953" y="360310"/>
                  </a:lnTo>
                  <a:lnTo>
                    <a:pt x="70382" y="363672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834868" y="1985665"/>
              <a:ext cx="80645" cy="363220"/>
            </a:xfrm>
            <a:custGeom>
              <a:avLst/>
              <a:gdLst/>
              <a:ahLst/>
              <a:cxnLst/>
              <a:rect l="l" t="t" r="r" b="b"/>
              <a:pathLst>
                <a:path w="80645" h="363219">
                  <a:moveTo>
                    <a:pt x="45550" y="363056"/>
                  </a:moveTo>
                  <a:lnTo>
                    <a:pt x="0" y="5456"/>
                  </a:lnTo>
                  <a:lnTo>
                    <a:pt x="14333" y="3747"/>
                  </a:lnTo>
                  <a:lnTo>
                    <a:pt x="28688" y="2268"/>
                  </a:lnTo>
                  <a:lnTo>
                    <a:pt x="43065" y="1018"/>
                  </a:lnTo>
                  <a:lnTo>
                    <a:pt x="57464" y="0"/>
                  </a:lnTo>
                  <a:lnTo>
                    <a:pt x="80029" y="359783"/>
                  </a:lnTo>
                  <a:lnTo>
                    <a:pt x="62764" y="361143"/>
                  </a:lnTo>
                  <a:lnTo>
                    <a:pt x="45550" y="363056"/>
                  </a:lnTo>
                  <a:close/>
                </a:path>
              </a:pathLst>
            </a:custGeom>
            <a:solidFill>
              <a:srgbClr val="FF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92332" y="1984151"/>
              <a:ext cx="43815" cy="361315"/>
            </a:xfrm>
            <a:custGeom>
              <a:avLst/>
              <a:gdLst/>
              <a:ahLst/>
              <a:cxnLst/>
              <a:rect l="l" t="t" r="r" b="b"/>
              <a:pathLst>
                <a:path w="43815" h="361314">
                  <a:moveTo>
                    <a:pt x="22564" y="361297"/>
                  </a:moveTo>
                  <a:lnTo>
                    <a:pt x="0" y="1514"/>
                  </a:lnTo>
                  <a:lnTo>
                    <a:pt x="26295" y="250"/>
                  </a:lnTo>
                  <a:lnTo>
                    <a:pt x="35068" y="0"/>
                  </a:lnTo>
                  <a:lnTo>
                    <a:pt x="43605" y="360388"/>
                  </a:lnTo>
                  <a:lnTo>
                    <a:pt x="29572" y="360858"/>
                  </a:lnTo>
                  <a:lnTo>
                    <a:pt x="22564" y="361297"/>
                  </a:lnTo>
                  <a:close/>
                </a:path>
              </a:pathLst>
            </a:custGeom>
            <a:solidFill>
              <a:srgbClr val="FA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27401" y="1983899"/>
              <a:ext cx="21590" cy="360680"/>
            </a:xfrm>
            <a:custGeom>
              <a:avLst/>
              <a:gdLst/>
              <a:ahLst/>
              <a:cxnLst/>
              <a:rect l="l" t="t" r="r" b="b"/>
              <a:pathLst>
                <a:path w="21590" h="360680">
                  <a:moveTo>
                    <a:pt x="8537" y="360641"/>
                  </a:moveTo>
                  <a:lnTo>
                    <a:pt x="0" y="252"/>
                  </a:lnTo>
                  <a:lnTo>
                    <a:pt x="21344" y="0"/>
                  </a:lnTo>
                  <a:lnTo>
                    <a:pt x="21344" y="360489"/>
                  </a:lnTo>
                  <a:lnTo>
                    <a:pt x="8537" y="360641"/>
                  </a:lnTo>
                  <a:close/>
                </a:path>
              </a:pathLst>
            </a:custGeom>
            <a:solidFill>
              <a:srgbClr val="943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681006" y="1983057"/>
            <a:ext cx="828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144.1K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(19.87%)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69962" y="3059790"/>
            <a:ext cx="828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132.9K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(18.32%)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99523" y="3770736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99.3K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(13.69%)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32455" y="3681917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94.5K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(13.02%)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58146" y="3170280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61.6K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(8.49%)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02123" y="2651745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58.6K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(8.07%)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273512" y="1958642"/>
            <a:ext cx="97853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40.2K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(5.54%)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47.2K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(6.51%)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02730" y="1447863"/>
            <a:ext cx="216852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top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under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8.1K</a:t>
            </a:r>
            <a:r>
              <a:rPr sz="900" spc="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(1.11%)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827560" y="1879693"/>
            <a:ext cx="3536950" cy="1975485"/>
            <a:chOff x="7827560" y="1879693"/>
            <a:chExt cx="3536950" cy="1975485"/>
          </a:xfrm>
        </p:grpSpPr>
        <p:sp>
          <p:nvSpPr>
            <p:cNvPr id="76" name="object 76"/>
            <p:cNvSpPr/>
            <p:nvPr/>
          </p:nvSpPr>
          <p:spPr>
            <a:xfrm>
              <a:off x="9488630" y="2062434"/>
              <a:ext cx="167005" cy="73660"/>
            </a:xfrm>
            <a:custGeom>
              <a:avLst/>
              <a:gdLst/>
              <a:ahLst/>
              <a:cxnLst/>
              <a:rect l="l" t="t" r="r" b="b"/>
              <a:pathLst>
                <a:path w="167004" h="73660">
                  <a:moveTo>
                    <a:pt x="0" y="73128"/>
                  </a:moveTo>
                  <a:lnTo>
                    <a:pt x="52672" y="0"/>
                  </a:lnTo>
                  <a:lnTo>
                    <a:pt x="166972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843027" y="3116581"/>
              <a:ext cx="201930" cy="22860"/>
            </a:xfrm>
            <a:custGeom>
              <a:avLst/>
              <a:gdLst/>
              <a:ahLst/>
              <a:cxnLst/>
              <a:rect l="l" t="t" r="r" b="b"/>
              <a:pathLst>
                <a:path w="201929" h="22860">
                  <a:moveTo>
                    <a:pt x="0" y="0"/>
                  </a:moveTo>
                  <a:lnTo>
                    <a:pt x="87244" y="22580"/>
                  </a:lnTo>
                  <a:lnTo>
                    <a:pt x="201544" y="2258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32170" y="3764322"/>
              <a:ext cx="142240" cy="86360"/>
            </a:xfrm>
            <a:custGeom>
              <a:avLst/>
              <a:gdLst/>
              <a:ahLst/>
              <a:cxnLst/>
              <a:rect l="l" t="t" r="r" b="b"/>
              <a:pathLst>
                <a:path w="142240" h="86360">
                  <a:moveTo>
                    <a:pt x="0" y="0"/>
                  </a:moveTo>
                  <a:lnTo>
                    <a:pt x="27652" y="85779"/>
                  </a:lnTo>
                  <a:lnTo>
                    <a:pt x="141952" y="85779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24264" y="3683411"/>
              <a:ext cx="160020" cy="78105"/>
            </a:xfrm>
            <a:custGeom>
              <a:avLst/>
              <a:gdLst/>
              <a:ahLst/>
              <a:cxnLst/>
              <a:rect l="l" t="t" r="r" b="b"/>
              <a:pathLst>
                <a:path w="160020" h="78104">
                  <a:moveTo>
                    <a:pt x="159649" y="0"/>
                  </a:moveTo>
                  <a:lnTo>
                    <a:pt x="114300" y="77881"/>
                  </a:lnTo>
                  <a:lnTo>
                    <a:pt x="0" y="77881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88359" y="3217254"/>
              <a:ext cx="198755" cy="33020"/>
            </a:xfrm>
            <a:custGeom>
              <a:avLst/>
              <a:gdLst/>
              <a:ahLst/>
              <a:cxnLst/>
              <a:rect l="l" t="t" r="r" b="b"/>
              <a:pathLst>
                <a:path w="198754" h="33019">
                  <a:moveTo>
                    <a:pt x="198398" y="0"/>
                  </a:moveTo>
                  <a:lnTo>
                    <a:pt x="114301" y="32403"/>
                  </a:lnTo>
                  <a:lnTo>
                    <a:pt x="0" y="3240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32323" y="2731120"/>
              <a:ext cx="203835" cy="13970"/>
            </a:xfrm>
            <a:custGeom>
              <a:avLst/>
              <a:gdLst/>
              <a:ahLst/>
              <a:cxnLst/>
              <a:rect l="l" t="t" r="r" b="b"/>
              <a:pathLst>
                <a:path w="203834" h="13969">
                  <a:moveTo>
                    <a:pt x="203378" y="13689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03724" y="2303863"/>
              <a:ext cx="188595" cy="52069"/>
            </a:xfrm>
            <a:custGeom>
              <a:avLst/>
              <a:gdLst/>
              <a:ahLst/>
              <a:cxnLst/>
              <a:rect l="l" t="t" r="r" b="b"/>
              <a:pathLst>
                <a:path w="188595" h="52069">
                  <a:moveTo>
                    <a:pt x="188141" y="51667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277335" y="2038021"/>
              <a:ext cx="163830" cy="75565"/>
            </a:xfrm>
            <a:custGeom>
              <a:avLst/>
              <a:gdLst/>
              <a:ahLst/>
              <a:cxnLst/>
              <a:rect l="l" t="t" r="r" b="b"/>
              <a:pathLst>
                <a:path w="163829" h="75564">
                  <a:moveTo>
                    <a:pt x="163820" y="75297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71308" y="1884456"/>
              <a:ext cx="128905" cy="89535"/>
            </a:xfrm>
            <a:custGeom>
              <a:avLst/>
              <a:gdLst/>
              <a:ahLst/>
              <a:cxnLst/>
              <a:rect l="l" t="t" r="r" b="b"/>
              <a:pathLst>
                <a:path w="128904" h="89535">
                  <a:moveTo>
                    <a:pt x="128800" y="88947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8715" y="1954277"/>
              <a:ext cx="95250" cy="952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8715" y="2201927"/>
              <a:ext cx="95250" cy="9525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8715" y="2440052"/>
              <a:ext cx="95250" cy="9525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8715" y="2678177"/>
              <a:ext cx="95250" cy="9525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8715" y="2925827"/>
              <a:ext cx="95250" cy="9525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8715" y="3163961"/>
              <a:ext cx="95250" cy="952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68715" y="3402070"/>
              <a:ext cx="95250" cy="9525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68715" y="3640211"/>
              <a:ext cx="95250" cy="95250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11245850" y="1660518"/>
            <a:ext cx="547370" cy="21209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70" dirty="0">
                <a:solidFill>
                  <a:srgbClr val="605D5C"/>
                </a:solidFill>
                <a:latin typeface="Arial Black"/>
                <a:cs typeface="Arial Black"/>
              </a:rPr>
              <a:t>Quantity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spc="-50" dirty="0">
                <a:solidFill>
                  <a:srgbClr val="605D5C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4" name="object 9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34790" y="3940957"/>
            <a:ext cx="161925" cy="90487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4257690" y="228600"/>
            <a:ext cx="2333625" cy="1190625"/>
            <a:chOff x="4257690" y="228600"/>
            <a:chExt cx="2333625" cy="1190625"/>
          </a:xfrm>
        </p:grpSpPr>
        <p:sp>
          <p:nvSpPr>
            <p:cNvPr id="96" name="object 96"/>
            <p:cNvSpPr/>
            <p:nvPr/>
          </p:nvSpPr>
          <p:spPr>
            <a:xfrm>
              <a:off x="4257690" y="228600"/>
              <a:ext cx="2333625" cy="1190625"/>
            </a:xfrm>
            <a:custGeom>
              <a:avLst/>
              <a:gdLst/>
              <a:ahLst/>
              <a:cxnLst/>
              <a:rect l="l" t="t" r="r" b="b"/>
              <a:pathLst>
                <a:path w="2333625" h="1190625">
                  <a:moveTo>
                    <a:pt x="2333625" y="1190625"/>
                  </a:moveTo>
                  <a:lnTo>
                    <a:pt x="0" y="1190625"/>
                  </a:lnTo>
                  <a:lnTo>
                    <a:pt x="0" y="0"/>
                  </a:lnTo>
                  <a:lnTo>
                    <a:pt x="2333625" y="0"/>
                  </a:lnTo>
                  <a:lnTo>
                    <a:pt x="2333625" y="11906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05299" y="276225"/>
              <a:ext cx="2238375" cy="1095375"/>
            </a:xfrm>
            <a:custGeom>
              <a:avLst/>
              <a:gdLst/>
              <a:ahLst/>
              <a:cxnLst/>
              <a:rect l="l" t="t" r="r" b="b"/>
              <a:pathLst>
                <a:path w="2238375" h="1095375">
                  <a:moveTo>
                    <a:pt x="2238375" y="1095375"/>
                  </a:moveTo>
                  <a:lnTo>
                    <a:pt x="0" y="109537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1095375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05299" y="276225"/>
              <a:ext cx="2238375" cy="1095375"/>
            </a:xfrm>
            <a:custGeom>
              <a:avLst/>
              <a:gdLst/>
              <a:ahLst/>
              <a:cxnLst/>
              <a:rect l="l" t="t" r="r" b="b"/>
              <a:pathLst>
                <a:path w="2238375" h="1095375">
                  <a:moveTo>
                    <a:pt x="0" y="0"/>
                  </a:moveTo>
                  <a:lnTo>
                    <a:pt x="2238375" y="0"/>
                  </a:lnTo>
                  <a:lnTo>
                    <a:pt x="2238375" y="1095375"/>
                  </a:lnTo>
                  <a:lnTo>
                    <a:pt x="0" y="10953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305300" y="276225"/>
            <a:ext cx="2238375" cy="10953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125"/>
              </a:spcBef>
            </a:pP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Count</a:t>
            </a:r>
            <a:r>
              <a:rPr sz="1200" spc="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Order</a:t>
            </a:r>
            <a:r>
              <a:rPr sz="1200" spc="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605D5C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5355"/>
              </a:lnSpc>
            </a:pPr>
            <a:r>
              <a:rPr sz="4500" spc="-265" dirty="0">
                <a:solidFill>
                  <a:srgbClr val="252423"/>
                </a:solidFill>
                <a:latin typeface="Trebuchet MS"/>
                <a:cs typeface="Trebuchet MS"/>
              </a:rPr>
              <a:t>1.611K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124840" y="228600"/>
            <a:ext cx="2009775" cy="1190625"/>
            <a:chOff x="8124840" y="228600"/>
            <a:chExt cx="2009775" cy="1190625"/>
          </a:xfrm>
        </p:grpSpPr>
        <p:sp>
          <p:nvSpPr>
            <p:cNvPr id="101" name="object 101"/>
            <p:cNvSpPr/>
            <p:nvPr/>
          </p:nvSpPr>
          <p:spPr>
            <a:xfrm>
              <a:off x="8124840" y="228600"/>
              <a:ext cx="2009775" cy="1190625"/>
            </a:xfrm>
            <a:custGeom>
              <a:avLst/>
              <a:gdLst/>
              <a:ahLst/>
              <a:cxnLst/>
              <a:rect l="l" t="t" r="r" b="b"/>
              <a:pathLst>
                <a:path w="2009775" h="1190625">
                  <a:moveTo>
                    <a:pt x="2009775" y="1190625"/>
                  </a:moveTo>
                  <a:lnTo>
                    <a:pt x="0" y="1190625"/>
                  </a:lnTo>
                  <a:lnTo>
                    <a:pt x="0" y="0"/>
                  </a:lnTo>
                  <a:lnTo>
                    <a:pt x="2009775" y="0"/>
                  </a:lnTo>
                  <a:lnTo>
                    <a:pt x="2009775" y="11906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72450" y="276225"/>
              <a:ext cx="1914525" cy="1095375"/>
            </a:xfrm>
            <a:custGeom>
              <a:avLst/>
              <a:gdLst/>
              <a:ahLst/>
              <a:cxnLst/>
              <a:rect l="l" t="t" r="r" b="b"/>
              <a:pathLst>
                <a:path w="1914525" h="1095375">
                  <a:moveTo>
                    <a:pt x="1914525" y="1095375"/>
                  </a:moveTo>
                  <a:lnTo>
                    <a:pt x="0" y="1095375"/>
                  </a:lnTo>
                  <a:lnTo>
                    <a:pt x="0" y="0"/>
                  </a:lnTo>
                  <a:lnTo>
                    <a:pt x="1914525" y="0"/>
                  </a:lnTo>
                  <a:lnTo>
                    <a:pt x="1914525" y="1095375"/>
                  </a:lnTo>
                  <a:close/>
                </a:path>
              </a:pathLst>
            </a:custGeom>
            <a:solidFill>
              <a:srgbClr val="D8CD13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72450" y="276225"/>
              <a:ext cx="1914525" cy="1095375"/>
            </a:xfrm>
            <a:custGeom>
              <a:avLst/>
              <a:gdLst/>
              <a:ahLst/>
              <a:cxnLst/>
              <a:rect l="l" t="t" r="r" b="b"/>
              <a:pathLst>
                <a:path w="1914525" h="1095375">
                  <a:moveTo>
                    <a:pt x="0" y="0"/>
                  </a:moveTo>
                  <a:lnTo>
                    <a:pt x="1914525" y="0"/>
                  </a:lnTo>
                  <a:lnTo>
                    <a:pt x="1914525" y="1095375"/>
                  </a:lnTo>
                  <a:lnTo>
                    <a:pt x="0" y="10953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172450" y="276225"/>
            <a:ext cx="1914525" cy="10953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125"/>
              </a:spcBef>
            </a:pP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Ship</a:t>
            </a:r>
            <a:r>
              <a:rPr sz="1200" spc="-6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Modes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5355"/>
              </a:lnSpc>
            </a:pPr>
            <a:r>
              <a:rPr sz="4500" spc="-50" dirty="0">
                <a:solidFill>
                  <a:srgbClr val="252423"/>
                </a:solidFill>
                <a:latin typeface="Trebuchet MS"/>
                <a:cs typeface="Trebuchet MS"/>
              </a:rPr>
              <a:t>4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28600" y="4267200"/>
            <a:ext cx="10906125" cy="2819400"/>
            <a:chOff x="228600" y="4267200"/>
            <a:chExt cx="10906125" cy="2819400"/>
          </a:xfrm>
        </p:grpSpPr>
        <p:sp>
          <p:nvSpPr>
            <p:cNvPr id="106" name="object 106"/>
            <p:cNvSpPr/>
            <p:nvPr/>
          </p:nvSpPr>
          <p:spPr>
            <a:xfrm>
              <a:off x="228600" y="4267200"/>
              <a:ext cx="10906125" cy="2819400"/>
            </a:xfrm>
            <a:custGeom>
              <a:avLst/>
              <a:gdLst/>
              <a:ahLst/>
              <a:cxnLst/>
              <a:rect l="l" t="t" r="r" b="b"/>
              <a:pathLst>
                <a:path w="10906125" h="2819400">
                  <a:moveTo>
                    <a:pt x="10906125" y="2819400"/>
                  </a:moveTo>
                  <a:lnTo>
                    <a:pt x="0" y="2819400"/>
                  </a:lnTo>
                  <a:lnTo>
                    <a:pt x="0" y="0"/>
                  </a:lnTo>
                  <a:lnTo>
                    <a:pt x="10906125" y="0"/>
                  </a:lnTo>
                  <a:lnTo>
                    <a:pt x="10906125" y="28194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6295" y="605790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6795" y="605790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36295" y="5688812"/>
              <a:ext cx="10239375" cy="379095"/>
            </a:xfrm>
            <a:custGeom>
              <a:avLst/>
              <a:gdLst/>
              <a:ahLst/>
              <a:cxnLst/>
              <a:rect l="l" t="t" r="r" b="b"/>
              <a:pathLst>
                <a:path w="10239375" h="3790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39375" h="3790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39375" h="379095">
                  <a:moveTo>
                    <a:pt x="238125" y="0"/>
                  </a:moveTo>
                  <a:lnTo>
                    <a:pt x="228892" y="0"/>
                  </a:lnTo>
                  <a:lnTo>
                    <a:pt x="228892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39375" h="379095">
                  <a:moveTo>
                    <a:pt x="458990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58990" y="9525"/>
                  </a:lnTo>
                  <a:lnTo>
                    <a:pt x="458990" y="0"/>
                  </a:lnTo>
                  <a:close/>
                </a:path>
                <a:path w="10239375" h="37909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39375" h="379095">
                  <a:moveTo>
                    <a:pt x="809625" y="0"/>
                  </a:moveTo>
                  <a:lnTo>
                    <a:pt x="802627" y="0"/>
                  </a:lnTo>
                  <a:lnTo>
                    <a:pt x="802627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239375" h="379095">
                  <a:moveTo>
                    <a:pt x="10327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2725" y="9525"/>
                  </a:lnTo>
                  <a:lnTo>
                    <a:pt x="1032725" y="0"/>
                  </a:lnTo>
                  <a:close/>
                </a:path>
                <a:path w="10239375" h="37909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239375" h="379095">
                  <a:moveTo>
                    <a:pt x="1381125" y="0"/>
                  </a:moveTo>
                  <a:lnTo>
                    <a:pt x="1376362" y="0"/>
                  </a:lnTo>
                  <a:lnTo>
                    <a:pt x="1376362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239375" h="379095">
                  <a:moveTo>
                    <a:pt x="1606461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6461" y="9525"/>
                  </a:lnTo>
                  <a:lnTo>
                    <a:pt x="1606461" y="0"/>
                  </a:lnTo>
                  <a:close/>
                </a:path>
                <a:path w="10239375" h="37909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0239375" h="379095">
                  <a:moveTo>
                    <a:pt x="1952625" y="0"/>
                  </a:moveTo>
                  <a:lnTo>
                    <a:pt x="1950110" y="0"/>
                  </a:lnTo>
                  <a:lnTo>
                    <a:pt x="195011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0239375" h="379095">
                  <a:moveTo>
                    <a:pt x="2180196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0196" y="9525"/>
                  </a:lnTo>
                  <a:lnTo>
                    <a:pt x="2180196" y="0"/>
                  </a:lnTo>
                  <a:close/>
                </a:path>
                <a:path w="10239375" h="37909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10239375" h="379095">
                  <a:moveTo>
                    <a:pt x="2524125" y="0"/>
                  </a:moveTo>
                  <a:lnTo>
                    <a:pt x="2523845" y="0"/>
                  </a:lnTo>
                  <a:lnTo>
                    <a:pt x="252384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10239375" h="37909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0239375" h="37909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10239375" h="37909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10239375" h="37909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10239375" h="37909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10239375" h="37909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10239375" h="37909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10239375" h="37909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10239375" h="37909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10239375" h="379095">
                  <a:moveTo>
                    <a:pt x="5210175" y="0"/>
                  </a:moveTo>
                  <a:lnTo>
                    <a:pt x="5201297" y="0"/>
                  </a:lnTo>
                  <a:lnTo>
                    <a:pt x="5201297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  <a:path w="10239375" h="379095">
                  <a:moveTo>
                    <a:pt x="5431383" y="0"/>
                  </a:moveTo>
                  <a:lnTo>
                    <a:pt x="5429250" y="0"/>
                  </a:lnTo>
                  <a:lnTo>
                    <a:pt x="5429250" y="9525"/>
                  </a:lnTo>
                  <a:lnTo>
                    <a:pt x="5431383" y="9525"/>
                  </a:lnTo>
                  <a:lnTo>
                    <a:pt x="5431383" y="0"/>
                  </a:lnTo>
                  <a:close/>
                </a:path>
                <a:path w="10239375" h="379095">
                  <a:moveTo>
                    <a:pt x="5610225" y="0"/>
                  </a:moveTo>
                  <a:lnTo>
                    <a:pt x="5600700" y="0"/>
                  </a:lnTo>
                  <a:lnTo>
                    <a:pt x="5600700" y="9525"/>
                  </a:lnTo>
                  <a:lnTo>
                    <a:pt x="5610225" y="9525"/>
                  </a:lnTo>
                  <a:lnTo>
                    <a:pt x="5610225" y="0"/>
                  </a:lnTo>
                  <a:close/>
                </a:path>
                <a:path w="10239375" h="379095">
                  <a:moveTo>
                    <a:pt x="5781675" y="0"/>
                  </a:moveTo>
                  <a:lnTo>
                    <a:pt x="5775045" y="0"/>
                  </a:lnTo>
                  <a:lnTo>
                    <a:pt x="5775045" y="9525"/>
                  </a:lnTo>
                  <a:lnTo>
                    <a:pt x="5781675" y="9525"/>
                  </a:lnTo>
                  <a:lnTo>
                    <a:pt x="5781675" y="0"/>
                  </a:lnTo>
                  <a:close/>
                </a:path>
                <a:path w="10239375" h="379095">
                  <a:moveTo>
                    <a:pt x="6005131" y="0"/>
                  </a:moveTo>
                  <a:lnTo>
                    <a:pt x="6000750" y="0"/>
                  </a:lnTo>
                  <a:lnTo>
                    <a:pt x="6000750" y="9525"/>
                  </a:lnTo>
                  <a:lnTo>
                    <a:pt x="6005131" y="9525"/>
                  </a:lnTo>
                  <a:lnTo>
                    <a:pt x="6005131" y="0"/>
                  </a:lnTo>
                  <a:close/>
                </a:path>
                <a:path w="10239375" h="379095">
                  <a:moveTo>
                    <a:pt x="6181725" y="0"/>
                  </a:moveTo>
                  <a:lnTo>
                    <a:pt x="6172200" y="0"/>
                  </a:lnTo>
                  <a:lnTo>
                    <a:pt x="6172200" y="9525"/>
                  </a:lnTo>
                  <a:lnTo>
                    <a:pt x="6181725" y="9525"/>
                  </a:lnTo>
                  <a:lnTo>
                    <a:pt x="6181725" y="0"/>
                  </a:lnTo>
                  <a:close/>
                </a:path>
                <a:path w="10239375" h="379095">
                  <a:moveTo>
                    <a:pt x="6353175" y="0"/>
                  </a:moveTo>
                  <a:lnTo>
                    <a:pt x="6348781" y="0"/>
                  </a:lnTo>
                  <a:lnTo>
                    <a:pt x="6348781" y="9525"/>
                  </a:lnTo>
                  <a:lnTo>
                    <a:pt x="6353175" y="9525"/>
                  </a:lnTo>
                  <a:lnTo>
                    <a:pt x="6353175" y="0"/>
                  </a:lnTo>
                  <a:close/>
                </a:path>
                <a:path w="10239375" h="379095">
                  <a:moveTo>
                    <a:pt x="8010525" y="369087"/>
                  </a:moveTo>
                  <a:lnTo>
                    <a:pt x="8001000" y="369087"/>
                  </a:lnTo>
                  <a:lnTo>
                    <a:pt x="8001000" y="378612"/>
                  </a:lnTo>
                  <a:lnTo>
                    <a:pt x="8010525" y="378612"/>
                  </a:lnTo>
                  <a:lnTo>
                    <a:pt x="8010525" y="369087"/>
                  </a:lnTo>
                  <a:close/>
                </a:path>
                <a:path w="10239375" h="379095">
                  <a:moveTo>
                    <a:pt x="8067675" y="369087"/>
                  </a:moveTo>
                  <a:lnTo>
                    <a:pt x="8058150" y="369087"/>
                  </a:lnTo>
                  <a:lnTo>
                    <a:pt x="8058150" y="378612"/>
                  </a:lnTo>
                  <a:lnTo>
                    <a:pt x="8067675" y="378612"/>
                  </a:lnTo>
                  <a:lnTo>
                    <a:pt x="8067675" y="369087"/>
                  </a:lnTo>
                  <a:close/>
                </a:path>
                <a:path w="10239375" h="379095">
                  <a:moveTo>
                    <a:pt x="8124825" y="369087"/>
                  </a:moveTo>
                  <a:lnTo>
                    <a:pt x="8115300" y="369087"/>
                  </a:lnTo>
                  <a:lnTo>
                    <a:pt x="8115300" y="378612"/>
                  </a:lnTo>
                  <a:lnTo>
                    <a:pt x="8124825" y="378612"/>
                  </a:lnTo>
                  <a:lnTo>
                    <a:pt x="8124825" y="369087"/>
                  </a:lnTo>
                  <a:close/>
                </a:path>
                <a:path w="10239375" h="379095">
                  <a:moveTo>
                    <a:pt x="8181975" y="369087"/>
                  </a:moveTo>
                  <a:lnTo>
                    <a:pt x="8172450" y="369087"/>
                  </a:lnTo>
                  <a:lnTo>
                    <a:pt x="8172450" y="378612"/>
                  </a:lnTo>
                  <a:lnTo>
                    <a:pt x="8181975" y="378612"/>
                  </a:lnTo>
                  <a:lnTo>
                    <a:pt x="8181975" y="369087"/>
                  </a:lnTo>
                  <a:close/>
                </a:path>
                <a:path w="10239375" h="379095">
                  <a:moveTo>
                    <a:pt x="8239125" y="369087"/>
                  </a:moveTo>
                  <a:lnTo>
                    <a:pt x="8229600" y="369087"/>
                  </a:lnTo>
                  <a:lnTo>
                    <a:pt x="8229600" y="378612"/>
                  </a:lnTo>
                  <a:lnTo>
                    <a:pt x="8239125" y="378612"/>
                  </a:lnTo>
                  <a:lnTo>
                    <a:pt x="8239125" y="369087"/>
                  </a:lnTo>
                  <a:close/>
                </a:path>
                <a:path w="10239375" h="379095">
                  <a:moveTo>
                    <a:pt x="8296275" y="369087"/>
                  </a:moveTo>
                  <a:lnTo>
                    <a:pt x="8286750" y="369087"/>
                  </a:lnTo>
                  <a:lnTo>
                    <a:pt x="8286750" y="378612"/>
                  </a:lnTo>
                  <a:lnTo>
                    <a:pt x="8296275" y="378612"/>
                  </a:lnTo>
                  <a:lnTo>
                    <a:pt x="8296275" y="369087"/>
                  </a:lnTo>
                  <a:close/>
                </a:path>
                <a:path w="10239375" h="379095">
                  <a:moveTo>
                    <a:pt x="8353425" y="369087"/>
                  </a:moveTo>
                  <a:lnTo>
                    <a:pt x="8343900" y="369087"/>
                  </a:lnTo>
                  <a:lnTo>
                    <a:pt x="8343900" y="378612"/>
                  </a:lnTo>
                  <a:lnTo>
                    <a:pt x="8353425" y="378612"/>
                  </a:lnTo>
                  <a:lnTo>
                    <a:pt x="8353425" y="369087"/>
                  </a:lnTo>
                  <a:close/>
                </a:path>
                <a:path w="10239375" h="379095">
                  <a:moveTo>
                    <a:pt x="8410575" y="369087"/>
                  </a:moveTo>
                  <a:lnTo>
                    <a:pt x="8401050" y="369087"/>
                  </a:lnTo>
                  <a:lnTo>
                    <a:pt x="8401050" y="378612"/>
                  </a:lnTo>
                  <a:lnTo>
                    <a:pt x="8410575" y="378612"/>
                  </a:lnTo>
                  <a:lnTo>
                    <a:pt x="8410575" y="369087"/>
                  </a:lnTo>
                  <a:close/>
                </a:path>
                <a:path w="10239375" h="379095">
                  <a:moveTo>
                    <a:pt x="8467725" y="369087"/>
                  </a:moveTo>
                  <a:lnTo>
                    <a:pt x="8458200" y="369087"/>
                  </a:lnTo>
                  <a:lnTo>
                    <a:pt x="8458200" y="378612"/>
                  </a:lnTo>
                  <a:lnTo>
                    <a:pt x="8467725" y="378612"/>
                  </a:lnTo>
                  <a:lnTo>
                    <a:pt x="8467725" y="369087"/>
                  </a:lnTo>
                  <a:close/>
                </a:path>
                <a:path w="10239375" h="379095">
                  <a:moveTo>
                    <a:pt x="8524875" y="369087"/>
                  </a:moveTo>
                  <a:lnTo>
                    <a:pt x="8515350" y="369087"/>
                  </a:lnTo>
                  <a:lnTo>
                    <a:pt x="8515350" y="378612"/>
                  </a:lnTo>
                  <a:lnTo>
                    <a:pt x="8524875" y="378612"/>
                  </a:lnTo>
                  <a:lnTo>
                    <a:pt x="8524875" y="369087"/>
                  </a:lnTo>
                  <a:close/>
                </a:path>
                <a:path w="10239375" h="379095">
                  <a:moveTo>
                    <a:pt x="8582025" y="369087"/>
                  </a:moveTo>
                  <a:lnTo>
                    <a:pt x="8572500" y="369087"/>
                  </a:lnTo>
                  <a:lnTo>
                    <a:pt x="8572500" y="378612"/>
                  </a:lnTo>
                  <a:lnTo>
                    <a:pt x="8582025" y="378612"/>
                  </a:lnTo>
                  <a:lnTo>
                    <a:pt x="8582025" y="369087"/>
                  </a:lnTo>
                  <a:close/>
                </a:path>
                <a:path w="10239375" h="379095">
                  <a:moveTo>
                    <a:pt x="8639175" y="369087"/>
                  </a:moveTo>
                  <a:lnTo>
                    <a:pt x="8629650" y="369087"/>
                  </a:lnTo>
                  <a:lnTo>
                    <a:pt x="8629650" y="378612"/>
                  </a:lnTo>
                  <a:lnTo>
                    <a:pt x="8639175" y="378612"/>
                  </a:lnTo>
                  <a:lnTo>
                    <a:pt x="8639175" y="369087"/>
                  </a:lnTo>
                  <a:close/>
                </a:path>
                <a:path w="10239375" h="379095">
                  <a:moveTo>
                    <a:pt x="8696325" y="369087"/>
                  </a:moveTo>
                  <a:lnTo>
                    <a:pt x="8686800" y="369087"/>
                  </a:lnTo>
                  <a:lnTo>
                    <a:pt x="8686800" y="378612"/>
                  </a:lnTo>
                  <a:lnTo>
                    <a:pt x="8696325" y="378612"/>
                  </a:lnTo>
                  <a:lnTo>
                    <a:pt x="8696325" y="369087"/>
                  </a:lnTo>
                  <a:close/>
                </a:path>
                <a:path w="10239375" h="379095">
                  <a:moveTo>
                    <a:pt x="8753475" y="369087"/>
                  </a:moveTo>
                  <a:lnTo>
                    <a:pt x="8743950" y="369087"/>
                  </a:lnTo>
                  <a:lnTo>
                    <a:pt x="8743950" y="378612"/>
                  </a:lnTo>
                  <a:lnTo>
                    <a:pt x="8753475" y="378612"/>
                  </a:lnTo>
                  <a:lnTo>
                    <a:pt x="8753475" y="369087"/>
                  </a:lnTo>
                  <a:close/>
                </a:path>
                <a:path w="10239375" h="379095">
                  <a:moveTo>
                    <a:pt x="8810625" y="369087"/>
                  </a:moveTo>
                  <a:lnTo>
                    <a:pt x="8801100" y="369087"/>
                  </a:lnTo>
                  <a:lnTo>
                    <a:pt x="8801100" y="378612"/>
                  </a:lnTo>
                  <a:lnTo>
                    <a:pt x="8810625" y="378612"/>
                  </a:lnTo>
                  <a:lnTo>
                    <a:pt x="8810625" y="369087"/>
                  </a:lnTo>
                  <a:close/>
                </a:path>
                <a:path w="10239375" h="379095">
                  <a:moveTo>
                    <a:pt x="8867775" y="369087"/>
                  </a:moveTo>
                  <a:lnTo>
                    <a:pt x="8858250" y="369087"/>
                  </a:lnTo>
                  <a:lnTo>
                    <a:pt x="8858250" y="378612"/>
                  </a:lnTo>
                  <a:lnTo>
                    <a:pt x="8867775" y="378612"/>
                  </a:lnTo>
                  <a:lnTo>
                    <a:pt x="8867775" y="369087"/>
                  </a:lnTo>
                  <a:close/>
                </a:path>
                <a:path w="10239375" h="379095">
                  <a:moveTo>
                    <a:pt x="8924925" y="369087"/>
                  </a:moveTo>
                  <a:lnTo>
                    <a:pt x="8915400" y="369087"/>
                  </a:lnTo>
                  <a:lnTo>
                    <a:pt x="8915400" y="378612"/>
                  </a:lnTo>
                  <a:lnTo>
                    <a:pt x="8924925" y="378612"/>
                  </a:lnTo>
                  <a:lnTo>
                    <a:pt x="8924925" y="369087"/>
                  </a:lnTo>
                  <a:close/>
                </a:path>
                <a:path w="10239375" h="379095">
                  <a:moveTo>
                    <a:pt x="8982075" y="369087"/>
                  </a:moveTo>
                  <a:lnTo>
                    <a:pt x="8972550" y="369087"/>
                  </a:lnTo>
                  <a:lnTo>
                    <a:pt x="8972550" y="378612"/>
                  </a:lnTo>
                  <a:lnTo>
                    <a:pt x="8982075" y="378612"/>
                  </a:lnTo>
                  <a:lnTo>
                    <a:pt x="8982075" y="369087"/>
                  </a:lnTo>
                  <a:close/>
                </a:path>
                <a:path w="10239375" h="379095">
                  <a:moveTo>
                    <a:pt x="9039225" y="369087"/>
                  </a:moveTo>
                  <a:lnTo>
                    <a:pt x="9029700" y="369087"/>
                  </a:lnTo>
                  <a:lnTo>
                    <a:pt x="9029700" y="378612"/>
                  </a:lnTo>
                  <a:lnTo>
                    <a:pt x="9039225" y="378612"/>
                  </a:lnTo>
                  <a:lnTo>
                    <a:pt x="9039225" y="369087"/>
                  </a:lnTo>
                  <a:close/>
                </a:path>
                <a:path w="10239375" h="379095">
                  <a:moveTo>
                    <a:pt x="9096375" y="369087"/>
                  </a:moveTo>
                  <a:lnTo>
                    <a:pt x="9086850" y="369087"/>
                  </a:lnTo>
                  <a:lnTo>
                    <a:pt x="9086850" y="378612"/>
                  </a:lnTo>
                  <a:lnTo>
                    <a:pt x="9096375" y="378612"/>
                  </a:lnTo>
                  <a:lnTo>
                    <a:pt x="9096375" y="369087"/>
                  </a:lnTo>
                  <a:close/>
                </a:path>
                <a:path w="10239375" h="379095">
                  <a:moveTo>
                    <a:pt x="9153525" y="369087"/>
                  </a:moveTo>
                  <a:lnTo>
                    <a:pt x="9144000" y="369087"/>
                  </a:lnTo>
                  <a:lnTo>
                    <a:pt x="9144000" y="378612"/>
                  </a:lnTo>
                  <a:lnTo>
                    <a:pt x="9153525" y="378612"/>
                  </a:lnTo>
                  <a:lnTo>
                    <a:pt x="9153525" y="369087"/>
                  </a:lnTo>
                  <a:close/>
                </a:path>
                <a:path w="10239375" h="379095">
                  <a:moveTo>
                    <a:pt x="9210675" y="369087"/>
                  </a:moveTo>
                  <a:lnTo>
                    <a:pt x="9201150" y="369087"/>
                  </a:lnTo>
                  <a:lnTo>
                    <a:pt x="9201150" y="378612"/>
                  </a:lnTo>
                  <a:lnTo>
                    <a:pt x="9210675" y="378612"/>
                  </a:lnTo>
                  <a:lnTo>
                    <a:pt x="9210675" y="369087"/>
                  </a:lnTo>
                  <a:close/>
                </a:path>
                <a:path w="10239375" h="379095">
                  <a:moveTo>
                    <a:pt x="9267825" y="369087"/>
                  </a:moveTo>
                  <a:lnTo>
                    <a:pt x="9258300" y="369087"/>
                  </a:lnTo>
                  <a:lnTo>
                    <a:pt x="9258300" y="378612"/>
                  </a:lnTo>
                  <a:lnTo>
                    <a:pt x="9267825" y="378612"/>
                  </a:lnTo>
                  <a:lnTo>
                    <a:pt x="9267825" y="369087"/>
                  </a:lnTo>
                  <a:close/>
                </a:path>
                <a:path w="10239375" h="379095">
                  <a:moveTo>
                    <a:pt x="9324975" y="369087"/>
                  </a:moveTo>
                  <a:lnTo>
                    <a:pt x="9315450" y="369087"/>
                  </a:lnTo>
                  <a:lnTo>
                    <a:pt x="9315450" y="378612"/>
                  </a:lnTo>
                  <a:lnTo>
                    <a:pt x="9324975" y="378612"/>
                  </a:lnTo>
                  <a:lnTo>
                    <a:pt x="9324975" y="369087"/>
                  </a:lnTo>
                  <a:close/>
                </a:path>
                <a:path w="10239375" h="379095">
                  <a:moveTo>
                    <a:pt x="9382125" y="369087"/>
                  </a:moveTo>
                  <a:lnTo>
                    <a:pt x="9372600" y="369087"/>
                  </a:lnTo>
                  <a:lnTo>
                    <a:pt x="9372600" y="378612"/>
                  </a:lnTo>
                  <a:lnTo>
                    <a:pt x="9382125" y="378612"/>
                  </a:lnTo>
                  <a:lnTo>
                    <a:pt x="9382125" y="369087"/>
                  </a:lnTo>
                  <a:close/>
                </a:path>
                <a:path w="10239375" h="379095">
                  <a:moveTo>
                    <a:pt x="9439275" y="369087"/>
                  </a:moveTo>
                  <a:lnTo>
                    <a:pt x="9429750" y="369087"/>
                  </a:lnTo>
                  <a:lnTo>
                    <a:pt x="9429750" y="378612"/>
                  </a:lnTo>
                  <a:lnTo>
                    <a:pt x="9439275" y="378612"/>
                  </a:lnTo>
                  <a:lnTo>
                    <a:pt x="9439275" y="369087"/>
                  </a:lnTo>
                  <a:close/>
                </a:path>
                <a:path w="10239375" h="379095">
                  <a:moveTo>
                    <a:pt x="9496425" y="369087"/>
                  </a:moveTo>
                  <a:lnTo>
                    <a:pt x="9486900" y="369087"/>
                  </a:lnTo>
                  <a:lnTo>
                    <a:pt x="9486900" y="378612"/>
                  </a:lnTo>
                  <a:lnTo>
                    <a:pt x="9496425" y="378612"/>
                  </a:lnTo>
                  <a:lnTo>
                    <a:pt x="9496425" y="369087"/>
                  </a:lnTo>
                  <a:close/>
                </a:path>
                <a:path w="10239375" h="379095">
                  <a:moveTo>
                    <a:pt x="9553575" y="369087"/>
                  </a:moveTo>
                  <a:lnTo>
                    <a:pt x="9544050" y="369087"/>
                  </a:lnTo>
                  <a:lnTo>
                    <a:pt x="9544050" y="378612"/>
                  </a:lnTo>
                  <a:lnTo>
                    <a:pt x="9553575" y="378612"/>
                  </a:lnTo>
                  <a:lnTo>
                    <a:pt x="9553575" y="369087"/>
                  </a:lnTo>
                  <a:close/>
                </a:path>
                <a:path w="10239375" h="379095">
                  <a:moveTo>
                    <a:pt x="9610725" y="369087"/>
                  </a:moveTo>
                  <a:lnTo>
                    <a:pt x="9601200" y="369087"/>
                  </a:lnTo>
                  <a:lnTo>
                    <a:pt x="9601200" y="378612"/>
                  </a:lnTo>
                  <a:lnTo>
                    <a:pt x="9610725" y="378612"/>
                  </a:lnTo>
                  <a:lnTo>
                    <a:pt x="9610725" y="369087"/>
                  </a:lnTo>
                  <a:close/>
                </a:path>
                <a:path w="10239375" h="379095">
                  <a:moveTo>
                    <a:pt x="9667875" y="369087"/>
                  </a:moveTo>
                  <a:lnTo>
                    <a:pt x="9658350" y="369087"/>
                  </a:lnTo>
                  <a:lnTo>
                    <a:pt x="9658350" y="378612"/>
                  </a:lnTo>
                  <a:lnTo>
                    <a:pt x="9667875" y="378612"/>
                  </a:lnTo>
                  <a:lnTo>
                    <a:pt x="9667875" y="369087"/>
                  </a:lnTo>
                  <a:close/>
                </a:path>
                <a:path w="10239375" h="379095">
                  <a:moveTo>
                    <a:pt x="9725025" y="369087"/>
                  </a:moveTo>
                  <a:lnTo>
                    <a:pt x="9715500" y="369087"/>
                  </a:lnTo>
                  <a:lnTo>
                    <a:pt x="9715500" y="378612"/>
                  </a:lnTo>
                  <a:lnTo>
                    <a:pt x="9725025" y="378612"/>
                  </a:lnTo>
                  <a:lnTo>
                    <a:pt x="9725025" y="369087"/>
                  </a:lnTo>
                  <a:close/>
                </a:path>
                <a:path w="10239375" h="379095">
                  <a:moveTo>
                    <a:pt x="9782175" y="369087"/>
                  </a:moveTo>
                  <a:lnTo>
                    <a:pt x="9772650" y="369087"/>
                  </a:lnTo>
                  <a:lnTo>
                    <a:pt x="9772650" y="378612"/>
                  </a:lnTo>
                  <a:lnTo>
                    <a:pt x="9782175" y="378612"/>
                  </a:lnTo>
                  <a:lnTo>
                    <a:pt x="9782175" y="369087"/>
                  </a:lnTo>
                  <a:close/>
                </a:path>
                <a:path w="10239375" h="379095">
                  <a:moveTo>
                    <a:pt x="9839325" y="369087"/>
                  </a:moveTo>
                  <a:lnTo>
                    <a:pt x="9829800" y="369087"/>
                  </a:lnTo>
                  <a:lnTo>
                    <a:pt x="9829800" y="378612"/>
                  </a:lnTo>
                  <a:lnTo>
                    <a:pt x="9839325" y="378612"/>
                  </a:lnTo>
                  <a:lnTo>
                    <a:pt x="9839325" y="369087"/>
                  </a:lnTo>
                  <a:close/>
                </a:path>
                <a:path w="10239375" h="379095">
                  <a:moveTo>
                    <a:pt x="9896475" y="369087"/>
                  </a:moveTo>
                  <a:lnTo>
                    <a:pt x="9886950" y="369087"/>
                  </a:lnTo>
                  <a:lnTo>
                    <a:pt x="9886950" y="378612"/>
                  </a:lnTo>
                  <a:lnTo>
                    <a:pt x="9896475" y="378612"/>
                  </a:lnTo>
                  <a:lnTo>
                    <a:pt x="9896475" y="369087"/>
                  </a:lnTo>
                  <a:close/>
                </a:path>
                <a:path w="10239375" h="379095">
                  <a:moveTo>
                    <a:pt x="9953625" y="369087"/>
                  </a:moveTo>
                  <a:lnTo>
                    <a:pt x="9944100" y="369087"/>
                  </a:lnTo>
                  <a:lnTo>
                    <a:pt x="9944100" y="378612"/>
                  </a:lnTo>
                  <a:lnTo>
                    <a:pt x="9953625" y="378612"/>
                  </a:lnTo>
                  <a:lnTo>
                    <a:pt x="9953625" y="369087"/>
                  </a:lnTo>
                  <a:close/>
                </a:path>
                <a:path w="10239375" h="379095">
                  <a:moveTo>
                    <a:pt x="10010775" y="369087"/>
                  </a:moveTo>
                  <a:lnTo>
                    <a:pt x="10001250" y="369087"/>
                  </a:lnTo>
                  <a:lnTo>
                    <a:pt x="10001250" y="378612"/>
                  </a:lnTo>
                  <a:lnTo>
                    <a:pt x="10010775" y="378612"/>
                  </a:lnTo>
                  <a:lnTo>
                    <a:pt x="10010775" y="369087"/>
                  </a:lnTo>
                  <a:close/>
                </a:path>
                <a:path w="10239375" h="379095">
                  <a:moveTo>
                    <a:pt x="10067925" y="369087"/>
                  </a:moveTo>
                  <a:lnTo>
                    <a:pt x="10058400" y="369087"/>
                  </a:lnTo>
                  <a:lnTo>
                    <a:pt x="10058400" y="378612"/>
                  </a:lnTo>
                  <a:lnTo>
                    <a:pt x="10067925" y="378612"/>
                  </a:lnTo>
                  <a:lnTo>
                    <a:pt x="10067925" y="369087"/>
                  </a:lnTo>
                  <a:close/>
                </a:path>
                <a:path w="10239375" h="379095">
                  <a:moveTo>
                    <a:pt x="10125075" y="369087"/>
                  </a:moveTo>
                  <a:lnTo>
                    <a:pt x="10115550" y="369087"/>
                  </a:lnTo>
                  <a:lnTo>
                    <a:pt x="10115550" y="378612"/>
                  </a:lnTo>
                  <a:lnTo>
                    <a:pt x="10125075" y="378612"/>
                  </a:lnTo>
                  <a:lnTo>
                    <a:pt x="10125075" y="369087"/>
                  </a:lnTo>
                  <a:close/>
                </a:path>
                <a:path w="10239375" h="379095">
                  <a:moveTo>
                    <a:pt x="10182225" y="369087"/>
                  </a:moveTo>
                  <a:lnTo>
                    <a:pt x="10172700" y="369087"/>
                  </a:lnTo>
                  <a:lnTo>
                    <a:pt x="10172700" y="378612"/>
                  </a:lnTo>
                  <a:lnTo>
                    <a:pt x="10182225" y="378612"/>
                  </a:lnTo>
                  <a:lnTo>
                    <a:pt x="10182225" y="369087"/>
                  </a:lnTo>
                  <a:close/>
                </a:path>
                <a:path w="10239375" h="379095">
                  <a:moveTo>
                    <a:pt x="10239375" y="369087"/>
                  </a:moveTo>
                  <a:lnTo>
                    <a:pt x="10229850" y="369087"/>
                  </a:lnTo>
                  <a:lnTo>
                    <a:pt x="10229850" y="378612"/>
                  </a:lnTo>
                  <a:lnTo>
                    <a:pt x="10239375" y="378612"/>
                  </a:lnTo>
                  <a:lnTo>
                    <a:pt x="10239375" y="3690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6295" y="4950624"/>
              <a:ext cx="10239375" cy="748030"/>
            </a:xfrm>
            <a:custGeom>
              <a:avLst/>
              <a:gdLst/>
              <a:ahLst/>
              <a:cxnLst/>
              <a:rect l="l" t="t" r="r" b="b"/>
              <a:pathLst>
                <a:path w="10239375" h="748029">
                  <a:moveTo>
                    <a:pt x="9525" y="369112"/>
                  </a:moveTo>
                  <a:lnTo>
                    <a:pt x="0" y="369112"/>
                  </a:lnTo>
                  <a:lnTo>
                    <a:pt x="0" y="378637"/>
                  </a:lnTo>
                  <a:lnTo>
                    <a:pt x="9525" y="378637"/>
                  </a:lnTo>
                  <a:lnTo>
                    <a:pt x="9525" y="369112"/>
                  </a:lnTo>
                  <a:close/>
                </a:path>
                <a:path w="10239375" h="74802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39375" h="748029">
                  <a:moveTo>
                    <a:pt x="66675" y="369112"/>
                  </a:moveTo>
                  <a:lnTo>
                    <a:pt x="57150" y="369112"/>
                  </a:lnTo>
                  <a:lnTo>
                    <a:pt x="57150" y="378637"/>
                  </a:lnTo>
                  <a:lnTo>
                    <a:pt x="66675" y="378637"/>
                  </a:lnTo>
                  <a:lnTo>
                    <a:pt x="66675" y="369112"/>
                  </a:lnTo>
                  <a:close/>
                </a:path>
                <a:path w="10239375" h="74802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39375" h="748029">
                  <a:moveTo>
                    <a:pt x="238125" y="369112"/>
                  </a:moveTo>
                  <a:lnTo>
                    <a:pt x="228892" y="369112"/>
                  </a:lnTo>
                  <a:lnTo>
                    <a:pt x="228892" y="378637"/>
                  </a:lnTo>
                  <a:lnTo>
                    <a:pt x="238125" y="378637"/>
                  </a:lnTo>
                  <a:lnTo>
                    <a:pt x="238125" y="369112"/>
                  </a:lnTo>
                  <a:close/>
                </a:path>
                <a:path w="10239375" h="748029">
                  <a:moveTo>
                    <a:pt x="238125" y="0"/>
                  </a:moveTo>
                  <a:lnTo>
                    <a:pt x="228892" y="0"/>
                  </a:lnTo>
                  <a:lnTo>
                    <a:pt x="228892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39375" h="748029">
                  <a:moveTo>
                    <a:pt x="458990" y="369112"/>
                  </a:moveTo>
                  <a:lnTo>
                    <a:pt x="457200" y="369112"/>
                  </a:lnTo>
                  <a:lnTo>
                    <a:pt x="457200" y="378637"/>
                  </a:lnTo>
                  <a:lnTo>
                    <a:pt x="458990" y="378637"/>
                  </a:lnTo>
                  <a:lnTo>
                    <a:pt x="458990" y="369112"/>
                  </a:lnTo>
                  <a:close/>
                </a:path>
                <a:path w="10239375" h="748029">
                  <a:moveTo>
                    <a:pt x="458990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58990" y="9525"/>
                  </a:lnTo>
                  <a:lnTo>
                    <a:pt x="458990" y="0"/>
                  </a:lnTo>
                  <a:close/>
                </a:path>
                <a:path w="10239375" h="748029">
                  <a:moveTo>
                    <a:pt x="638175" y="369112"/>
                  </a:moveTo>
                  <a:lnTo>
                    <a:pt x="628650" y="369112"/>
                  </a:lnTo>
                  <a:lnTo>
                    <a:pt x="628650" y="378637"/>
                  </a:lnTo>
                  <a:lnTo>
                    <a:pt x="638175" y="378637"/>
                  </a:lnTo>
                  <a:lnTo>
                    <a:pt x="638175" y="369112"/>
                  </a:lnTo>
                  <a:close/>
                </a:path>
                <a:path w="10239375" h="74802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39375" h="748029">
                  <a:moveTo>
                    <a:pt x="809625" y="369112"/>
                  </a:moveTo>
                  <a:lnTo>
                    <a:pt x="802627" y="369112"/>
                  </a:lnTo>
                  <a:lnTo>
                    <a:pt x="802627" y="378637"/>
                  </a:lnTo>
                  <a:lnTo>
                    <a:pt x="809625" y="378637"/>
                  </a:lnTo>
                  <a:lnTo>
                    <a:pt x="809625" y="369112"/>
                  </a:lnTo>
                  <a:close/>
                </a:path>
                <a:path w="10239375" h="748029">
                  <a:moveTo>
                    <a:pt x="1032725" y="369112"/>
                  </a:moveTo>
                  <a:lnTo>
                    <a:pt x="1028700" y="369112"/>
                  </a:lnTo>
                  <a:lnTo>
                    <a:pt x="1028700" y="378637"/>
                  </a:lnTo>
                  <a:lnTo>
                    <a:pt x="1032725" y="378637"/>
                  </a:lnTo>
                  <a:lnTo>
                    <a:pt x="1032725" y="369112"/>
                  </a:lnTo>
                  <a:close/>
                </a:path>
                <a:path w="10239375" h="748029">
                  <a:moveTo>
                    <a:pt x="1209675" y="369112"/>
                  </a:moveTo>
                  <a:lnTo>
                    <a:pt x="1200150" y="369112"/>
                  </a:lnTo>
                  <a:lnTo>
                    <a:pt x="1200150" y="378637"/>
                  </a:lnTo>
                  <a:lnTo>
                    <a:pt x="1209675" y="378637"/>
                  </a:lnTo>
                  <a:lnTo>
                    <a:pt x="1209675" y="369112"/>
                  </a:lnTo>
                  <a:close/>
                </a:path>
                <a:path w="10239375" h="748029">
                  <a:moveTo>
                    <a:pt x="1381125" y="369112"/>
                  </a:moveTo>
                  <a:lnTo>
                    <a:pt x="1376362" y="369112"/>
                  </a:lnTo>
                  <a:lnTo>
                    <a:pt x="1376362" y="378637"/>
                  </a:lnTo>
                  <a:lnTo>
                    <a:pt x="1381125" y="378637"/>
                  </a:lnTo>
                  <a:lnTo>
                    <a:pt x="1381125" y="369112"/>
                  </a:lnTo>
                  <a:close/>
                </a:path>
                <a:path w="10239375" h="748029">
                  <a:moveTo>
                    <a:pt x="1606461" y="369112"/>
                  </a:moveTo>
                  <a:lnTo>
                    <a:pt x="1600200" y="369112"/>
                  </a:lnTo>
                  <a:lnTo>
                    <a:pt x="1600200" y="378637"/>
                  </a:lnTo>
                  <a:lnTo>
                    <a:pt x="1606461" y="378637"/>
                  </a:lnTo>
                  <a:lnTo>
                    <a:pt x="1606461" y="369112"/>
                  </a:lnTo>
                  <a:close/>
                </a:path>
                <a:path w="10239375" h="748029">
                  <a:moveTo>
                    <a:pt x="1781175" y="369112"/>
                  </a:moveTo>
                  <a:lnTo>
                    <a:pt x="1771650" y="369112"/>
                  </a:lnTo>
                  <a:lnTo>
                    <a:pt x="1771650" y="378637"/>
                  </a:lnTo>
                  <a:lnTo>
                    <a:pt x="1781175" y="378637"/>
                  </a:lnTo>
                  <a:lnTo>
                    <a:pt x="1781175" y="369112"/>
                  </a:lnTo>
                  <a:close/>
                </a:path>
                <a:path w="10239375" h="748029">
                  <a:moveTo>
                    <a:pt x="1952625" y="369112"/>
                  </a:moveTo>
                  <a:lnTo>
                    <a:pt x="1950110" y="369112"/>
                  </a:lnTo>
                  <a:lnTo>
                    <a:pt x="1950110" y="378637"/>
                  </a:lnTo>
                  <a:lnTo>
                    <a:pt x="1952625" y="378637"/>
                  </a:lnTo>
                  <a:lnTo>
                    <a:pt x="1952625" y="369112"/>
                  </a:lnTo>
                  <a:close/>
                </a:path>
                <a:path w="10239375" h="748029">
                  <a:moveTo>
                    <a:pt x="2180196" y="369112"/>
                  </a:moveTo>
                  <a:lnTo>
                    <a:pt x="2171700" y="369112"/>
                  </a:lnTo>
                  <a:lnTo>
                    <a:pt x="2171700" y="378637"/>
                  </a:lnTo>
                  <a:lnTo>
                    <a:pt x="2180196" y="378637"/>
                  </a:lnTo>
                  <a:lnTo>
                    <a:pt x="2180196" y="369112"/>
                  </a:lnTo>
                  <a:close/>
                </a:path>
                <a:path w="10239375" h="748029">
                  <a:moveTo>
                    <a:pt x="2352675" y="369112"/>
                  </a:moveTo>
                  <a:lnTo>
                    <a:pt x="2343150" y="369112"/>
                  </a:lnTo>
                  <a:lnTo>
                    <a:pt x="2343150" y="378637"/>
                  </a:lnTo>
                  <a:lnTo>
                    <a:pt x="2352675" y="378637"/>
                  </a:lnTo>
                  <a:lnTo>
                    <a:pt x="2352675" y="369112"/>
                  </a:lnTo>
                  <a:close/>
                </a:path>
                <a:path w="10239375" h="748029">
                  <a:moveTo>
                    <a:pt x="2524125" y="369112"/>
                  </a:moveTo>
                  <a:lnTo>
                    <a:pt x="2523845" y="369112"/>
                  </a:lnTo>
                  <a:lnTo>
                    <a:pt x="2523845" y="378637"/>
                  </a:lnTo>
                  <a:lnTo>
                    <a:pt x="2524125" y="378637"/>
                  </a:lnTo>
                  <a:lnTo>
                    <a:pt x="2524125" y="369112"/>
                  </a:lnTo>
                  <a:close/>
                </a:path>
                <a:path w="10239375" h="748029">
                  <a:moveTo>
                    <a:pt x="2752725" y="369112"/>
                  </a:moveTo>
                  <a:lnTo>
                    <a:pt x="2743200" y="369112"/>
                  </a:lnTo>
                  <a:lnTo>
                    <a:pt x="2743200" y="378637"/>
                  </a:lnTo>
                  <a:lnTo>
                    <a:pt x="2752725" y="378637"/>
                  </a:lnTo>
                  <a:lnTo>
                    <a:pt x="2752725" y="369112"/>
                  </a:lnTo>
                  <a:close/>
                </a:path>
                <a:path w="10239375" h="748029">
                  <a:moveTo>
                    <a:pt x="2924175" y="369112"/>
                  </a:moveTo>
                  <a:lnTo>
                    <a:pt x="2914650" y="369112"/>
                  </a:lnTo>
                  <a:lnTo>
                    <a:pt x="2914650" y="378637"/>
                  </a:lnTo>
                  <a:lnTo>
                    <a:pt x="2924175" y="378637"/>
                  </a:lnTo>
                  <a:lnTo>
                    <a:pt x="2924175" y="369112"/>
                  </a:lnTo>
                  <a:close/>
                </a:path>
                <a:path w="10239375" h="748029">
                  <a:moveTo>
                    <a:pt x="3324225" y="369112"/>
                  </a:moveTo>
                  <a:lnTo>
                    <a:pt x="3314700" y="369112"/>
                  </a:lnTo>
                  <a:lnTo>
                    <a:pt x="3314700" y="378637"/>
                  </a:lnTo>
                  <a:lnTo>
                    <a:pt x="3324225" y="378637"/>
                  </a:lnTo>
                  <a:lnTo>
                    <a:pt x="3324225" y="369112"/>
                  </a:lnTo>
                  <a:close/>
                </a:path>
                <a:path w="10239375" h="748029">
                  <a:moveTo>
                    <a:pt x="3495675" y="369112"/>
                  </a:moveTo>
                  <a:lnTo>
                    <a:pt x="3486150" y="369112"/>
                  </a:lnTo>
                  <a:lnTo>
                    <a:pt x="3486150" y="378637"/>
                  </a:lnTo>
                  <a:lnTo>
                    <a:pt x="3495675" y="378637"/>
                  </a:lnTo>
                  <a:lnTo>
                    <a:pt x="3495675" y="369112"/>
                  </a:lnTo>
                  <a:close/>
                </a:path>
                <a:path w="10239375" h="748029">
                  <a:moveTo>
                    <a:pt x="3895725" y="369112"/>
                  </a:moveTo>
                  <a:lnTo>
                    <a:pt x="3886200" y="369112"/>
                  </a:lnTo>
                  <a:lnTo>
                    <a:pt x="3886200" y="378637"/>
                  </a:lnTo>
                  <a:lnTo>
                    <a:pt x="3895725" y="378637"/>
                  </a:lnTo>
                  <a:lnTo>
                    <a:pt x="3895725" y="369112"/>
                  </a:lnTo>
                  <a:close/>
                </a:path>
                <a:path w="10239375" h="748029">
                  <a:moveTo>
                    <a:pt x="4067175" y="369112"/>
                  </a:moveTo>
                  <a:lnTo>
                    <a:pt x="4057650" y="369112"/>
                  </a:lnTo>
                  <a:lnTo>
                    <a:pt x="4057650" y="378637"/>
                  </a:lnTo>
                  <a:lnTo>
                    <a:pt x="4067175" y="378637"/>
                  </a:lnTo>
                  <a:lnTo>
                    <a:pt x="4067175" y="369112"/>
                  </a:lnTo>
                  <a:close/>
                </a:path>
                <a:path w="10239375" h="748029">
                  <a:moveTo>
                    <a:pt x="4467225" y="369112"/>
                  </a:moveTo>
                  <a:lnTo>
                    <a:pt x="4457700" y="369112"/>
                  </a:lnTo>
                  <a:lnTo>
                    <a:pt x="4457700" y="378637"/>
                  </a:lnTo>
                  <a:lnTo>
                    <a:pt x="4467225" y="378637"/>
                  </a:lnTo>
                  <a:lnTo>
                    <a:pt x="4467225" y="369112"/>
                  </a:lnTo>
                  <a:close/>
                </a:path>
                <a:path w="10239375" h="748029">
                  <a:moveTo>
                    <a:pt x="4638675" y="369112"/>
                  </a:moveTo>
                  <a:lnTo>
                    <a:pt x="4629150" y="369112"/>
                  </a:lnTo>
                  <a:lnTo>
                    <a:pt x="4629150" y="378637"/>
                  </a:lnTo>
                  <a:lnTo>
                    <a:pt x="4638675" y="378637"/>
                  </a:lnTo>
                  <a:lnTo>
                    <a:pt x="4638675" y="369112"/>
                  </a:lnTo>
                  <a:close/>
                </a:path>
                <a:path w="10239375" h="748029">
                  <a:moveTo>
                    <a:pt x="5038725" y="369112"/>
                  </a:moveTo>
                  <a:lnTo>
                    <a:pt x="5029200" y="369112"/>
                  </a:lnTo>
                  <a:lnTo>
                    <a:pt x="5029200" y="378637"/>
                  </a:lnTo>
                  <a:lnTo>
                    <a:pt x="5038725" y="378637"/>
                  </a:lnTo>
                  <a:lnTo>
                    <a:pt x="5038725" y="369112"/>
                  </a:lnTo>
                  <a:close/>
                </a:path>
                <a:path w="10239375" h="748029">
                  <a:moveTo>
                    <a:pt x="5210175" y="369112"/>
                  </a:moveTo>
                  <a:lnTo>
                    <a:pt x="5201297" y="369112"/>
                  </a:lnTo>
                  <a:lnTo>
                    <a:pt x="5201297" y="378637"/>
                  </a:lnTo>
                  <a:lnTo>
                    <a:pt x="5210175" y="378637"/>
                  </a:lnTo>
                  <a:lnTo>
                    <a:pt x="5210175" y="369112"/>
                  </a:lnTo>
                  <a:close/>
                </a:path>
                <a:path w="10239375" h="748029">
                  <a:moveTo>
                    <a:pt x="5431383" y="369112"/>
                  </a:moveTo>
                  <a:lnTo>
                    <a:pt x="5429250" y="369112"/>
                  </a:lnTo>
                  <a:lnTo>
                    <a:pt x="5429250" y="378637"/>
                  </a:lnTo>
                  <a:lnTo>
                    <a:pt x="5431383" y="378637"/>
                  </a:lnTo>
                  <a:lnTo>
                    <a:pt x="5431383" y="369112"/>
                  </a:lnTo>
                  <a:close/>
                </a:path>
                <a:path w="10239375" h="748029">
                  <a:moveTo>
                    <a:pt x="5610225" y="369112"/>
                  </a:moveTo>
                  <a:lnTo>
                    <a:pt x="5600700" y="369112"/>
                  </a:lnTo>
                  <a:lnTo>
                    <a:pt x="5600700" y="378637"/>
                  </a:lnTo>
                  <a:lnTo>
                    <a:pt x="5610225" y="378637"/>
                  </a:lnTo>
                  <a:lnTo>
                    <a:pt x="5610225" y="369112"/>
                  </a:lnTo>
                  <a:close/>
                </a:path>
                <a:path w="10239375" h="748029">
                  <a:moveTo>
                    <a:pt x="5781675" y="369112"/>
                  </a:moveTo>
                  <a:lnTo>
                    <a:pt x="5775045" y="369112"/>
                  </a:lnTo>
                  <a:lnTo>
                    <a:pt x="5775045" y="378637"/>
                  </a:lnTo>
                  <a:lnTo>
                    <a:pt x="5781675" y="378637"/>
                  </a:lnTo>
                  <a:lnTo>
                    <a:pt x="5781675" y="369112"/>
                  </a:lnTo>
                  <a:close/>
                </a:path>
                <a:path w="10239375" h="748029">
                  <a:moveTo>
                    <a:pt x="6005131" y="369112"/>
                  </a:moveTo>
                  <a:lnTo>
                    <a:pt x="6000750" y="369112"/>
                  </a:lnTo>
                  <a:lnTo>
                    <a:pt x="6000750" y="378637"/>
                  </a:lnTo>
                  <a:lnTo>
                    <a:pt x="6005131" y="378637"/>
                  </a:lnTo>
                  <a:lnTo>
                    <a:pt x="6005131" y="369112"/>
                  </a:lnTo>
                  <a:close/>
                </a:path>
                <a:path w="10239375" h="748029">
                  <a:moveTo>
                    <a:pt x="6181725" y="369112"/>
                  </a:moveTo>
                  <a:lnTo>
                    <a:pt x="6172200" y="369112"/>
                  </a:lnTo>
                  <a:lnTo>
                    <a:pt x="6172200" y="378637"/>
                  </a:lnTo>
                  <a:lnTo>
                    <a:pt x="6181725" y="378637"/>
                  </a:lnTo>
                  <a:lnTo>
                    <a:pt x="6181725" y="369112"/>
                  </a:lnTo>
                  <a:close/>
                </a:path>
                <a:path w="10239375" h="748029">
                  <a:moveTo>
                    <a:pt x="6353175" y="738187"/>
                  </a:moveTo>
                  <a:lnTo>
                    <a:pt x="6348781" y="738187"/>
                  </a:lnTo>
                  <a:lnTo>
                    <a:pt x="6348781" y="747712"/>
                  </a:lnTo>
                  <a:lnTo>
                    <a:pt x="6353175" y="747712"/>
                  </a:lnTo>
                  <a:lnTo>
                    <a:pt x="6353175" y="738187"/>
                  </a:lnTo>
                  <a:close/>
                </a:path>
                <a:path w="10239375" h="748029">
                  <a:moveTo>
                    <a:pt x="6353175" y="369112"/>
                  </a:moveTo>
                  <a:lnTo>
                    <a:pt x="6348781" y="369112"/>
                  </a:lnTo>
                  <a:lnTo>
                    <a:pt x="6348781" y="378637"/>
                  </a:lnTo>
                  <a:lnTo>
                    <a:pt x="6353175" y="378637"/>
                  </a:lnTo>
                  <a:lnTo>
                    <a:pt x="6353175" y="369112"/>
                  </a:lnTo>
                  <a:close/>
                </a:path>
                <a:path w="10239375" h="748029">
                  <a:moveTo>
                    <a:pt x="6578867" y="738187"/>
                  </a:moveTo>
                  <a:lnTo>
                    <a:pt x="6572250" y="738187"/>
                  </a:lnTo>
                  <a:lnTo>
                    <a:pt x="6572250" y="747712"/>
                  </a:lnTo>
                  <a:lnTo>
                    <a:pt x="6578867" y="747712"/>
                  </a:lnTo>
                  <a:lnTo>
                    <a:pt x="6578867" y="738187"/>
                  </a:lnTo>
                  <a:close/>
                </a:path>
                <a:path w="10239375" h="748029">
                  <a:moveTo>
                    <a:pt x="6578867" y="369112"/>
                  </a:moveTo>
                  <a:lnTo>
                    <a:pt x="6572250" y="369112"/>
                  </a:lnTo>
                  <a:lnTo>
                    <a:pt x="6572250" y="378637"/>
                  </a:lnTo>
                  <a:lnTo>
                    <a:pt x="6578867" y="378637"/>
                  </a:lnTo>
                  <a:lnTo>
                    <a:pt x="6578867" y="369112"/>
                  </a:lnTo>
                  <a:close/>
                </a:path>
                <a:path w="10239375" h="748029">
                  <a:moveTo>
                    <a:pt x="6753225" y="738187"/>
                  </a:moveTo>
                  <a:lnTo>
                    <a:pt x="6743700" y="738187"/>
                  </a:lnTo>
                  <a:lnTo>
                    <a:pt x="6743700" y="747712"/>
                  </a:lnTo>
                  <a:lnTo>
                    <a:pt x="6753225" y="747712"/>
                  </a:lnTo>
                  <a:lnTo>
                    <a:pt x="6753225" y="738187"/>
                  </a:lnTo>
                  <a:close/>
                </a:path>
                <a:path w="10239375" h="748029">
                  <a:moveTo>
                    <a:pt x="6753225" y="369112"/>
                  </a:moveTo>
                  <a:lnTo>
                    <a:pt x="6743700" y="369112"/>
                  </a:lnTo>
                  <a:lnTo>
                    <a:pt x="6743700" y="378637"/>
                  </a:lnTo>
                  <a:lnTo>
                    <a:pt x="6753225" y="378637"/>
                  </a:lnTo>
                  <a:lnTo>
                    <a:pt x="6753225" y="369112"/>
                  </a:lnTo>
                  <a:close/>
                </a:path>
                <a:path w="10239375" h="748029">
                  <a:moveTo>
                    <a:pt x="6924675" y="738187"/>
                  </a:moveTo>
                  <a:lnTo>
                    <a:pt x="6922516" y="738187"/>
                  </a:lnTo>
                  <a:lnTo>
                    <a:pt x="6922516" y="747712"/>
                  </a:lnTo>
                  <a:lnTo>
                    <a:pt x="6924675" y="747712"/>
                  </a:lnTo>
                  <a:lnTo>
                    <a:pt x="6924675" y="738187"/>
                  </a:lnTo>
                  <a:close/>
                </a:path>
                <a:path w="10239375" h="748029">
                  <a:moveTo>
                    <a:pt x="6924675" y="369112"/>
                  </a:moveTo>
                  <a:lnTo>
                    <a:pt x="6922516" y="369112"/>
                  </a:lnTo>
                  <a:lnTo>
                    <a:pt x="6922516" y="378637"/>
                  </a:lnTo>
                  <a:lnTo>
                    <a:pt x="6924675" y="378637"/>
                  </a:lnTo>
                  <a:lnTo>
                    <a:pt x="6924675" y="369112"/>
                  </a:lnTo>
                  <a:close/>
                </a:path>
                <a:path w="10239375" h="748029">
                  <a:moveTo>
                    <a:pt x="7152614" y="738187"/>
                  </a:moveTo>
                  <a:lnTo>
                    <a:pt x="7143750" y="738187"/>
                  </a:lnTo>
                  <a:lnTo>
                    <a:pt x="7143750" y="747712"/>
                  </a:lnTo>
                  <a:lnTo>
                    <a:pt x="7152614" y="747712"/>
                  </a:lnTo>
                  <a:lnTo>
                    <a:pt x="7152614" y="738187"/>
                  </a:lnTo>
                  <a:close/>
                </a:path>
                <a:path w="10239375" h="748029">
                  <a:moveTo>
                    <a:pt x="7152614" y="369112"/>
                  </a:moveTo>
                  <a:lnTo>
                    <a:pt x="7143750" y="369112"/>
                  </a:lnTo>
                  <a:lnTo>
                    <a:pt x="7143750" y="378637"/>
                  </a:lnTo>
                  <a:lnTo>
                    <a:pt x="7152614" y="378637"/>
                  </a:lnTo>
                  <a:lnTo>
                    <a:pt x="7152614" y="369112"/>
                  </a:lnTo>
                  <a:close/>
                </a:path>
                <a:path w="10239375" h="748029">
                  <a:moveTo>
                    <a:pt x="7324725" y="738187"/>
                  </a:moveTo>
                  <a:lnTo>
                    <a:pt x="7315200" y="738187"/>
                  </a:lnTo>
                  <a:lnTo>
                    <a:pt x="7315200" y="747712"/>
                  </a:lnTo>
                  <a:lnTo>
                    <a:pt x="7324725" y="747712"/>
                  </a:lnTo>
                  <a:lnTo>
                    <a:pt x="7324725" y="738187"/>
                  </a:lnTo>
                  <a:close/>
                </a:path>
                <a:path w="10239375" h="748029">
                  <a:moveTo>
                    <a:pt x="7324725" y="369112"/>
                  </a:moveTo>
                  <a:lnTo>
                    <a:pt x="7315200" y="369112"/>
                  </a:lnTo>
                  <a:lnTo>
                    <a:pt x="7315200" y="378637"/>
                  </a:lnTo>
                  <a:lnTo>
                    <a:pt x="7324725" y="378637"/>
                  </a:lnTo>
                  <a:lnTo>
                    <a:pt x="7324725" y="369112"/>
                  </a:lnTo>
                  <a:close/>
                </a:path>
                <a:path w="10239375" h="748029">
                  <a:moveTo>
                    <a:pt x="7724775" y="738187"/>
                  </a:moveTo>
                  <a:lnTo>
                    <a:pt x="7715250" y="738187"/>
                  </a:lnTo>
                  <a:lnTo>
                    <a:pt x="7715250" y="747712"/>
                  </a:lnTo>
                  <a:lnTo>
                    <a:pt x="7724775" y="747712"/>
                  </a:lnTo>
                  <a:lnTo>
                    <a:pt x="7724775" y="738187"/>
                  </a:lnTo>
                  <a:close/>
                </a:path>
                <a:path w="10239375" h="748029">
                  <a:moveTo>
                    <a:pt x="7724775" y="369112"/>
                  </a:moveTo>
                  <a:lnTo>
                    <a:pt x="7715250" y="369112"/>
                  </a:lnTo>
                  <a:lnTo>
                    <a:pt x="7715250" y="378637"/>
                  </a:lnTo>
                  <a:lnTo>
                    <a:pt x="7724775" y="378637"/>
                  </a:lnTo>
                  <a:lnTo>
                    <a:pt x="7724775" y="369112"/>
                  </a:lnTo>
                  <a:close/>
                </a:path>
                <a:path w="10239375" h="748029">
                  <a:moveTo>
                    <a:pt x="7896225" y="738187"/>
                  </a:moveTo>
                  <a:lnTo>
                    <a:pt x="7886700" y="738187"/>
                  </a:lnTo>
                  <a:lnTo>
                    <a:pt x="7886700" y="747712"/>
                  </a:lnTo>
                  <a:lnTo>
                    <a:pt x="7896225" y="747712"/>
                  </a:lnTo>
                  <a:lnTo>
                    <a:pt x="7896225" y="738187"/>
                  </a:lnTo>
                  <a:close/>
                </a:path>
                <a:path w="10239375" h="748029">
                  <a:moveTo>
                    <a:pt x="7896225" y="369112"/>
                  </a:moveTo>
                  <a:lnTo>
                    <a:pt x="7886700" y="369112"/>
                  </a:lnTo>
                  <a:lnTo>
                    <a:pt x="7886700" y="378637"/>
                  </a:lnTo>
                  <a:lnTo>
                    <a:pt x="7896225" y="378637"/>
                  </a:lnTo>
                  <a:lnTo>
                    <a:pt x="7896225" y="369112"/>
                  </a:lnTo>
                  <a:close/>
                </a:path>
                <a:path w="10239375" h="748029">
                  <a:moveTo>
                    <a:pt x="8296275" y="738187"/>
                  </a:moveTo>
                  <a:lnTo>
                    <a:pt x="8286750" y="738187"/>
                  </a:lnTo>
                  <a:lnTo>
                    <a:pt x="8286750" y="747712"/>
                  </a:lnTo>
                  <a:lnTo>
                    <a:pt x="8296275" y="747712"/>
                  </a:lnTo>
                  <a:lnTo>
                    <a:pt x="8296275" y="738187"/>
                  </a:lnTo>
                  <a:close/>
                </a:path>
                <a:path w="10239375" h="748029">
                  <a:moveTo>
                    <a:pt x="8296275" y="369112"/>
                  </a:moveTo>
                  <a:lnTo>
                    <a:pt x="8286750" y="369112"/>
                  </a:lnTo>
                  <a:lnTo>
                    <a:pt x="8286750" y="378637"/>
                  </a:lnTo>
                  <a:lnTo>
                    <a:pt x="8296275" y="378637"/>
                  </a:lnTo>
                  <a:lnTo>
                    <a:pt x="8296275" y="369112"/>
                  </a:lnTo>
                  <a:close/>
                </a:path>
                <a:path w="10239375" h="748029">
                  <a:moveTo>
                    <a:pt x="8467725" y="738187"/>
                  </a:moveTo>
                  <a:lnTo>
                    <a:pt x="8458200" y="738187"/>
                  </a:lnTo>
                  <a:lnTo>
                    <a:pt x="8458200" y="747712"/>
                  </a:lnTo>
                  <a:lnTo>
                    <a:pt x="8467725" y="747712"/>
                  </a:lnTo>
                  <a:lnTo>
                    <a:pt x="8467725" y="738187"/>
                  </a:lnTo>
                  <a:close/>
                </a:path>
                <a:path w="10239375" h="748029">
                  <a:moveTo>
                    <a:pt x="8467725" y="369112"/>
                  </a:moveTo>
                  <a:lnTo>
                    <a:pt x="8458200" y="369112"/>
                  </a:lnTo>
                  <a:lnTo>
                    <a:pt x="8458200" y="378637"/>
                  </a:lnTo>
                  <a:lnTo>
                    <a:pt x="8467725" y="378637"/>
                  </a:lnTo>
                  <a:lnTo>
                    <a:pt x="8467725" y="369112"/>
                  </a:lnTo>
                  <a:close/>
                </a:path>
                <a:path w="10239375" h="748029">
                  <a:moveTo>
                    <a:pt x="8867775" y="738187"/>
                  </a:moveTo>
                  <a:lnTo>
                    <a:pt x="8858250" y="738187"/>
                  </a:lnTo>
                  <a:lnTo>
                    <a:pt x="8858250" y="747712"/>
                  </a:lnTo>
                  <a:lnTo>
                    <a:pt x="8867775" y="747712"/>
                  </a:lnTo>
                  <a:lnTo>
                    <a:pt x="8867775" y="738187"/>
                  </a:lnTo>
                  <a:close/>
                </a:path>
                <a:path w="10239375" h="748029">
                  <a:moveTo>
                    <a:pt x="8867775" y="369112"/>
                  </a:moveTo>
                  <a:lnTo>
                    <a:pt x="8858250" y="369112"/>
                  </a:lnTo>
                  <a:lnTo>
                    <a:pt x="8858250" y="378637"/>
                  </a:lnTo>
                  <a:lnTo>
                    <a:pt x="8867775" y="378637"/>
                  </a:lnTo>
                  <a:lnTo>
                    <a:pt x="8867775" y="369112"/>
                  </a:lnTo>
                  <a:close/>
                </a:path>
                <a:path w="10239375" h="748029">
                  <a:moveTo>
                    <a:pt x="9039225" y="738187"/>
                  </a:moveTo>
                  <a:lnTo>
                    <a:pt x="9029700" y="738187"/>
                  </a:lnTo>
                  <a:lnTo>
                    <a:pt x="9029700" y="747712"/>
                  </a:lnTo>
                  <a:lnTo>
                    <a:pt x="9039225" y="747712"/>
                  </a:lnTo>
                  <a:lnTo>
                    <a:pt x="9039225" y="738187"/>
                  </a:lnTo>
                  <a:close/>
                </a:path>
                <a:path w="10239375" h="748029">
                  <a:moveTo>
                    <a:pt x="9039225" y="369112"/>
                  </a:moveTo>
                  <a:lnTo>
                    <a:pt x="9029700" y="369112"/>
                  </a:lnTo>
                  <a:lnTo>
                    <a:pt x="9029700" y="378637"/>
                  </a:lnTo>
                  <a:lnTo>
                    <a:pt x="9039225" y="378637"/>
                  </a:lnTo>
                  <a:lnTo>
                    <a:pt x="9039225" y="369112"/>
                  </a:lnTo>
                  <a:close/>
                </a:path>
                <a:path w="10239375" h="748029">
                  <a:moveTo>
                    <a:pt x="9439275" y="738187"/>
                  </a:moveTo>
                  <a:lnTo>
                    <a:pt x="9429750" y="738187"/>
                  </a:lnTo>
                  <a:lnTo>
                    <a:pt x="9429750" y="747712"/>
                  </a:lnTo>
                  <a:lnTo>
                    <a:pt x="9439275" y="747712"/>
                  </a:lnTo>
                  <a:lnTo>
                    <a:pt x="9439275" y="738187"/>
                  </a:lnTo>
                  <a:close/>
                </a:path>
                <a:path w="10239375" h="748029">
                  <a:moveTo>
                    <a:pt x="9439275" y="369112"/>
                  </a:moveTo>
                  <a:lnTo>
                    <a:pt x="9429750" y="369112"/>
                  </a:lnTo>
                  <a:lnTo>
                    <a:pt x="9429750" y="378637"/>
                  </a:lnTo>
                  <a:lnTo>
                    <a:pt x="9439275" y="378637"/>
                  </a:lnTo>
                  <a:lnTo>
                    <a:pt x="9439275" y="369112"/>
                  </a:lnTo>
                  <a:close/>
                </a:path>
                <a:path w="10239375" h="748029">
                  <a:moveTo>
                    <a:pt x="9610725" y="738187"/>
                  </a:moveTo>
                  <a:lnTo>
                    <a:pt x="9601200" y="738187"/>
                  </a:lnTo>
                  <a:lnTo>
                    <a:pt x="9601200" y="747712"/>
                  </a:lnTo>
                  <a:lnTo>
                    <a:pt x="9610725" y="747712"/>
                  </a:lnTo>
                  <a:lnTo>
                    <a:pt x="9610725" y="738187"/>
                  </a:lnTo>
                  <a:close/>
                </a:path>
                <a:path w="10239375" h="748029">
                  <a:moveTo>
                    <a:pt x="9610725" y="369112"/>
                  </a:moveTo>
                  <a:lnTo>
                    <a:pt x="9601200" y="369112"/>
                  </a:lnTo>
                  <a:lnTo>
                    <a:pt x="9601200" y="378637"/>
                  </a:lnTo>
                  <a:lnTo>
                    <a:pt x="9610725" y="378637"/>
                  </a:lnTo>
                  <a:lnTo>
                    <a:pt x="9610725" y="369112"/>
                  </a:lnTo>
                  <a:close/>
                </a:path>
                <a:path w="10239375" h="748029">
                  <a:moveTo>
                    <a:pt x="9830079" y="738187"/>
                  </a:moveTo>
                  <a:lnTo>
                    <a:pt x="9829800" y="738187"/>
                  </a:lnTo>
                  <a:lnTo>
                    <a:pt x="9829800" y="747712"/>
                  </a:lnTo>
                  <a:lnTo>
                    <a:pt x="9830079" y="747712"/>
                  </a:lnTo>
                  <a:lnTo>
                    <a:pt x="9830079" y="738187"/>
                  </a:lnTo>
                  <a:close/>
                </a:path>
                <a:path w="10239375" h="748029">
                  <a:moveTo>
                    <a:pt x="9830079" y="369112"/>
                  </a:moveTo>
                  <a:lnTo>
                    <a:pt x="9829800" y="369112"/>
                  </a:lnTo>
                  <a:lnTo>
                    <a:pt x="9829800" y="378637"/>
                  </a:lnTo>
                  <a:lnTo>
                    <a:pt x="9830079" y="378637"/>
                  </a:lnTo>
                  <a:lnTo>
                    <a:pt x="9830079" y="369112"/>
                  </a:lnTo>
                  <a:close/>
                </a:path>
                <a:path w="10239375" h="748029">
                  <a:moveTo>
                    <a:pt x="10010775" y="738187"/>
                  </a:moveTo>
                  <a:lnTo>
                    <a:pt x="10001250" y="738187"/>
                  </a:lnTo>
                  <a:lnTo>
                    <a:pt x="10001250" y="747712"/>
                  </a:lnTo>
                  <a:lnTo>
                    <a:pt x="10010775" y="747712"/>
                  </a:lnTo>
                  <a:lnTo>
                    <a:pt x="10010775" y="738187"/>
                  </a:lnTo>
                  <a:close/>
                </a:path>
                <a:path w="10239375" h="748029">
                  <a:moveTo>
                    <a:pt x="10010775" y="369112"/>
                  </a:moveTo>
                  <a:lnTo>
                    <a:pt x="10001250" y="369112"/>
                  </a:lnTo>
                  <a:lnTo>
                    <a:pt x="10001250" y="378637"/>
                  </a:lnTo>
                  <a:lnTo>
                    <a:pt x="10010775" y="378637"/>
                  </a:lnTo>
                  <a:lnTo>
                    <a:pt x="10010775" y="369112"/>
                  </a:lnTo>
                  <a:close/>
                </a:path>
                <a:path w="10239375" h="748029">
                  <a:moveTo>
                    <a:pt x="10182225" y="738187"/>
                  </a:moveTo>
                  <a:lnTo>
                    <a:pt x="10173741" y="738187"/>
                  </a:lnTo>
                  <a:lnTo>
                    <a:pt x="10173741" y="747712"/>
                  </a:lnTo>
                  <a:lnTo>
                    <a:pt x="10182225" y="747712"/>
                  </a:lnTo>
                  <a:lnTo>
                    <a:pt x="10182225" y="738187"/>
                  </a:lnTo>
                  <a:close/>
                </a:path>
                <a:path w="10239375" h="748029">
                  <a:moveTo>
                    <a:pt x="10182225" y="369112"/>
                  </a:moveTo>
                  <a:lnTo>
                    <a:pt x="10173741" y="369112"/>
                  </a:lnTo>
                  <a:lnTo>
                    <a:pt x="10173741" y="378637"/>
                  </a:lnTo>
                  <a:lnTo>
                    <a:pt x="10182225" y="378637"/>
                  </a:lnTo>
                  <a:lnTo>
                    <a:pt x="10182225" y="369112"/>
                  </a:lnTo>
                  <a:close/>
                </a:path>
                <a:path w="10239375" h="748029">
                  <a:moveTo>
                    <a:pt x="10239375" y="738187"/>
                  </a:moveTo>
                  <a:lnTo>
                    <a:pt x="10229850" y="738187"/>
                  </a:lnTo>
                  <a:lnTo>
                    <a:pt x="10229850" y="747712"/>
                  </a:lnTo>
                  <a:lnTo>
                    <a:pt x="10239375" y="747712"/>
                  </a:lnTo>
                  <a:lnTo>
                    <a:pt x="10239375" y="738187"/>
                  </a:lnTo>
                  <a:close/>
                </a:path>
                <a:path w="10239375" h="748029">
                  <a:moveTo>
                    <a:pt x="10239375" y="369112"/>
                  </a:moveTo>
                  <a:lnTo>
                    <a:pt x="10229850" y="369112"/>
                  </a:lnTo>
                  <a:lnTo>
                    <a:pt x="10229850" y="378637"/>
                  </a:lnTo>
                  <a:lnTo>
                    <a:pt x="10239375" y="378637"/>
                  </a:lnTo>
                  <a:lnTo>
                    <a:pt x="10239375" y="3691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6295" y="4581537"/>
              <a:ext cx="10239375" cy="379095"/>
            </a:xfrm>
            <a:custGeom>
              <a:avLst/>
              <a:gdLst/>
              <a:ahLst/>
              <a:cxnLst/>
              <a:rect l="l" t="t" r="r" b="b"/>
              <a:pathLst>
                <a:path w="10239375" h="3790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39375" h="3790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39375" h="3790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239375" h="3790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239375" h="3790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39375" h="37909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239375" h="37909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239375" h="37909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239375" h="37909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239375" h="37909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239375" h="37909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239375" h="379095">
                  <a:moveTo>
                    <a:pt x="638175" y="369087"/>
                  </a:moveTo>
                  <a:lnTo>
                    <a:pt x="628650" y="369087"/>
                  </a:lnTo>
                  <a:lnTo>
                    <a:pt x="628650" y="378612"/>
                  </a:lnTo>
                  <a:lnTo>
                    <a:pt x="638175" y="378612"/>
                  </a:lnTo>
                  <a:lnTo>
                    <a:pt x="638175" y="369087"/>
                  </a:lnTo>
                  <a:close/>
                </a:path>
                <a:path w="10239375" h="37909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39375" h="37909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239375" h="37909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239375" h="379095">
                  <a:moveTo>
                    <a:pt x="809625" y="369087"/>
                  </a:moveTo>
                  <a:lnTo>
                    <a:pt x="802627" y="369087"/>
                  </a:lnTo>
                  <a:lnTo>
                    <a:pt x="802627" y="378612"/>
                  </a:lnTo>
                  <a:lnTo>
                    <a:pt x="809625" y="378612"/>
                  </a:lnTo>
                  <a:lnTo>
                    <a:pt x="809625" y="369087"/>
                  </a:lnTo>
                  <a:close/>
                </a:path>
                <a:path w="10239375" h="3790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239375" h="3790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239375" h="37909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239375" h="37909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239375" h="379095">
                  <a:moveTo>
                    <a:pt x="1032725" y="369087"/>
                  </a:moveTo>
                  <a:lnTo>
                    <a:pt x="1028700" y="369087"/>
                  </a:lnTo>
                  <a:lnTo>
                    <a:pt x="1028700" y="378612"/>
                  </a:lnTo>
                  <a:lnTo>
                    <a:pt x="1032725" y="378612"/>
                  </a:lnTo>
                  <a:lnTo>
                    <a:pt x="1032725" y="369087"/>
                  </a:lnTo>
                  <a:close/>
                </a:path>
                <a:path w="10239375" h="37909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239375" h="37909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239375" h="37909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239375" h="379095">
                  <a:moveTo>
                    <a:pt x="1209675" y="369087"/>
                  </a:moveTo>
                  <a:lnTo>
                    <a:pt x="1200150" y="369087"/>
                  </a:lnTo>
                  <a:lnTo>
                    <a:pt x="1200150" y="378612"/>
                  </a:lnTo>
                  <a:lnTo>
                    <a:pt x="1209675" y="378612"/>
                  </a:lnTo>
                  <a:lnTo>
                    <a:pt x="1209675" y="369087"/>
                  </a:lnTo>
                  <a:close/>
                </a:path>
                <a:path w="10239375" h="37909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239375" h="37909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239375" h="37909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239375" h="379095">
                  <a:moveTo>
                    <a:pt x="1381125" y="369087"/>
                  </a:moveTo>
                  <a:lnTo>
                    <a:pt x="1376362" y="369087"/>
                  </a:lnTo>
                  <a:lnTo>
                    <a:pt x="1376362" y="378612"/>
                  </a:lnTo>
                  <a:lnTo>
                    <a:pt x="1381125" y="378612"/>
                  </a:lnTo>
                  <a:lnTo>
                    <a:pt x="1381125" y="369087"/>
                  </a:lnTo>
                  <a:close/>
                </a:path>
                <a:path w="10239375" h="37909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239375" h="3790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239375" h="3790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239375" h="379095">
                  <a:moveTo>
                    <a:pt x="1606461" y="369087"/>
                  </a:moveTo>
                  <a:lnTo>
                    <a:pt x="1600200" y="369087"/>
                  </a:lnTo>
                  <a:lnTo>
                    <a:pt x="1600200" y="378612"/>
                  </a:lnTo>
                  <a:lnTo>
                    <a:pt x="1606461" y="378612"/>
                  </a:lnTo>
                  <a:lnTo>
                    <a:pt x="1606461" y="369087"/>
                  </a:lnTo>
                  <a:close/>
                </a:path>
                <a:path w="10239375" h="379095">
                  <a:moveTo>
                    <a:pt x="1781175" y="369087"/>
                  </a:moveTo>
                  <a:lnTo>
                    <a:pt x="1771650" y="369087"/>
                  </a:lnTo>
                  <a:lnTo>
                    <a:pt x="1771650" y="378612"/>
                  </a:lnTo>
                  <a:lnTo>
                    <a:pt x="1781175" y="378612"/>
                  </a:lnTo>
                  <a:lnTo>
                    <a:pt x="1781175" y="369087"/>
                  </a:lnTo>
                  <a:close/>
                </a:path>
                <a:path w="10239375" h="379095">
                  <a:moveTo>
                    <a:pt x="1952625" y="369087"/>
                  </a:moveTo>
                  <a:lnTo>
                    <a:pt x="1950110" y="369087"/>
                  </a:lnTo>
                  <a:lnTo>
                    <a:pt x="1950110" y="378612"/>
                  </a:lnTo>
                  <a:lnTo>
                    <a:pt x="1952625" y="378612"/>
                  </a:lnTo>
                  <a:lnTo>
                    <a:pt x="1952625" y="369087"/>
                  </a:lnTo>
                  <a:close/>
                </a:path>
                <a:path w="10239375" h="379095">
                  <a:moveTo>
                    <a:pt x="2180196" y="369087"/>
                  </a:moveTo>
                  <a:lnTo>
                    <a:pt x="2171700" y="369087"/>
                  </a:lnTo>
                  <a:lnTo>
                    <a:pt x="2171700" y="378612"/>
                  </a:lnTo>
                  <a:lnTo>
                    <a:pt x="2180196" y="378612"/>
                  </a:lnTo>
                  <a:lnTo>
                    <a:pt x="2180196" y="369087"/>
                  </a:lnTo>
                  <a:close/>
                </a:path>
                <a:path w="10239375" h="379095">
                  <a:moveTo>
                    <a:pt x="2352675" y="369087"/>
                  </a:moveTo>
                  <a:lnTo>
                    <a:pt x="2343150" y="369087"/>
                  </a:lnTo>
                  <a:lnTo>
                    <a:pt x="2343150" y="378612"/>
                  </a:lnTo>
                  <a:lnTo>
                    <a:pt x="2352675" y="378612"/>
                  </a:lnTo>
                  <a:lnTo>
                    <a:pt x="2352675" y="369087"/>
                  </a:lnTo>
                  <a:close/>
                </a:path>
                <a:path w="10239375" h="379095">
                  <a:moveTo>
                    <a:pt x="2524125" y="369087"/>
                  </a:moveTo>
                  <a:lnTo>
                    <a:pt x="2523845" y="369087"/>
                  </a:lnTo>
                  <a:lnTo>
                    <a:pt x="2523845" y="378612"/>
                  </a:lnTo>
                  <a:lnTo>
                    <a:pt x="2524125" y="378612"/>
                  </a:lnTo>
                  <a:lnTo>
                    <a:pt x="2524125" y="369087"/>
                  </a:lnTo>
                  <a:close/>
                </a:path>
                <a:path w="10239375" h="379095">
                  <a:moveTo>
                    <a:pt x="2752725" y="369087"/>
                  </a:moveTo>
                  <a:lnTo>
                    <a:pt x="2743200" y="369087"/>
                  </a:lnTo>
                  <a:lnTo>
                    <a:pt x="2743200" y="378612"/>
                  </a:lnTo>
                  <a:lnTo>
                    <a:pt x="2752725" y="378612"/>
                  </a:lnTo>
                  <a:lnTo>
                    <a:pt x="2752725" y="369087"/>
                  </a:lnTo>
                  <a:close/>
                </a:path>
                <a:path w="10239375" h="379095">
                  <a:moveTo>
                    <a:pt x="2924175" y="369087"/>
                  </a:moveTo>
                  <a:lnTo>
                    <a:pt x="2914650" y="369087"/>
                  </a:lnTo>
                  <a:lnTo>
                    <a:pt x="2914650" y="378612"/>
                  </a:lnTo>
                  <a:lnTo>
                    <a:pt x="2924175" y="378612"/>
                  </a:lnTo>
                  <a:lnTo>
                    <a:pt x="2924175" y="369087"/>
                  </a:lnTo>
                  <a:close/>
                </a:path>
                <a:path w="10239375" h="379095">
                  <a:moveTo>
                    <a:pt x="3324225" y="369087"/>
                  </a:moveTo>
                  <a:lnTo>
                    <a:pt x="3314700" y="369087"/>
                  </a:lnTo>
                  <a:lnTo>
                    <a:pt x="3314700" y="378612"/>
                  </a:lnTo>
                  <a:lnTo>
                    <a:pt x="3324225" y="378612"/>
                  </a:lnTo>
                  <a:lnTo>
                    <a:pt x="3324225" y="369087"/>
                  </a:lnTo>
                  <a:close/>
                </a:path>
                <a:path w="10239375" h="379095">
                  <a:moveTo>
                    <a:pt x="3495675" y="369087"/>
                  </a:moveTo>
                  <a:lnTo>
                    <a:pt x="3486150" y="369087"/>
                  </a:lnTo>
                  <a:lnTo>
                    <a:pt x="3486150" y="378612"/>
                  </a:lnTo>
                  <a:lnTo>
                    <a:pt x="3495675" y="378612"/>
                  </a:lnTo>
                  <a:lnTo>
                    <a:pt x="3495675" y="369087"/>
                  </a:lnTo>
                  <a:close/>
                </a:path>
                <a:path w="10239375" h="379095">
                  <a:moveTo>
                    <a:pt x="3895725" y="369087"/>
                  </a:moveTo>
                  <a:lnTo>
                    <a:pt x="3886200" y="369087"/>
                  </a:lnTo>
                  <a:lnTo>
                    <a:pt x="3886200" y="378612"/>
                  </a:lnTo>
                  <a:lnTo>
                    <a:pt x="3895725" y="378612"/>
                  </a:lnTo>
                  <a:lnTo>
                    <a:pt x="3895725" y="369087"/>
                  </a:lnTo>
                  <a:close/>
                </a:path>
                <a:path w="10239375" h="379095">
                  <a:moveTo>
                    <a:pt x="4067175" y="369087"/>
                  </a:moveTo>
                  <a:lnTo>
                    <a:pt x="4057650" y="369087"/>
                  </a:lnTo>
                  <a:lnTo>
                    <a:pt x="4057650" y="378612"/>
                  </a:lnTo>
                  <a:lnTo>
                    <a:pt x="4067175" y="378612"/>
                  </a:lnTo>
                  <a:lnTo>
                    <a:pt x="4067175" y="369087"/>
                  </a:lnTo>
                  <a:close/>
                </a:path>
                <a:path w="10239375" h="379095">
                  <a:moveTo>
                    <a:pt x="4467225" y="369087"/>
                  </a:moveTo>
                  <a:lnTo>
                    <a:pt x="4457700" y="369087"/>
                  </a:lnTo>
                  <a:lnTo>
                    <a:pt x="4457700" y="378612"/>
                  </a:lnTo>
                  <a:lnTo>
                    <a:pt x="4467225" y="378612"/>
                  </a:lnTo>
                  <a:lnTo>
                    <a:pt x="4467225" y="369087"/>
                  </a:lnTo>
                  <a:close/>
                </a:path>
                <a:path w="10239375" h="379095">
                  <a:moveTo>
                    <a:pt x="4638675" y="369087"/>
                  </a:moveTo>
                  <a:lnTo>
                    <a:pt x="4629150" y="369087"/>
                  </a:lnTo>
                  <a:lnTo>
                    <a:pt x="4629150" y="378612"/>
                  </a:lnTo>
                  <a:lnTo>
                    <a:pt x="4638675" y="378612"/>
                  </a:lnTo>
                  <a:lnTo>
                    <a:pt x="4638675" y="369087"/>
                  </a:lnTo>
                  <a:close/>
                </a:path>
                <a:path w="10239375" h="379095">
                  <a:moveTo>
                    <a:pt x="5038725" y="369087"/>
                  </a:moveTo>
                  <a:lnTo>
                    <a:pt x="5029200" y="369087"/>
                  </a:lnTo>
                  <a:lnTo>
                    <a:pt x="5029200" y="378612"/>
                  </a:lnTo>
                  <a:lnTo>
                    <a:pt x="5038725" y="378612"/>
                  </a:lnTo>
                  <a:lnTo>
                    <a:pt x="5038725" y="369087"/>
                  </a:lnTo>
                  <a:close/>
                </a:path>
                <a:path w="10239375" h="379095">
                  <a:moveTo>
                    <a:pt x="5210175" y="369087"/>
                  </a:moveTo>
                  <a:lnTo>
                    <a:pt x="5201297" y="369087"/>
                  </a:lnTo>
                  <a:lnTo>
                    <a:pt x="5201297" y="378612"/>
                  </a:lnTo>
                  <a:lnTo>
                    <a:pt x="5210175" y="378612"/>
                  </a:lnTo>
                  <a:lnTo>
                    <a:pt x="5210175" y="369087"/>
                  </a:lnTo>
                  <a:close/>
                </a:path>
                <a:path w="10239375" h="379095">
                  <a:moveTo>
                    <a:pt x="5431383" y="369087"/>
                  </a:moveTo>
                  <a:lnTo>
                    <a:pt x="5429250" y="369087"/>
                  </a:lnTo>
                  <a:lnTo>
                    <a:pt x="5429250" y="378612"/>
                  </a:lnTo>
                  <a:lnTo>
                    <a:pt x="5431383" y="378612"/>
                  </a:lnTo>
                  <a:lnTo>
                    <a:pt x="5431383" y="369087"/>
                  </a:lnTo>
                  <a:close/>
                </a:path>
                <a:path w="10239375" h="379095">
                  <a:moveTo>
                    <a:pt x="5610225" y="369087"/>
                  </a:moveTo>
                  <a:lnTo>
                    <a:pt x="5600700" y="369087"/>
                  </a:lnTo>
                  <a:lnTo>
                    <a:pt x="5600700" y="378612"/>
                  </a:lnTo>
                  <a:lnTo>
                    <a:pt x="5610225" y="378612"/>
                  </a:lnTo>
                  <a:lnTo>
                    <a:pt x="5610225" y="369087"/>
                  </a:lnTo>
                  <a:close/>
                </a:path>
                <a:path w="10239375" h="379095">
                  <a:moveTo>
                    <a:pt x="5781675" y="369087"/>
                  </a:moveTo>
                  <a:lnTo>
                    <a:pt x="5775045" y="369087"/>
                  </a:lnTo>
                  <a:lnTo>
                    <a:pt x="5775045" y="378612"/>
                  </a:lnTo>
                  <a:lnTo>
                    <a:pt x="5781675" y="378612"/>
                  </a:lnTo>
                  <a:lnTo>
                    <a:pt x="5781675" y="369087"/>
                  </a:lnTo>
                  <a:close/>
                </a:path>
                <a:path w="10239375" h="379095">
                  <a:moveTo>
                    <a:pt x="6005131" y="369087"/>
                  </a:moveTo>
                  <a:lnTo>
                    <a:pt x="6000750" y="369087"/>
                  </a:lnTo>
                  <a:lnTo>
                    <a:pt x="6000750" y="378612"/>
                  </a:lnTo>
                  <a:lnTo>
                    <a:pt x="6005131" y="378612"/>
                  </a:lnTo>
                  <a:lnTo>
                    <a:pt x="6005131" y="369087"/>
                  </a:lnTo>
                  <a:close/>
                </a:path>
                <a:path w="10239375" h="379095">
                  <a:moveTo>
                    <a:pt x="6181725" y="369087"/>
                  </a:moveTo>
                  <a:lnTo>
                    <a:pt x="6172200" y="369087"/>
                  </a:lnTo>
                  <a:lnTo>
                    <a:pt x="6172200" y="378612"/>
                  </a:lnTo>
                  <a:lnTo>
                    <a:pt x="6181725" y="378612"/>
                  </a:lnTo>
                  <a:lnTo>
                    <a:pt x="6181725" y="369087"/>
                  </a:lnTo>
                  <a:close/>
                </a:path>
                <a:path w="10239375" h="379095">
                  <a:moveTo>
                    <a:pt x="6353175" y="369087"/>
                  </a:moveTo>
                  <a:lnTo>
                    <a:pt x="6348781" y="369087"/>
                  </a:lnTo>
                  <a:lnTo>
                    <a:pt x="6348781" y="378612"/>
                  </a:lnTo>
                  <a:lnTo>
                    <a:pt x="6353175" y="378612"/>
                  </a:lnTo>
                  <a:lnTo>
                    <a:pt x="6353175" y="369087"/>
                  </a:lnTo>
                  <a:close/>
                </a:path>
                <a:path w="10239375" h="379095">
                  <a:moveTo>
                    <a:pt x="6578867" y="369087"/>
                  </a:moveTo>
                  <a:lnTo>
                    <a:pt x="6572250" y="369087"/>
                  </a:lnTo>
                  <a:lnTo>
                    <a:pt x="6572250" y="378612"/>
                  </a:lnTo>
                  <a:lnTo>
                    <a:pt x="6578867" y="378612"/>
                  </a:lnTo>
                  <a:lnTo>
                    <a:pt x="6578867" y="369087"/>
                  </a:lnTo>
                  <a:close/>
                </a:path>
                <a:path w="10239375" h="379095">
                  <a:moveTo>
                    <a:pt x="6753225" y="369087"/>
                  </a:moveTo>
                  <a:lnTo>
                    <a:pt x="6743700" y="369087"/>
                  </a:lnTo>
                  <a:lnTo>
                    <a:pt x="6743700" y="378612"/>
                  </a:lnTo>
                  <a:lnTo>
                    <a:pt x="6753225" y="378612"/>
                  </a:lnTo>
                  <a:lnTo>
                    <a:pt x="6753225" y="369087"/>
                  </a:lnTo>
                  <a:close/>
                </a:path>
                <a:path w="10239375" h="379095">
                  <a:moveTo>
                    <a:pt x="6924675" y="369087"/>
                  </a:moveTo>
                  <a:lnTo>
                    <a:pt x="6922516" y="369087"/>
                  </a:lnTo>
                  <a:lnTo>
                    <a:pt x="6922516" y="378612"/>
                  </a:lnTo>
                  <a:lnTo>
                    <a:pt x="6924675" y="378612"/>
                  </a:lnTo>
                  <a:lnTo>
                    <a:pt x="6924675" y="369087"/>
                  </a:lnTo>
                  <a:close/>
                </a:path>
                <a:path w="10239375" h="379095">
                  <a:moveTo>
                    <a:pt x="7152614" y="369087"/>
                  </a:moveTo>
                  <a:lnTo>
                    <a:pt x="7143750" y="369087"/>
                  </a:lnTo>
                  <a:lnTo>
                    <a:pt x="7143750" y="378612"/>
                  </a:lnTo>
                  <a:lnTo>
                    <a:pt x="7152614" y="378612"/>
                  </a:lnTo>
                  <a:lnTo>
                    <a:pt x="7152614" y="369087"/>
                  </a:lnTo>
                  <a:close/>
                </a:path>
                <a:path w="10239375" h="379095">
                  <a:moveTo>
                    <a:pt x="7324725" y="369087"/>
                  </a:moveTo>
                  <a:lnTo>
                    <a:pt x="7315200" y="369087"/>
                  </a:lnTo>
                  <a:lnTo>
                    <a:pt x="7315200" y="378612"/>
                  </a:lnTo>
                  <a:lnTo>
                    <a:pt x="7324725" y="378612"/>
                  </a:lnTo>
                  <a:lnTo>
                    <a:pt x="7324725" y="369087"/>
                  </a:lnTo>
                  <a:close/>
                </a:path>
                <a:path w="10239375" h="379095">
                  <a:moveTo>
                    <a:pt x="7724775" y="369087"/>
                  </a:moveTo>
                  <a:lnTo>
                    <a:pt x="7715250" y="369087"/>
                  </a:lnTo>
                  <a:lnTo>
                    <a:pt x="7715250" y="378612"/>
                  </a:lnTo>
                  <a:lnTo>
                    <a:pt x="7724775" y="378612"/>
                  </a:lnTo>
                  <a:lnTo>
                    <a:pt x="7724775" y="369087"/>
                  </a:lnTo>
                  <a:close/>
                </a:path>
                <a:path w="10239375" h="379095">
                  <a:moveTo>
                    <a:pt x="7896225" y="369087"/>
                  </a:moveTo>
                  <a:lnTo>
                    <a:pt x="7886700" y="369087"/>
                  </a:lnTo>
                  <a:lnTo>
                    <a:pt x="7886700" y="378612"/>
                  </a:lnTo>
                  <a:lnTo>
                    <a:pt x="7896225" y="378612"/>
                  </a:lnTo>
                  <a:lnTo>
                    <a:pt x="7896225" y="369087"/>
                  </a:lnTo>
                  <a:close/>
                </a:path>
                <a:path w="10239375" h="379095">
                  <a:moveTo>
                    <a:pt x="8296275" y="369087"/>
                  </a:moveTo>
                  <a:lnTo>
                    <a:pt x="8286750" y="369087"/>
                  </a:lnTo>
                  <a:lnTo>
                    <a:pt x="8286750" y="378612"/>
                  </a:lnTo>
                  <a:lnTo>
                    <a:pt x="8296275" y="378612"/>
                  </a:lnTo>
                  <a:lnTo>
                    <a:pt x="8296275" y="369087"/>
                  </a:lnTo>
                  <a:close/>
                </a:path>
                <a:path w="10239375" h="379095">
                  <a:moveTo>
                    <a:pt x="8467725" y="369087"/>
                  </a:moveTo>
                  <a:lnTo>
                    <a:pt x="8458200" y="369087"/>
                  </a:lnTo>
                  <a:lnTo>
                    <a:pt x="8458200" y="378612"/>
                  </a:lnTo>
                  <a:lnTo>
                    <a:pt x="8467725" y="378612"/>
                  </a:lnTo>
                  <a:lnTo>
                    <a:pt x="8467725" y="369087"/>
                  </a:lnTo>
                  <a:close/>
                </a:path>
                <a:path w="10239375" h="379095">
                  <a:moveTo>
                    <a:pt x="8867775" y="369087"/>
                  </a:moveTo>
                  <a:lnTo>
                    <a:pt x="8858250" y="369087"/>
                  </a:lnTo>
                  <a:lnTo>
                    <a:pt x="8858250" y="378612"/>
                  </a:lnTo>
                  <a:lnTo>
                    <a:pt x="8867775" y="378612"/>
                  </a:lnTo>
                  <a:lnTo>
                    <a:pt x="8867775" y="369087"/>
                  </a:lnTo>
                  <a:close/>
                </a:path>
                <a:path w="10239375" h="379095">
                  <a:moveTo>
                    <a:pt x="9039225" y="369087"/>
                  </a:moveTo>
                  <a:lnTo>
                    <a:pt x="9029700" y="369087"/>
                  </a:lnTo>
                  <a:lnTo>
                    <a:pt x="9029700" y="378612"/>
                  </a:lnTo>
                  <a:lnTo>
                    <a:pt x="9039225" y="378612"/>
                  </a:lnTo>
                  <a:lnTo>
                    <a:pt x="9039225" y="369087"/>
                  </a:lnTo>
                  <a:close/>
                </a:path>
                <a:path w="10239375" h="379095">
                  <a:moveTo>
                    <a:pt x="9439275" y="369087"/>
                  </a:moveTo>
                  <a:lnTo>
                    <a:pt x="9429750" y="369087"/>
                  </a:lnTo>
                  <a:lnTo>
                    <a:pt x="9429750" y="378612"/>
                  </a:lnTo>
                  <a:lnTo>
                    <a:pt x="9439275" y="378612"/>
                  </a:lnTo>
                  <a:lnTo>
                    <a:pt x="9439275" y="369087"/>
                  </a:lnTo>
                  <a:close/>
                </a:path>
                <a:path w="10239375" h="379095">
                  <a:moveTo>
                    <a:pt x="9610725" y="369087"/>
                  </a:moveTo>
                  <a:lnTo>
                    <a:pt x="9601200" y="369087"/>
                  </a:lnTo>
                  <a:lnTo>
                    <a:pt x="9601200" y="378612"/>
                  </a:lnTo>
                  <a:lnTo>
                    <a:pt x="9610725" y="378612"/>
                  </a:lnTo>
                  <a:lnTo>
                    <a:pt x="9610725" y="369087"/>
                  </a:lnTo>
                  <a:close/>
                </a:path>
                <a:path w="10239375" h="379095">
                  <a:moveTo>
                    <a:pt x="9830079" y="369087"/>
                  </a:moveTo>
                  <a:lnTo>
                    <a:pt x="9829800" y="369087"/>
                  </a:lnTo>
                  <a:lnTo>
                    <a:pt x="9829800" y="378612"/>
                  </a:lnTo>
                  <a:lnTo>
                    <a:pt x="9830079" y="378612"/>
                  </a:lnTo>
                  <a:lnTo>
                    <a:pt x="9830079" y="369087"/>
                  </a:lnTo>
                  <a:close/>
                </a:path>
                <a:path w="10239375" h="379095">
                  <a:moveTo>
                    <a:pt x="10010775" y="369087"/>
                  </a:moveTo>
                  <a:lnTo>
                    <a:pt x="10001250" y="369087"/>
                  </a:lnTo>
                  <a:lnTo>
                    <a:pt x="10001250" y="378612"/>
                  </a:lnTo>
                  <a:lnTo>
                    <a:pt x="10010775" y="378612"/>
                  </a:lnTo>
                  <a:lnTo>
                    <a:pt x="10010775" y="369087"/>
                  </a:lnTo>
                  <a:close/>
                </a:path>
                <a:path w="10239375" h="379095">
                  <a:moveTo>
                    <a:pt x="10182225" y="369087"/>
                  </a:moveTo>
                  <a:lnTo>
                    <a:pt x="10173741" y="369087"/>
                  </a:lnTo>
                  <a:lnTo>
                    <a:pt x="10173741" y="378612"/>
                  </a:lnTo>
                  <a:lnTo>
                    <a:pt x="10182225" y="378612"/>
                  </a:lnTo>
                  <a:lnTo>
                    <a:pt x="10182225" y="369087"/>
                  </a:lnTo>
                  <a:close/>
                </a:path>
                <a:path w="10239375" h="379095">
                  <a:moveTo>
                    <a:pt x="10239375" y="369087"/>
                  </a:moveTo>
                  <a:lnTo>
                    <a:pt x="10229850" y="369087"/>
                  </a:lnTo>
                  <a:lnTo>
                    <a:pt x="10229850" y="378612"/>
                  </a:lnTo>
                  <a:lnTo>
                    <a:pt x="10239375" y="378612"/>
                  </a:lnTo>
                  <a:lnTo>
                    <a:pt x="10239375" y="3690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22195" y="45815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22695" y="45815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23195" y="4581537"/>
              <a:ext cx="752475" cy="9525"/>
            </a:xfrm>
            <a:custGeom>
              <a:avLst/>
              <a:gdLst/>
              <a:ahLst/>
              <a:cxnLst/>
              <a:rect l="l" t="t" r="r" b="b"/>
              <a:pathLst>
                <a:path w="7524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524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7524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7524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7524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7524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7524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7524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7524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7524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7524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7524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7524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7524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63525" y="4146034"/>
            <a:ext cx="2366010" cy="19888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Name</a:t>
            </a:r>
            <a:endParaRPr sz="1400">
              <a:latin typeface="Trebuchet MS"/>
              <a:cs typeface="Trebuchet MS"/>
            </a:endParaRPr>
          </a:p>
          <a:p>
            <a:pPr marL="226695">
              <a:lnSpc>
                <a:spcPct val="100000"/>
              </a:lnSpc>
              <a:spcBef>
                <a:spcPts val="420"/>
              </a:spcBef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0.8M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9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0.6M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9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0.4M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9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0.2M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9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0.0M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52067" y="6765290"/>
            <a:ext cx="1019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200" spc="-1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Name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68625" y="4908449"/>
            <a:ext cx="177800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3285" y="6105490"/>
            <a:ext cx="10122535" cy="63563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Aaron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Ber…</a:t>
            </a:r>
            <a:endParaRPr sz="900">
              <a:latin typeface="Arial"/>
              <a:cs typeface="Arial"/>
            </a:endParaRPr>
          </a:p>
          <a:p>
            <a:pPr marL="12700" marR="5080" indent="52069" algn="r">
              <a:lnSpc>
                <a:spcPct val="139400"/>
              </a:lnSpc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Aaron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14" dirty="0">
                <a:solidFill>
                  <a:srgbClr val="605D5C"/>
                </a:solidFill>
                <a:latin typeface="Arial"/>
                <a:cs typeface="Arial"/>
              </a:rPr>
              <a:t>Ha…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Aaron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Sm…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Adam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Bell…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Adam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Hart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Adam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Shil…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Adrian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5" dirty="0">
                <a:solidFill>
                  <a:srgbClr val="605D5C"/>
                </a:solidFill>
                <a:latin typeface="Arial"/>
                <a:cs typeface="Arial"/>
              </a:rPr>
              <a:t>Bar…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Adrian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Ha…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Adrian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Sh…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Alan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Barnes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Alan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Dom…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Alan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Hwang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Alan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 Scho…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Alan</a:t>
            </a: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605D5C"/>
                </a:solidFill>
                <a:latin typeface="Arial"/>
                <a:cs typeface="Arial"/>
              </a:rPr>
              <a:t>Shon…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Alejandro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9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Alejandro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9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Alejandro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9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 Aleksandr…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Alex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Avila Alex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85" dirty="0">
                <a:solidFill>
                  <a:srgbClr val="605D5C"/>
                </a:solidFill>
                <a:latin typeface="Arial"/>
                <a:cs typeface="Arial"/>
              </a:rPr>
              <a:t>Grays…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Alice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McC…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Allen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Arm…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Allen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605D5C"/>
                </a:solidFill>
                <a:latin typeface="Arial"/>
                <a:cs typeface="Arial"/>
              </a:rPr>
              <a:t>Gold…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Allen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"/>
                <a:cs typeface="Arial"/>
              </a:rPr>
              <a:t>Rose…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Alyssa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75" dirty="0">
                <a:solidFill>
                  <a:srgbClr val="605D5C"/>
                </a:solidFill>
                <a:latin typeface="Arial"/>
                <a:cs typeface="Arial"/>
              </a:rPr>
              <a:t>Cro…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Alyssa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Tate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Amy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Cox</a:t>
            </a:r>
            <a:endParaRPr sz="900">
              <a:latin typeface="Arial"/>
              <a:cs typeface="Arial"/>
            </a:endParaRPr>
          </a:p>
          <a:p>
            <a:pPr marL="13335" marR="5080" indent="100330" algn="r">
              <a:lnSpc>
                <a:spcPct val="139400"/>
              </a:lnSpc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Amy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Hunt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Andrew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"/>
                <a:cs typeface="Arial"/>
              </a:rPr>
              <a:t>Gj…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Andrew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R…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Andy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Reiter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Andy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Yotov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Angele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H…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Blume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Chong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Ann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Steele Anna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And…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Anna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Chu…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Anna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HÃ¤…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Anne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605D5C"/>
                </a:solidFill>
                <a:latin typeface="Arial"/>
                <a:cs typeface="Arial"/>
              </a:rPr>
              <a:t>McF…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Anne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Pryor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Annie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605D5C"/>
                </a:solidFill>
                <a:latin typeface="Arial"/>
                <a:cs typeface="Arial"/>
              </a:rPr>
              <a:t>Thu…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Annie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Zyp…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Anthony</a:t>
            </a:r>
            <a:r>
              <a:rPr sz="9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10" dirty="0">
                <a:solidFill>
                  <a:srgbClr val="605D5C"/>
                </a:solidFill>
                <a:latin typeface="Arial"/>
                <a:cs typeface="Arial"/>
              </a:rPr>
              <a:t>J…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Anthony</a:t>
            </a:r>
            <a:r>
              <a:rPr sz="9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10" dirty="0">
                <a:solidFill>
                  <a:srgbClr val="605D5C"/>
                </a:solidFill>
                <a:latin typeface="Arial"/>
                <a:cs typeface="Arial"/>
              </a:rPr>
              <a:t>J…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Anthony</a:t>
            </a:r>
            <a:r>
              <a:rPr sz="9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Anthony</a:t>
            </a:r>
            <a:r>
              <a:rPr sz="9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Anthony</a:t>
            </a:r>
            <a:r>
              <a:rPr sz="900" spc="6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 Arianne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Ir…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Art</a:t>
            </a:r>
            <a:r>
              <a:rPr sz="900" spc="4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605D5C"/>
                </a:solidFill>
                <a:latin typeface="Arial"/>
                <a:cs typeface="Arial"/>
              </a:rPr>
              <a:t>Fergus…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Arthur</a:t>
            </a:r>
            <a:r>
              <a:rPr sz="900" spc="6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85" dirty="0">
                <a:solidFill>
                  <a:srgbClr val="605D5C"/>
                </a:solidFill>
                <a:latin typeface="Arial"/>
                <a:cs typeface="Arial"/>
              </a:rPr>
              <a:t>Gai…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 Arthur</a:t>
            </a:r>
            <a:r>
              <a:rPr sz="900" spc="6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Pri…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Arthur</a:t>
            </a:r>
            <a:r>
              <a:rPr sz="900" spc="6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Wi…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831532" y="4719089"/>
            <a:ext cx="10255885" cy="2324735"/>
            <a:chOff x="831532" y="4719089"/>
            <a:chExt cx="10255885" cy="2324735"/>
          </a:xfrm>
        </p:grpSpPr>
        <p:sp>
          <p:nvSpPr>
            <p:cNvPr id="120" name="object 120"/>
            <p:cNvSpPr/>
            <p:nvPr/>
          </p:nvSpPr>
          <p:spPr>
            <a:xfrm>
              <a:off x="912787" y="4719091"/>
              <a:ext cx="10097770" cy="1339215"/>
            </a:xfrm>
            <a:custGeom>
              <a:avLst/>
              <a:gdLst/>
              <a:ahLst/>
              <a:cxnLst/>
              <a:rect l="l" t="t" r="r" b="b"/>
              <a:pathLst>
                <a:path w="10097770" h="1339214">
                  <a:moveTo>
                    <a:pt x="152400" y="0"/>
                  </a:moveTo>
                  <a:lnTo>
                    <a:pt x="0" y="0"/>
                  </a:lnTo>
                  <a:lnTo>
                    <a:pt x="0" y="1338808"/>
                  </a:lnTo>
                  <a:lnTo>
                    <a:pt x="152400" y="1338808"/>
                  </a:lnTo>
                  <a:lnTo>
                    <a:pt x="152400" y="0"/>
                  </a:lnTo>
                  <a:close/>
                </a:path>
                <a:path w="10097770" h="1339214">
                  <a:moveTo>
                    <a:pt x="343649" y="0"/>
                  </a:moveTo>
                  <a:lnTo>
                    <a:pt x="191249" y="0"/>
                  </a:lnTo>
                  <a:lnTo>
                    <a:pt x="191249" y="1338808"/>
                  </a:lnTo>
                  <a:lnTo>
                    <a:pt x="343649" y="1338808"/>
                  </a:lnTo>
                  <a:lnTo>
                    <a:pt x="343649" y="0"/>
                  </a:lnTo>
                  <a:close/>
                </a:path>
                <a:path w="10097770" h="1339214">
                  <a:moveTo>
                    <a:pt x="534898" y="0"/>
                  </a:moveTo>
                  <a:lnTo>
                    <a:pt x="382498" y="0"/>
                  </a:lnTo>
                  <a:lnTo>
                    <a:pt x="382498" y="1338808"/>
                  </a:lnTo>
                  <a:lnTo>
                    <a:pt x="534898" y="1338808"/>
                  </a:lnTo>
                  <a:lnTo>
                    <a:pt x="534898" y="0"/>
                  </a:lnTo>
                  <a:close/>
                </a:path>
                <a:path w="10097770" h="1339214">
                  <a:moveTo>
                    <a:pt x="726135" y="0"/>
                  </a:moveTo>
                  <a:lnTo>
                    <a:pt x="573735" y="0"/>
                  </a:lnTo>
                  <a:lnTo>
                    <a:pt x="573735" y="1338808"/>
                  </a:lnTo>
                  <a:lnTo>
                    <a:pt x="726135" y="1338808"/>
                  </a:lnTo>
                  <a:lnTo>
                    <a:pt x="726135" y="0"/>
                  </a:lnTo>
                  <a:close/>
                </a:path>
                <a:path w="10097770" h="1339214">
                  <a:moveTo>
                    <a:pt x="917384" y="0"/>
                  </a:moveTo>
                  <a:lnTo>
                    <a:pt x="764984" y="0"/>
                  </a:lnTo>
                  <a:lnTo>
                    <a:pt x="764984" y="1338808"/>
                  </a:lnTo>
                  <a:lnTo>
                    <a:pt x="917384" y="1338808"/>
                  </a:lnTo>
                  <a:lnTo>
                    <a:pt x="917384" y="0"/>
                  </a:lnTo>
                  <a:close/>
                </a:path>
                <a:path w="10097770" h="1339214">
                  <a:moveTo>
                    <a:pt x="1108633" y="0"/>
                  </a:moveTo>
                  <a:lnTo>
                    <a:pt x="956233" y="0"/>
                  </a:lnTo>
                  <a:lnTo>
                    <a:pt x="956233" y="1338808"/>
                  </a:lnTo>
                  <a:lnTo>
                    <a:pt x="1108633" y="1338808"/>
                  </a:lnTo>
                  <a:lnTo>
                    <a:pt x="1108633" y="0"/>
                  </a:lnTo>
                  <a:close/>
                </a:path>
                <a:path w="10097770" h="1339214">
                  <a:moveTo>
                    <a:pt x="1299870" y="0"/>
                  </a:moveTo>
                  <a:lnTo>
                    <a:pt x="1147470" y="0"/>
                  </a:lnTo>
                  <a:lnTo>
                    <a:pt x="1147470" y="1338808"/>
                  </a:lnTo>
                  <a:lnTo>
                    <a:pt x="1299870" y="1338808"/>
                  </a:lnTo>
                  <a:lnTo>
                    <a:pt x="1299870" y="0"/>
                  </a:lnTo>
                  <a:close/>
                </a:path>
                <a:path w="10097770" h="1339214">
                  <a:moveTo>
                    <a:pt x="1491132" y="0"/>
                  </a:moveTo>
                  <a:lnTo>
                    <a:pt x="1338732" y="0"/>
                  </a:lnTo>
                  <a:lnTo>
                    <a:pt x="1338732" y="1338808"/>
                  </a:lnTo>
                  <a:lnTo>
                    <a:pt x="1491132" y="1338808"/>
                  </a:lnTo>
                  <a:lnTo>
                    <a:pt x="1491132" y="0"/>
                  </a:lnTo>
                  <a:close/>
                </a:path>
                <a:path w="10097770" h="1339214">
                  <a:moveTo>
                    <a:pt x="1682369" y="0"/>
                  </a:moveTo>
                  <a:lnTo>
                    <a:pt x="1529969" y="0"/>
                  </a:lnTo>
                  <a:lnTo>
                    <a:pt x="1529969" y="1338808"/>
                  </a:lnTo>
                  <a:lnTo>
                    <a:pt x="1682369" y="1338808"/>
                  </a:lnTo>
                  <a:lnTo>
                    <a:pt x="1682369" y="0"/>
                  </a:lnTo>
                  <a:close/>
                </a:path>
                <a:path w="10097770" h="1339214">
                  <a:moveTo>
                    <a:pt x="1873618" y="0"/>
                  </a:moveTo>
                  <a:lnTo>
                    <a:pt x="1721218" y="0"/>
                  </a:lnTo>
                  <a:lnTo>
                    <a:pt x="1721218" y="1338808"/>
                  </a:lnTo>
                  <a:lnTo>
                    <a:pt x="1873618" y="1338808"/>
                  </a:lnTo>
                  <a:lnTo>
                    <a:pt x="1873618" y="0"/>
                  </a:lnTo>
                  <a:close/>
                </a:path>
                <a:path w="10097770" h="1339214">
                  <a:moveTo>
                    <a:pt x="2064867" y="0"/>
                  </a:moveTo>
                  <a:lnTo>
                    <a:pt x="1912467" y="0"/>
                  </a:lnTo>
                  <a:lnTo>
                    <a:pt x="1912467" y="1338808"/>
                  </a:lnTo>
                  <a:lnTo>
                    <a:pt x="2064867" y="1338808"/>
                  </a:lnTo>
                  <a:lnTo>
                    <a:pt x="2064867" y="0"/>
                  </a:lnTo>
                  <a:close/>
                </a:path>
                <a:path w="10097770" h="1339214">
                  <a:moveTo>
                    <a:pt x="2256104" y="0"/>
                  </a:moveTo>
                  <a:lnTo>
                    <a:pt x="2103704" y="0"/>
                  </a:lnTo>
                  <a:lnTo>
                    <a:pt x="2103704" y="1338808"/>
                  </a:lnTo>
                  <a:lnTo>
                    <a:pt x="2256104" y="1338808"/>
                  </a:lnTo>
                  <a:lnTo>
                    <a:pt x="2256104" y="0"/>
                  </a:lnTo>
                  <a:close/>
                </a:path>
                <a:path w="10097770" h="1339214">
                  <a:moveTo>
                    <a:pt x="2447366" y="0"/>
                  </a:moveTo>
                  <a:lnTo>
                    <a:pt x="2294966" y="0"/>
                  </a:lnTo>
                  <a:lnTo>
                    <a:pt x="2294966" y="1338808"/>
                  </a:lnTo>
                  <a:lnTo>
                    <a:pt x="2447366" y="1338808"/>
                  </a:lnTo>
                  <a:lnTo>
                    <a:pt x="2447366" y="0"/>
                  </a:lnTo>
                  <a:close/>
                </a:path>
                <a:path w="10097770" h="1339214">
                  <a:moveTo>
                    <a:pt x="2638602" y="0"/>
                  </a:moveTo>
                  <a:lnTo>
                    <a:pt x="2486202" y="0"/>
                  </a:lnTo>
                  <a:lnTo>
                    <a:pt x="2486202" y="1338808"/>
                  </a:lnTo>
                  <a:lnTo>
                    <a:pt x="2638602" y="1338808"/>
                  </a:lnTo>
                  <a:lnTo>
                    <a:pt x="2638602" y="0"/>
                  </a:lnTo>
                  <a:close/>
                </a:path>
                <a:path w="10097770" h="1339214">
                  <a:moveTo>
                    <a:pt x="2829852" y="0"/>
                  </a:moveTo>
                  <a:lnTo>
                    <a:pt x="2677452" y="0"/>
                  </a:lnTo>
                  <a:lnTo>
                    <a:pt x="2677452" y="1338808"/>
                  </a:lnTo>
                  <a:lnTo>
                    <a:pt x="2829852" y="1338808"/>
                  </a:lnTo>
                  <a:lnTo>
                    <a:pt x="2829852" y="0"/>
                  </a:lnTo>
                  <a:close/>
                </a:path>
                <a:path w="10097770" h="1339214">
                  <a:moveTo>
                    <a:pt x="3021101" y="0"/>
                  </a:moveTo>
                  <a:lnTo>
                    <a:pt x="2868701" y="0"/>
                  </a:lnTo>
                  <a:lnTo>
                    <a:pt x="2868701" y="1338808"/>
                  </a:lnTo>
                  <a:lnTo>
                    <a:pt x="3021101" y="1338808"/>
                  </a:lnTo>
                  <a:lnTo>
                    <a:pt x="3021101" y="0"/>
                  </a:lnTo>
                  <a:close/>
                </a:path>
                <a:path w="10097770" h="1339214">
                  <a:moveTo>
                    <a:pt x="3212338" y="0"/>
                  </a:moveTo>
                  <a:lnTo>
                    <a:pt x="3059938" y="0"/>
                  </a:lnTo>
                  <a:lnTo>
                    <a:pt x="3059938" y="1338808"/>
                  </a:lnTo>
                  <a:lnTo>
                    <a:pt x="3212338" y="1338808"/>
                  </a:lnTo>
                  <a:lnTo>
                    <a:pt x="3212338" y="0"/>
                  </a:lnTo>
                  <a:close/>
                </a:path>
                <a:path w="10097770" h="1339214">
                  <a:moveTo>
                    <a:pt x="3403587" y="0"/>
                  </a:moveTo>
                  <a:lnTo>
                    <a:pt x="3251187" y="0"/>
                  </a:lnTo>
                  <a:lnTo>
                    <a:pt x="3251187" y="1338808"/>
                  </a:lnTo>
                  <a:lnTo>
                    <a:pt x="3403587" y="1338808"/>
                  </a:lnTo>
                  <a:lnTo>
                    <a:pt x="3403587" y="0"/>
                  </a:lnTo>
                  <a:close/>
                </a:path>
                <a:path w="10097770" h="1339214">
                  <a:moveTo>
                    <a:pt x="3594836" y="0"/>
                  </a:moveTo>
                  <a:lnTo>
                    <a:pt x="3442436" y="0"/>
                  </a:lnTo>
                  <a:lnTo>
                    <a:pt x="3442436" y="1338808"/>
                  </a:lnTo>
                  <a:lnTo>
                    <a:pt x="3594836" y="1338808"/>
                  </a:lnTo>
                  <a:lnTo>
                    <a:pt x="3594836" y="0"/>
                  </a:lnTo>
                  <a:close/>
                </a:path>
                <a:path w="10097770" h="1339214">
                  <a:moveTo>
                    <a:pt x="3786086" y="0"/>
                  </a:moveTo>
                  <a:lnTo>
                    <a:pt x="3633686" y="0"/>
                  </a:lnTo>
                  <a:lnTo>
                    <a:pt x="3633686" y="1338808"/>
                  </a:lnTo>
                  <a:lnTo>
                    <a:pt x="3786086" y="1338808"/>
                  </a:lnTo>
                  <a:lnTo>
                    <a:pt x="3786086" y="0"/>
                  </a:lnTo>
                  <a:close/>
                </a:path>
                <a:path w="10097770" h="1339214">
                  <a:moveTo>
                    <a:pt x="3977335" y="0"/>
                  </a:moveTo>
                  <a:lnTo>
                    <a:pt x="3824935" y="0"/>
                  </a:lnTo>
                  <a:lnTo>
                    <a:pt x="3824935" y="1338808"/>
                  </a:lnTo>
                  <a:lnTo>
                    <a:pt x="3977335" y="1338808"/>
                  </a:lnTo>
                  <a:lnTo>
                    <a:pt x="3977335" y="0"/>
                  </a:lnTo>
                  <a:close/>
                </a:path>
                <a:path w="10097770" h="1339214">
                  <a:moveTo>
                    <a:pt x="4168571" y="0"/>
                  </a:moveTo>
                  <a:lnTo>
                    <a:pt x="4016171" y="0"/>
                  </a:lnTo>
                  <a:lnTo>
                    <a:pt x="4016171" y="1338808"/>
                  </a:lnTo>
                  <a:lnTo>
                    <a:pt x="4168571" y="1338808"/>
                  </a:lnTo>
                  <a:lnTo>
                    <a:pt x="4168571" y="0"/>
                  </a:lnTo>
                  <a:close/>
                </a:path>
                <a:path w="10097770" h="1339214">
                  <a:moveTo>
                    <a:pt x="4359821" y="0"/>
                  </a:moveTo>
                  <a:lnTo>
                    <a:pt x="4207421" y="0"/>
                  </a:lnTo>
                  <a:lnTo>
                    <a:pt x="4207421" y="1338808"/>
                  </a:lnTo>
                  <a:lnTo>
                    <a:pt x="4359821" y="1338808"/>
                  </a:lnTo>
                  <a:lnTo>
                    <a:pt x="4359821" y="0"/>
                  </a:lnTo>
                  <a:close/>
                </a:path>
                <a:path w="10097770" h="1339214">
                  <a:moveTo>
                    <a:pt x="4551070" y="0"/>
                  </a:moveTo>
                  <a:lnTo>
                    <a:pt x="4398670" y="0"/>
                  </a:lnTo>
                  <a:lnTo>
                    <a:pt x="4398670" y="1338808"/>
                  </a:lnTo>
                  <a:lnTo>
                    <a:pt x="4551070" y="1338808"/>
                  </a:lnTo>
                  <a:lnTo>
                    <a:pt x="4551070" y="0"/>
                  </a:lnTo>
                  <a:close/>
                </a:path>
                <a:path w="10097770" h="1339214">
                  <a:moveTo>
                    <a:pt x="4742319" y="0"/>
                  </a:moveTo>
                  <a:lnTo>
                    <a:pt x="4589919" y="0"/>
                  </a:lnTo>
                  <a:lnTo>
                    <a:pt x="4589919" y="1338808"/>
                  </a:lnTo>
                  <a:lnTo>
                    <a:pt x="4742319" y="1338808"/>
                  </a:lnTo>
                  <a:lnTo>
                    <a:pt x="4742319" y="0"/>
                  </a:lnTo>
                  <a:close/>
                </a:path>
                <a:path w="10097770" h="1339214">
                  <a:moveTo>
                    <a:pt x="4933556" y="0"/>
                  </a:moveTo>
                  <a:lnTo>
                    <a:pt x="4781156" y="0"/>
                  </a:lnTo>
                  <a:lnTo>
                    <a:pt x="4781156" y="1338808"/>
                  </a:lnTo>
                  <a:lnTo>
                    <a:pt x="4933556" y="1338808"/>
                  </a:lnTo>
                  <a:lnTo>
                    <a:pt x="4933556" y="0"/>
                  </a:lnTo>
                  <a:close/>
                </a:path>
                <a:path w="10097770" h="1339214">
                  <a:moveTo>
                    <a:pt x="5124805" y="0"/>
                  </a:moveTo>
                  <a:lnTo>
                    <a:pt x="4972405" y="0"/>
                  </a:lnTo>
                  <a:lnTo>
                    <a:pt x="4972405" y="1338808"/>
                  </a:lnTo>
                  <a:lnTo>
                    <a:pt x="5124805" y="1338808"/>
                  </a:lnTo>
                  <a:lnTo>
                    <a:pt x="5124805" y="0"/>
                  </a:lnTo>
                  <a:close/>
                </a:path>
                <a:path w="10097770" h="1339214">
                  <a:moveTo>
                    <a:pt x="5316055" y="0"/>
                  </a:moveTo>
                  <a:lnTo>
                    <a:pt x="5163655" y="0"/>
                  </a:lnTo>
                  <a:lnTo>
                    <a:pt x="5163655" y="1338808"/>
                  </a:lnTo>
                  <a:lnTo>
                    <a:pt x="5316055" y="1338808"/>
                  </a:lnTo>
                  <a:lnTo>
                    <a:pt x="5316055" y="0"/>
                  </a:lnTo>
                  <a:close/>
                </a:path>
                <a:path w="10097770" h="1339214">
                  <a:moveTo>
                    <a:pt x="5507291" y="0"/>
                  </a:moveTo>
                  <a:lnTo>
                    <a:pt x="5354891" y="0"/>
                  </a:lnTo>
                  <a:lnTo>
                    <a:pt x="5354891" y="1338808"/>
                  </a:lnTo>
                  <a:lnTo>
                    <a:pt x="5507291" y="1338808"/>
                  </a:lnTo>
                  <a:lnTo>
                    <a:pt x="5507291" y="0"/>
                  </a:lnTo>
                  <a:close/>
                </a:path>
                <a:path w="10097770" h="1339214">
                  <a:moveTo>
                    <a:pt x="5698553" y="0"/>
                  </a:moveTo>
                  <a:lnTo>
                    <a:pt x="5546153" y="0"/>
                  </a:lnTo>
                  <a:lnTo>
                    <a:pt x="5546153" y="1338808"/>
                  </a:lnTo>
                  <a:lnTo>
                    <a:pt x="5698553" y="1338808"/>
                  </a:lnTo>
                  <a:lnTo>
                    <a:pt x="5698553" y="0"/>
                  </a:lnTo>
                  <a:close/>
                </a:path>
                <a:path w="10097770" h="1339214">
                  <a:moveTo>
                    <a:pt x="5889790" y="0"/>
                  </a:moveTo>
                  <a:lnTo>
                    <a:pt x="5737390" y="0"/>
                  </a:lnTo>
                  <a:lnTo>
                    <a:pt x="5737390" y="1338808"/>
                  </a:lnTo>
                  <a:lnTo>
                    <a:pt x="5889790" y="1338808"/>
                  </a:lnTo>
                  <a:lnTo>
                    <a:pt x="5889790" y="0"/>
                  </a:lnTo>
                  <a:close/>
                </a:path>
                <a:path w="10097770" h="1339214">
                  <a:moveTo>
                    <a:pt x="6081039" y="0"/>
                  </a:moveTo>
                  <a:lnTo>
                    <a:pt x="5928639" y="0"/>
                  </a:lnTo>
                  <a:lnTo>
                    <a:pt x="5928639" y="1338808"/>
                  </a:lnTo>
                  <a:lnTo>
                    <a:pt x="6081039" y="1338808"/>
                  </a:lnTo>
                  <a:lnTo>
                    <a:pt x="6081039" y="0"/>
                  </a:lnTo>
                  <a:close/>
                </a:path>
                <a:path w="10097770" h="1339214">
                  <a:moveTo>
                    <a:pt x="6272288" y="0"/>
                  </a:moveTo>
                  <a:lnTo>
                    <a:pt x="6119888" y="0"/>
                  </a:lnTo>
                  <a:lnTo>
                    <a:pt x="6119888" y="1338808"/>
                  </a:lnTo>
                  <a:lnTo>
                    <a:pt x="6272288" y="1338808"/>
                  </a:lnTo>
                  <a:lnTo>
                    <a:pt x="6272288" y="0"/>
                  </a:lnTo>
                  <a:close/>
                </a:path>
                <a:path w="10097770" h="1339214">
                  <a:moveTo>
                    <a:pt x="6463525" y="0"/>
                  </a:moveTo>
                  <a:lnTo>
                    <a:pt x="6311125" y="0"/>
                  </a:lnTo>
                  <a:lnTo>
                    <a:pt x="6311125" y="1338808"/>
                  </a:lnTo>
                  <a:lnTo>
                    <a:pt x="6463525" y="1338808"/>
                  </a:lnTo>
                  <a:lnTo>
                    <a:pt x="6463525" y="0"/>
                  </a:lnTo>
                  <a:close/>
                </a:path>
                <a:path w="10097770" h="1339214">
                  <a:moveTo>
                    <a:pt x="6654774" y="0"/>
                  </a:moveTo>
                  <a:lnTo>
                    <a:pt x="6502374" y="0"/>
                  </a:lnTo>
                  <a:lnTo>
                    <a:pt x="6502374" y="1338808"/>
                  </a:lnTo>
                  <a:lnTo>
                    <a:pt x="6654774" y="1338808"/>
                  </a:lnTo>
                  <a:lnTo>
                    <a:pt x="6654774" y="0"/>
                  </a:lnTo>
                  <a:close/>
                </a:path>
                <a:path w="10097770" h="1339214">
                  <a:moveTo>
                    <a:pt x="6846024" y="0"/>
                  </a:moveTo>
                  <a:lnTo>
                    <a:pt x="6693624" y="0"/>
                  </a:lnTo>
                  <a:lnTo>
                    <a:pt x="6693624" y="1338808"/>
                  </a:lnTo>
                  <a:lnTo>
                    <a:pt x="6846024" y="1338808"/>
                  </a:lnTo>
                  <a:lnTo>
                    <a:pt x="6846024" y="0"/>
                  </a:lnTo>
                  <a:close/>
                </a:path>
                <a:path w="10097770" h="1339214">
                  <a:moveTo>
                    <a:pt x="7037273" y="0"/>
                  </a:moveTo>
                  <a:lnTo>
                    <a:pt x="6884873" y="0"/>
                  </a:lnTo>
                  <a:lnTo>
                    <a:pt x="6884873" y="1338808"/>
                  </a:lnTo>
                  <a:lnTo>
                    <a:pt x="7037273" y="1338808"/>
                  </a:lnTo>
                  <a:lnTo>
                    <a:pt x="7037273" y="0"/>
                  </a:lnTo>
                  <a:close/>
                </a:path>
                <a:path w="10097770" h="1339214">
                  <a:moveTo>
                    <a:pt x="7228522" y="0"/>
                  </a:moveTo>
                  <a:lnTo>
                    <a:pt x="7076122" y="0"/>
                  </a:lnTo>
                  <a:lnTo>
                    <a:pt x="7076122" y="1338808"/>
                  </a:lnTo>
                  <a:lnTo>
                    <a:pt x="7228522" y="1338808"/>
                  </a:lnTo>
                  <a:lnTo>
                    <a:pt x="7228522" y="0"/>
                  </a:lnTo>
                  <a:close/>
                </a:path>
                <a:path w="10097770" h="1339214">
                  <a:moveTo>
                    <a:pt x="7419759" y="0"/>
                  </a:moveTo>
                  <a:lnTo>
                    <a:pt x="7267359" y="0"/>
                  </a:lnTo>
                  <a:lnTo>
                    <a:pt x="7267359" y="1338808"/>
                  </a:lnTo>
                  <a:lnTo>
                    <a:pt x="7419759" y="1338808"/>
                  </a:lnTo>
                  <a:lnTo>
                    <a:pt x="7419759" y="0"/>
                  </a:lnTo>
                  <a:close/>
                </a:path>
                <a:path w="10097770" h="1339214">
                  <a:moveTo>
                    <a:pt x="7611008" y="0"/>
                  </a:moveTo>
                  <a:lnTo>
                    <a:pt x="7458608" y="0"/>
                  </a:lnTo>
                  <a:lnTo>
                    <a:pt x="7458608" y="1338808"/>
                  </a:lnTo>
                  <a:lnTo>
                    <a:pt x="7611008" y="1338808"/>
                  </a:lnTo>
                  <a:lnTo>
                    <a:pt x="7611008" y="0"/>
                  </a:lnTo>
                  <a:close/>
                </a:path>
                <a:path w="10097770" h="1339214">
                  <a:moveTo>
                    <a:pt x="7802258" y="0"/>
                  </a:moveTo>
                  <a:lnTo>
                    <a:pt x="7649858" y="0"/>
                  </a:lnTo>
                  <a:lnTo>
                    <a:pt x="7649858" y="1338808"/>
                  </a:lnTo>
                  <a:lnTo>
                    <a:pt x="7802258" y="1338808"/>
                  </a:lnTo>
                  <a:lnTo>
                    <a:pt x="7802258" y="0"/>
                  </a:lnTo>
                  <a:close/>
                </a:path>
                <a:path w="10097770" h="1339214">
                  <a:moveTo>
                    <a:pt x="7993507" y="0"/>
                  </a:moveTo>
                  <a:lnTo>
                    <a:pt x="7841107" y="0"/>
                  </a:lnTo>
                  <a:lnTo>
                    <a:pt x="7841107" y="1338808"/>
                  </a:lnTo>
                  <a:lnTo>
                    <a:pt x="7993507" y="1338808"/>
                  </a:lnTo>
                  <a:lnTo>
                    <a:pt x="7993507" y="0"/>
                  </a:lnTo>
                  <a:close/>
                </a:path>
                <a:path w="10097770" h="1339214">
                  <a:moveTo>
                    <a:pt x="8184743" y="0"/>
                  </a:moveTo>
                  <a:lnTo>
                    <a:pt x="8032343" y="0"/>
                  </a:lnTo>
                  <a:lnTo>
                    <a:pt x="8032343" y="1338808"/>
                  </a:lnTo>
                  <a:lnTo>
                    <a:pt x="8184743" y="1338808"/>
                  </a:lnTo>
                  <a:lnTo>
                    <a:pt x="8184743" y="0"/>
                  </a:lnTo>
                  <a:close/>
                </a:path>
                <a:path w="10097770" h="1339214">
                  <a:moveTo>
                    <a:pt x="8375993" y="0"/>
                  </a:moveTo>
                  <a:lnTo>
                    <a:pt x="8223593" y="0"/>
                  </a:lnTo>
                  <a:lnTo>
                    <a:pt x="8223593" y="1338808"/>
                  </a:lnTo>
                  <a:lnTo>
                    <a:pt x="8375993" y="1338808"/>
                  </a:lnTo>
                  <a:lnTo>
                    <a:pt x="8375993" y="0"/>
                  </a:lnTo>
                  <a:close/>
                </a:path>
                <a:path w="10097770" h="1339214">
                  <a:moveTo>
                    <a:pt x="8567242" y="0"/>
                  </a:moveTo>
                  <a:lnTo>
                    <a:pt x="8414842" y="0"/>
                  </a:lnTo>
                  <a:lnTo>
                    <a:pt x="8414842" y="1338808"/>
                  </a:lnTo>
                  <a:lnTo>
                    <a:pt x="8567242" y="1338808"/>
                  </a:lnTo>
                  <a:lnTo>
                    <a:pt x="8567242" y="0"/>
                  </a:lnTo>
                  <a:close/>
                </a:path>
                <a:path w="10097770" h="1339214">
                  <a:moveTo>
                    <a:pt x="8758479" y="0"/>
                  </a:moveTo>
                  <a:lnTo>
                    <a:pt x="8606079" y="0"/>
                  </a:lnTo>
                  <a:lnTo>
                    <a:pt x="8606079" y="1338808"/>
                  </a:lnTo>
                  <a:lnTo>
                    <a:pt x="8758479" y="1338808"/>
                  </a:lnTo>
                  <a:lnTo>
                    <a:pt x="8758479" y="0"/>
                  </a:lnTo>
                  <a:close/>
                </a:path>
                <a:path w="10097770" h="1339214">
                  <a:moveTo>
                    <a:pt x="8949741" y="0"/>
                  </a:moveTo>
                  <a:lnTo>
                    <a:pt x="8797341" y="0"/>
                  </a:lnTo>
                  <a:lnTo>
                    <a:pt x="8797341" y="1338808"/>
                  </a:lnTo>
                  <a:lnTo>
                    <a:pt x="8949741" y="1338808"/>
                  </a:lnTo>
                  <a:lnTo>
                    <a:pt x="8949741" y="0"/>
                  </a:lnTo>
                  <a:close/>
                </a:path>
                <a:path w="10097770" h="1339214">
                  <a:moveTo>
                    <a:pt x="9140977" y="0"/>
                  </a:moveTo>
                  <a:lnTo>
                    <a:pt x="8988577" y="0"/>
                  </a:lnTo>
                  <a:lnTo>
                    <a:pt x="8988577" y="1338808"/>
                  </a:lnTo>
                  <a:lnTo>
                    <a:pt x="9140977" y="1338808"/>
                  </a:lnTo>
                  <a:lnTo>
                    <a:pt x="9140977" y="0"/>
                  </a:lnTo>
                  <a:close/>
                </a:path>
                <a:path w="10097770" h="1339214">
                  <a:moveTo>
                    <a:pt x="9332227" y="0"/>
                  </a:moveTo>
                  <a:lnTo>
                    <a:pt x="9179827" y="0"/>
                  </a:lnTo>
                  <a:lnTo>
                    <a:pt x="9179827" y="1338808"/>
                  </a:lnTo>
                  <a:lnTo>
                    <a:pt x="9332227" y="1338808"/>
                  </a:lnTo>
                  <a:lnTo>
                    <a:pt x="9332227" y="0"/>
                  </a:lnTo>
                  <a:close/>
                </a:path>
                <a:path w="10097770" h="1339214">
                  <a:moveTo>
                    <a:pt x="9523476" y="0"/>
                  </a:moveTo>
                  <a:lnTo>
                    <a:pt x="9371076" y="0"/>
                  </a:lnTo>
                  <a:lnTo>
                    <a:pt x="9371076" y="1338808"/>
                  </a:lnTo>
                  <a:lnTo>
                    <a:pt x="9523476" y="1338808"/>
                  </a:lnTo>
                  <a:lnTo>
                    <a:pt x="9523476" y="0"/>
                  </a:lnTo>
                  <a:close/>
                </a:path>
                <a:path w="10097770" h="1339214">
                  <a:moveTo>
                    <a:pt x="9714725" y="0"/>
                  </a:moveTo>
                  <a:lnTo>
                    <a:pt x="9562325" y="0"/>
                  </a:lnTo>
                  <a:lnTo>
                    <a:pt x="9562325" y="1338808"/>
                  </a:lnTo>
                  <a:lnTo>
                    <a:pt x="9714725" y="1338808"/>
                  </a:lnTo>
                  <a:lnTo>
                    <a:pt x="9714725" y="0"/>
                  </a:lnTo>
                  <a:close/>
                </a:path>
                <a:path w="10097770" h="1339214">
                  <a:moveTo>
                    <a:pt x="9905987" y="0"/>
                  </a:moveTo>
                  <a:lnTo>
                    <a:pt x="9753587" y="0"/>
                  </a:lnTo>
                  <a:lnTo>
                    <a:pt x="9753587" y="1338808"/>
                  </a:lnTo>
                  <a:lnTo>
                    <a:pt x="9905987" y="1338808"/>
                  </a:lnTo>
                  <a:lnTo>
                    <a:pt x="9905987" y="0"/>
                  </a:lnTo>
                  <a:close/>
                </a:path>
                <a:path w="10097770" h="1339214">
                  <a:moveTo>
                    <a:pt x="10097249" y="0"/>
                  </a:moveTo>
                  <a:lnTo>
                    <a:pt x="9944849" y="0"/>
                  </a:lnTo>
                  <a:lnTo>
                    <a:pt x="9944849" y="1338808"/>
                  </a:lnTo>
                  <a:lnTo>
                    <a:pt x="10097249" y="1338808"/>
                  </a:lnTo>
                  <a:lnTo>
                    <a:pt x="10097249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36295" y="6960870"/>
              <a:ext cx="10250805" cy="78105"/>
            </a:xfrm>
            <a:custGeom>
              <a:avLst/>
              <a:gdLst/>
              <a:ahLst/>
              <a:cxnLst/>
              <a:rect l="l" t="t" r="r" b="b"/>
              <a:pathLst>
                <a:path w="10250805" h="78104">
                  <a:moveTo>
                    <a:pt x="0" y="0"/>
                  </a:moveTo>
                  <a:lnTo>
                    <a:pt x="10250805" y="0"/>
                  </a:lnTo>
                  <a:lnTo>
                    <a:pt x="10250805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6295" y="6960870"/>
              <a:ext cx="791210" cy="78105"/>
            </a:xfrm>
            <a:custGeom>
              <a:avLst/>
              <a:gdLst/>
              <a:ahLst/>
              <a:cxnLst/>
              <a:rect l="l" t="t" r="r" b="b"/>
              <a:pathLst>
                <a:path w="791210" h="78104">
                  <a:moveTo>
                    <a:pt x="0" y="0"/>
                  </a:moveTo>
                  <a:lnTo>
                    <a:pt x="790593" y="0"/>
                  </a:lnTo>
                  <a:lnTo>
                    <a:pt x="790593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36295" y="6960870"/>
              <a:ext cx="791210" cy="78105"/>
            </a:xfrm>
            <a:custGeom>
              <a:avLst/>
              <a:gdLst/>
              <a:ahLst/>
              <a:cxnLst/>
              <a:rect l="l" t="t" r="r" b="b"/>
              <a:pathLst>
                <a:path w="791210" h="78104">
                  <a:moveTo>
                    <a:pt x="0" y="0"/>
                  </a:moveTo>
                  <a:lnTo>
                    <a:pt x="790593" y="0"/>
                  </a:lnTo>
                  <a:lnTo>
                    <a:pt x="790593" y="78104"/>
                  </a:lnTo>
                </a:path>
                <a:path w="791210" h="78104">
                  <a:moveTo>
                    <a:pt x="0" y="7810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10134600" y="228600"/>
            <a:ext cx="2009775" cy="1190625"/>
            <a:chOff x="10134600" y="228600"/>
            <a:chExt cx="2009775" cy="1190625"/>
          </a:xfrm>
        </p:grpSpPr>
        <p:sp>
          <p:nvSpPr>
            <p:cNvPr id="125" name="object 125"/>
            <p:cNvSpPr/>
            <p:nvPr/>
          </p:nvSpPr>
          <p:spPr>
            <a:xfrm>
              <a:off x="10134600" y="228600"/>
              <a:ext cx="2009775" cy="1190625"/>
            </a:xfrm>
            <a:custGeom>
              <a:avLst/>
              <a:gdLst/>
              <a:ahLst/>
              <a:cxnLst/>
              <a:rect l="l" t="t" r="r" b="b"/>
              <a:pathLst>
                <a:path w="2009775" h="1190625">
                  <a:moveTo>
                    <a:pt x="2009775" y="1190625"/>
                  </a:moveTo>
                  <a:lnTo>
                    <a:pt x="0" y="1190625"/>
                  </a:lnTo>
                  <a:lnTo>
                    <a:pt x="0" y="0"/>
                  </a:lnTo>
                  <a:lnTo>
                    <a:pt x="2009775" y="0"/>
                  </a:lnTo>
                  <a:lnTo>
                    <a:pt x="2009775" y="11906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82240" y="276225"/>
              <a:ext cx="1914525" cy="1095375"/>
            </a:xfrm>
            <a:custGeom>
              <a:avLst/>
              <a:gdLst/>
              <a:ahLst/>
              <a:cxnLst/>
              <a:rect l="l" t="t" r="r" b="b"/>
              <a:pathLst>
                <a:path w="1914525" h="1095375">
                  <a:moveTo>
                    <a:pt x="1914525" y="1095375"/>
                  </a:moveTo>
                  <a:lnTo>
                    <a:pt x="0" y="1095375"/>
                  </a:lnTo>
                  <a:lnTo>
                    <a:pt x="0" y="0"/>
                  </a:lnTo>
                  <a:lnTo>
                    <a:pt x="1914525" y="0"/>
                  </a:lnTo>
                  <a:lnTo>
                    <a:pt x="1914525" y="1095375"/>
                  </a:lnTo>
                  <a:close/>
                </a:path>
              </a:pathLst>
            </a:custGeom>
            <a:solidFill>
              <a:srgbClr val="FFC1B1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82240" y="276225"/>
              <a:ext cx="1914525" cy="1095375"/>
            </a:xfrm>
            <a:custGeom>
              <a:avLst/>
              <a:gdLst/>
              <a:ahLst/>
              <a:cxnLst/>
              <a:rect l="l" t="t" r="r" b="b"/>
              <a:pathLst>
                <a:path w="1914525" h="1095375">
                  <a:moveTo>
                    <a:pt x="0" y="0"/>
                  </a:moveTo>
                  <a:lnTo>
                    <a:pt x="1914525" y="0"/>
                  </a:lnTo>
                  <a:lnTo>
                    <a:pt x="1914525" y="1095375"/>
                  </a:lnTo>
                  <a:lnTo>
                    <a:pt x="0" y="10953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0182240" y="276225"/>
            <a:ext cx="1914525" cy="10953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125"/>
              </a:spcBef>
            </a:pPr>
            <a:r>
              <a:rPr sz="1200" spc="-30" dirty="0">
                <a:solidFill>
                  <a:srgbClr val="605D5C"/>
                </a:solidFill>
                <a:latin typeface="Arial"/>
                <a:cs typeface="Arial"/>
              </a:rPr>
              <a:t>Sum</a:t>
            </a:r>
            <a:r>
              <a:rPr sz="1200" spc="1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5D5C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5355"/>
              </a:lnSpc>
            </a:pPr>
            <a:r>
              <a:rPr sz="4500" spc="-20" dirty="0">
                <a:solidFill>
                  <a:srgbClr val="252423"/>
                </a:solidFill>
                <a:latin typeface="Trebuchet MS"/>
                <a:cs typeface="Trebuchet MS"/>
              </a:rPr>
              <a:t>725.5K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457325"/>
            <a:ext cx="4448175" cy="1781175"/>
          </a:xfrm>
          <a:custGeom>
            <a:avLst/>
            <a:gdLst/>
            <a:ahLst/>
            <a:cxnLst/>
            <a:rect l="l" t="t" r="r" b="b"/>
            <a:pathLst>
              <a:path w="4448175" h="1781175">
                <a:moveTo>
                  <a:pt x="4448175" y="1781175"/>
                </a:moveTo>
                <a:lnTo>
                  <a:pt x="0" y="1781175"/>
                </a:lnTo>
                <a:lnTo>
                  <a:pt x="0" y="0"/>
                </a:lnTo>
                <a:lnTo>
                  <a:pt x="4448175" y="0"/>
                </a:lnTo>
                <a:lnTo>
                  <a:pt x="4448175" y="178117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Count</a:t>
            </a:r>
            <a:r>
              <a:rPr spc="-80" dirty="0"/>
              <a:t> </a:t>
            </a:r>
            <a:r>
              <a:rPr spc="-105" dirty="0"/>
              <a:t>of</a:t>
            </a:r>
            <a:r>
              <a:rPr spc="-75" dirty="0"/>
              <a:t> </a:t>
            </a:r>
            <a:r>
              <a:rPr spc="-85" dirty="0"/>
              <a:t>City</a:t>
            </a:r>
            <a:r>
              <a:rPr spc="-75" dirty="0"/>
              <a:t> by </a:t>
            </a:r>
            <a:r>
              <a:rPr spc="-60" dirty="0"/>
              <a:t>Customer</a:t>
            </a:r>
            <a:r>
              <a:rPr spc="-75" dirty="0"/>
              <a:t> </a:t>
            </a:r>
            <a:r>
              <a:rPr spc="-50" dirty="0"/>
              <a:t>Name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392" y="1780630"/>
            <a:ext cx="1540614" cy="13138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50513" y="1706018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24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(0.75%)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0369" y="1847396"/>
            <a:ext cx="683260" cy="9499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135255" algn="r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12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(0.37%)</a:t>
            </a:r>
            <a:endParaRPr sz="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10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(0.31%)</a:t>
            </a:r>
            <a:endParaRPr sz="900">
              <a:latin typeface="Trebuchet MS"/>
              <a:cs typeface="Trebuchet MS"/>
            </a:endParaRPr>
          </a:p>
          <a:p>
            <a:pPr marR="6985" algn="r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10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(0.3…)</a:t>
            </a:r>
            <a:endParaRPr sz="900">
              <a:latin typeface="Trebuchet MS"/>
              <a:cs typeface="Trebuchet MS"/>
            </a:endParaRPr>
          </a:p>
          <a:p>
            <a:pPr marR="41910" algn="r">
              <a:lnSpc>
                <a:spcPct val="100000"/>
              </a:lnSpc>
              <a:spcBef>
                <a:spcPts val="15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(0.2…)</a:t>
            </a:r>
            <a:endParaRPr sz="900">
              <a:latin typeface="Trebuchet MS"/>
              <a:cs typeface="Trebuchet MS"/>
            </a:endParaRPr>
          </a:p>
          <a:p>
            <a:pPr marR="53340" algn="r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(0.2…)</a:t>
            </a:r>
            <a:endParaRPr sz="900">
              <a:latin typeface="Trebuchet MS"/>
              <a:cs typeface="Trebuchet MS"/>
            </a:endParaRPr>
          </a:p>
          <a:p>
            <a:pPr marR="102870" algn="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8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(0.2…)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443" y="2772211"/>
            <a:ext cx="689610" cy="332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8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(0.25%)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429" y="2841292"/>
            <a:ext cx="908050" cy="332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(0.19%)</a:t>
            </a:r>
            <a:endParaRPr sz="900">
              <a:latin typeface="Trebuchet MS"/>
              <a:cs typeface="Trebuchet MS"/>
            </a:endParaRPr>
          </a:p>
          <a:p>
            <a:pPr marL="429895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554" y="1917552"/>
            <a:ext cx="574675" cy="949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3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(0.09%)</a:t>
            </a:r>
            <a:endParaRPr sz="900">
              <a:latin typeface="Trebuchet MS"/>
              <a:cs typeface="Trebuchet MS"/>
            </a:endParaRPr>
          </a:p>
          <a:p>
            <a:pPr marL="69215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3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(0.0…)</a:t>
            </a:r>
            <a:endParaRPr sz="90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(0.1…)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(0.1…)</a:t>
            </a:r>
            <a:endParaRPr sz="90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(0.1…)</a:t>
            </a:r>
            <a:endParaRPr sz="900">
              <a:latin typeface="Trebuchet MS"/>
              <a:cs typeface="Trebuchet MS"/>
            </a:endParaRPr>
          </a:p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208" y="1782111"/>
            <a:ext cx="490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(0.06%)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0" y="1679606"/>
            <a:ext cx="988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Customer</a:t>
            </a:r>
            <a:r>
              <a:rPr sz="1000" spc="-4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1000" spc="-85" dirty="0">
                <a:solidFill>
                  <a:srgbClr val="605D5C"/>
                </a:solidFill>
                <a:latin typeface="Arial Black"/>
                <a:cs typeface="Arial Black"/>
              </a:rPr>
              <a:t>Name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24865" y="1925702"/>
            <a:ext cx="95250" cy="819150"/>
            <a:chOff x="3324865" y="1925702"/>
            <a:chExt cx="95250" cy="8191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4865" y="1925702"/>
              <a:ext cx="95250" cy="952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4865" y="2173352"/>
              <a:ext cx="95250" cy="952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865" y="2411477"/>
              <a:ext cx="95250" cy="952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4865" y="2649602"/>
              <a:ext cx="95250" cy="952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27015" y="1879631"/>
            <a:ext cx="8350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William</a:t>
            </a:r>
            <a:r>
              <a:rPr sz="10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Brown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Arthur</a:t>
            </a:r>
            <a:r>
              <a:rPr sz="1000" spc="-4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Trebuchet MS"/>
                <a:cs typeface="Trebuchet MS"/>
              </a:rPr>
              <a:t>Prichep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Rick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Wilson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Greg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 Guthrie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0495" y="3074197"/>
            <a:ext cx="161925" cy="9048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28600" y="3314700"/>
            <a:ext cx="4181475" cy="2266950"/>
            <a:chOff x="228600" y="3314700"/>
            <a:chExt cx="4181475" cy="2266950"/>
          </a:xfrm>
        </p:grpSpPr>
        <p:sp>
          <p:nvSpPr>
            <p:cNvPr id="22" name="object 22"/>
            <p:cNvSpPr/>
            <p:nvPr/>
          </p:nvSpPr>
          <p:spPr>
            <a:xfrm>
              <a:off x="228600" y="3314700"/>
              <a:ext cx="4181475" cy="2266950"/>
            </a:xfrm>
            <a:custGeom>
              <a:avLst/>
              <a:gdLst/>
              <a:ahLst/>
              <a:cxnLst/>
              <a:rect l="l" t="t" r="r" b="b"/>
              <a:pathLst>
                <a:path w="4181475" h="2266950">
                  <a:moveTo>
                    <a:pt x="4181475" y="2266950"/>
                  </a:moveTo>
                  <a:lnTo>
                    <a:pt x="0" y="2266950"/>
                  </a:lnTo>
                  <a:lnTo>
                    <a:pt x="0" y="0"/>
                  </a:lnTo>
                  <a:lnTo>
                    <a:pt x="4181475" y="0"/>
                  </a:lnTo>
                  <a:lnTo>
                    <a:pt x="4181475" y="226695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599" y="3711900"/>
              <a:ext cx="1877765" cy="165184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864005" y="3617879"/>
            <a:ext cx="1115695" cy="17627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24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(0.75%)</a:t>
            </a:r>
            <a:endParaRPr sz="900">
              <a:latin typeface="Trebuchet MS"/>
              <a:cs typeface="Trebuchet MS"/>
            </a:endParaRPr>
          </a:p>
          <a:p>
            <a:pPr marR="114300" algn="r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13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(0.41…)</a:t>
            </a:r>
            <a:endParaRPr sz="900">
              <a:latin typeface="Trebuchet MS"/>
              <a:cs typeface="Trebuchet MS"/>
            </a:endParaRPr>
          </a:p>
          <a:p>
            <a:pPr marR="76835" algn="r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11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(0.…)</a:t>
            </a:r>
            <a:endParaRPr sz="900">
              <a:latin typeface="Trebuchet MS"/>
              <a:cs typeface="Trebuchet MS"/>
            </a:endParaRPr>
          </a:p>
          <a:p>
            <a:pPr marL="720725" algn="ctr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10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(0…)</a:t>
            </a:r>
            <a:endParaRPr sz="900">
              <a:latin typeface="Trebuchet MS"/>
              <a:cs typeface="Trebuchet MS"/>
            </a:endParaRPr>
          </a:p>
          <a:p>
            <a:pPr marL="711200" algn="ctr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757555" algn="ctr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739775" algn="ctr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716280" algn="ctr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8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(0…)</a:t>
            </a:r>
            <a:endParaRPr sz="900">
              <a:latin typeface="Trebuchet MS"/>
              <a:cs typeface="Trebuchet MS"/>
            </a:endParaRPr>
          </a:p>
          <a:p>
            <a:pPr marL="577850" algn="ctr">
              <a:lnSpc>
                <a:spcPct val="100000"/>
              </a:lnSpc>
              <a:spcBef>
                <a:spcPts val="18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8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(0.…)</a:t>
            </a:r>
            <a:endParaRPr sz="900">
              <a:latin typeface="Trebuchet MS"/>
              <a:cs typeface="Trebuchet MS"/>
            </a:endParaRPr>
          </a:p>
          <a:p>
            <a:pPr marL="372745" algn="ctr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8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(0.2…)</a:t>
            </a:r>
            <a:endParaRPr sz="900">
              <a:latin typeface="Trebuchet MS"/>
              <a:cs typeface="Trebuchet MS"/>
            </a:endParaRPr>
          </a:p>
          <a:p>
            <a:pPr marR="29845" algn="ct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369" y="3723797"/>
            <a:ext cx="1160145" cy="17189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(0.06%)</a:t>
            </a:r>
            <a:r>
              <a:rPr sz="1350" spc="-15" baseline="12345" dirty="0">
                <a:solidFill>
                  <a:srgbClr val="605D5C"/>
                </a:solidFill>
                <a:latin typeface="Trebuchet MS"/>
                <a:cs typeface="Trebuchet MS"/>
              </a:rPr>
              <a:t>(0.03%)</a:t>
            </a:r>
            <a:endParaRPr sz="1350" baseline="12345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3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(0.0…)</a:t>
            </a:r>
            <a:endParaRPr sz="9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3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(0.…)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(0…)</a:t>
            </a:r>
            <a:endParaRPr sz="900">
              <a:latin typeface="Trebuchet MS"/>
              <a:cs typeface="Trebuchet MS"/>
            </a:endParaRPr>
          </a:p>
          <a:p>
            <a:pPr marL="6413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58419">
              <a:lnSpc>
                <a:spcPct val="100000"/>
              </a:lnSpc>
              <a:spcBef>
                <a:spcPts val="15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(0.…)</a:t>
            </a:r>
            <a:endParaRPr sz="900">
              <a:latin typeface="Trebuchet MS"/>
              <a:cs typeface="Trebuchet MS"/>
            </a:endParaRPr>
          </a:p>
          <a:p>
            <a:pPr marL="158115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(0.…)</a:t>
            </a:r>
            <a:endParaRPr sz="900">
              <a:latin typeface="Trebuchet MS"/>
              <a:cs typeface="Trebuchet MS"/>
            </a:endParaRPr>
          </a:p>
          <a:p>
            <a:pPr marL="1905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6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(0.19%)</a:t>
            </a:r>
            <a:endParaRPr sz="900">
              <a:latin typeface="Trebuchet MS"/>
              <a:cs typeface="Trebuchet MS"/>
            </a:endParaRPr>
          </a:p>
          <a:p>
            <a:pPr marL="656590">
              <a:lnSpc>
                <a:spcPct val="100000"/>
              </a:lnSpc>
              <a:spcBef>
                <a:spcPts val="8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525" y="3165838"/>
            <a:ext cx="2560955" cy="55816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Region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Name</a:t>
            </a:r>
            <a:endParaRPr sz="1400">
              <a:latin typeface="Trebuchet MS"/>
              <a:cs typeface="Trebuchet MS"/>
            </a:endParaRPr>
          </a:p>
          <a:p>
            <a:pPr marR="85090" algn="ctr">
              <a:lnSpc>
                <a:spcPct val="100000"/>
              </a:lnSpc>
              <a:spcBef>
                <a:spcPts val="56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43874" y="3783071"/>
            <a:ext cx="95250" cy="1305560"/>
            <a:chOff x="3143874" y="3783071"/>
            <a:chExt cx="95250" cy="130556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874" y="3783071"/>
              <a:ext cx="95250" cy="952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874" y="4030721"/>
              <a:ext cx="95250" cy="952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874" y="4268861"/>
              <a:ext cx="95250" cy="95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874" y="4506971"/>
              <a:ext cx="95250" cy="95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3874" y="4754621"/>
              <a:ext cx="95250" cy="952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3874" y="4992761"/>
              <a:ext cx="95250" cy="9525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21025" y="3489318"/>
            <a:ext cx="1061085" cy="16351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Customer</a:t>
            </a:r>
            <a:r>
              <a:rPr sz="1000" spc="-4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Arial Black"/>
                <a:cs typeface="Arial Black"/>
              </a:rPr>
              <a:t>Name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William</a:t>
            </a:r>
            <a:r>
              <a:rPr sz="10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Brown</a:t>
            </a:r>
            <a:endParaRPr sz="1000">
              <a:latin typeface="Trebuchet MS"/>
              <a:cs typeface="Trebuchet MS"/>
            </a:endParaRPr>
          </a:p>
          <a:p>
            <a:pPr marL="137160" marR="5080">
              <a:lnSpc>
                <a:spcPct val="157800"/>
              </a:lnSpc>
              <a:spcBef>
                <a:spcPts val="5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Arthur</a:t>
            </a:r>
            <a:r>
              <a:rPr sz="1000" spc="-4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Prichep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Rick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Wilson</a:t>
            </a:r>
            <a:r>
              <a:rPr sz="1000" spc="50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Greg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 Guthrie Darrin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Sayre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Zuschuss</a:t>
            </a:r>
            <a:r>
              <a:rPr sz="1000" spc="5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Carroll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6650" y="5417347"/>
            <a:ext cx="161925" cy="9048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819650" y="3238500"/>
            <a:ext cx="4448175" cy="2343150"/>
          </a:xfrm>
          <a:custGeom>
            <a:avLst/>
            <a:gdLst/>
            <a:ahLst/>
            <a:cxnLst/>
            <a:rect l="l" t="t" r="r" b="b"/>
            <a:pathLst>
              <a:path w="4448175" h="2343150">
                <a:moveTo>
                  <a:pt x="4448175" y="2343150"/>
                </a:moveTo>
                <a:lnTo>
                  <a:pt x="0" y="2343150"/>
                </a:lnTo>
                <a:lnTo>
                  <a:pt x="0" y="0"/>
                </a:lnTo>
                <a:lnTo>
                  <a:pt x="4448175" y="0"/>
                </a:lnTo>
                <a:lnTo>
                  <a:pt x="4448175" y="2343150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54575" y="3200463"/>
            <a:ext cx="184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Country 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811593" y="3719850"/>
            <a:ext cx="1559560" cy="1559560"/>
            <a:chOff x="5811593" y="3719850"/>
            <a:chExt cx="1559560" cy="1559560"/>
          </a:xfrm>
        </p:grpSpPr>
        <p:sp>
          <p:nvSpPr>
            <p:cNvPr id="39" name="object 39"/>
            <p:cNvSpPr/>
            <p:nvPr/>
          </p:nvSpPr>
          <p:spPr>
            <a:xfrm>
              <a:off x="6040873" y="3719850"/>
              <a:ext cx="1330325" cy="1559560"/>
            </a:xfrm>
            <a:custGeom>
              <a:avLst/>
              <a:gdLst/>
              <a:ahLst/>
              <a:cxnLst/>
              <a:rect l="l" t="t" r="r" b="b"/>
              <a:pathLst>
                <a:path w="1330325" h="1559560">
                  <a:moveTo>
                    <a:pt x="561061" y="1559445"/>
                  </a:moveTo>
                  <a:lnTo>
                    <a:pt x="513251" y="1558631"/>
                  </a:lnTo>
                  <a:lnTo>
                    <a:pt x="465580" y="1554888"/>
                  </a:lnTo>
                  <a:lnTo>
                    <a:pt x="418229" y="1548230"/>
                  </a:lnTo>
                  <a:lnTo>
                    <a:pt x="371375" y="1538682"/>
                  </a:lnTo>
                  <a:lnTo>
                    <a:pt x="325194" y="1526281"/>
                  </a:lnTo>
                  <a:lnTo>
                    <a:pt x="279860" y="1511072"/>
                  </a:lnTo>
                  <a:lnTo>
                    <a:pt x="235544" y="1493113"/>
                  </a:lnTo>
                  <a:lnTo>
                    <a:pt x="192412" y="1472471"/>
                  </a:lnTo>
                  <a:lnTo>
                    <a:pt x="150626" y="1449224"/>
                  </a:lnTo>
                  <a:lnTo>
                    <a:pt x="110344" y="1423460"/>
                  </a:lnTo>
                  <a:lnTo>
                    <a:pt x="71716" y="1395276"/>
                  </a:lnTo>
                  <a:lnTo>
                    <a:pt x="34889" y="1364777"/>
                  </a:lnTo>
                  <a:lnTo>
                    <a:pt x="0" y="1332077"/>
                  </a:lnTo>
                  <a:lnTo>
                    <a:pt x="550425" y="779759"/>
                  </a:lnTo>
                  <a:lnTo>
                    <a:pt x="550425" y="0"/>
                  </a:lnTo>
                  <a:lnTo>
                    <a:pt x="598220" y="1466"/>
                  </a:lnTo>
                  <a:lnTo>
                    <a:pt x="645835" y="5859"/>
                  </a:lnTo>
                  <a:lnTo>
                    <a:pt x="693091" y="13162"/>
                  </a:lnTo>
                  <a:lnTo>
                    <a:pt x="739810" y="23348"/>
                  </a:lnTo>
                  <a:lnTo>
                    <a:pt x="785818" y="36378"/>
                  </a:lnTo>
                  <a:lnTo>
                    <a:pt x="830940" y="52204"/>
                  </a:lnTo>
                  <a:lnTo>
                    <a:pt x="875007" y="70765"/>
                  </a:lnTo>
                  <a:lnTo>
                    <a:pt x="917854" y="91994"/>
                  </a:lnTo>
                  <a:lnTo>
                    <a:pt x="959318" y="115808"/>
                  </a:lnTo>
                  <a:lnTo>
                    <a:pt x="999246" y="142119"/>
                  </a:lnTo>
                  <a:lnTo>
                    <a:pt x="1037485" y="170828"/>
                  </a:lnTo>
                  <a:lnTo>
                    <a:pt x="1073894" y="201827"/>
                  </a:lnTo>
                  <a:lnTo>
                    <a:pt x="1108333" y="234999"/>
                  </a:lnTo>
                  <a:lnTo>
                    <a:pt x="1140674" y="270220"/>
                  </a:lnTo>
                  <a:lnTo>
                    <a:pt x="1170796" y="307357"/>
                  </a:lnTo>
                  <a:lnTo>
                    <a:pt x="1198585" y="346269"/>
                  </a:lnTo>
                  <a:lnTo>
                    <a:pt x="1223937" y="386814"/>
                  </a:lnTo>
                  <a:lnTo>
                    <a:pt x="1246756" y="428834"/>
                  </a:lnTo>
                  <a:lnTo>
                    <a:pt x="1266956" y="472175"/>
                  </a:lnTo>
                  <a:lnTo>
                    <a:pt x="1284462" y="516672"/>
                  </a:lnTo>
                  <a:lnTo>
                    <a:pt x="1299208" y="562159"/>
                  </a:lnTo>
                  <a:lnTo>
                    <a:pt x="1311137" y="608464"/>
                  </a:lnTo>
                  <a:lnTo>
                    <a:pt x="1320206" y="655413"/>
                  </a:lnTo>
                  <a:lnTo>
                    <a:pt x="1326381" y="702830"/>
                  </a:lnTo>
                  <a:lnTo>
                    <a:pt x="1329637" y="750536"/>
                  </a:lnTo>
                  <a:lnTo>
                    <a:pt x="1330166" y="774441"/>
                  </a:lnTo>
                  <a:lnTo>
                    <a:pt x="1329963" y="798351"/>
                  </a:lnTo>
                  <a:lnTo>
                    <a:pt x="1327358" y="846097"/>
                  </a:lnTo>
                  <a:lnTo>
                    <a:pt x="1321830" y="893594"/>
                  </a:lnTo>
                  <a:lnTo>
                    <a:pt x="1313403" y="940663"/>
                  </a:lnTo>
                  <a:lnTo>
                    <a:pt x="1302106" y="987126"/>
                  </a:lnTo>
                  <a:lnTo>
                    <a:pt x="1287982" y="1032810"/>
                  </a:lnTo>
                  <a:lnTo>
                    <a:pt x="1271085" y="1077541"/>
                  </a:lnTo>
                  <a:lnTo>
                    <a:pt x="1251478" y="1121154"/>
                  </a:lnTo>
                  <a:lnTo>
                    <a:pt x="1229234" y="1163482"/>
                  </a:lnTo>
                  <a:lnTo>
                    <a:pt x="1204438" y="1204367"/>
                  </a:lnTo>
                  <a:lnTo>
                    <a:pt x="1177182" y="1243656"/>
                  </a:lnTo>
                  <a:lnTo>
                    <a:pt x="1147570" y="1281200"/>
                  </a:lnTo>
                  <a:lnTo>
                    <a:pt x="1115711" y="1316858"/>
                  </a:lnTo>
                  <a:lnTo>
                    <a:pt x="1081728" y="1350497"/>
                  </a:lnTo>
                  <a:lnTo>
                    <a:pt x="1045745" y="1381989"/>
                  </a:lnTo>
                  <a:lnTo>
                    <a:pt x="1007902" y="1411218"/>
                  </a:lnTo>
                  <a:lnTo>
                    <a:pt x="968337" y="1438071"/>
                  </a:lnTo>
                  <a:lnTo>
                    <a:pt x="927200" y="1462448"/>
                  </a:lnTo>
                  <a:lnTo>
                    <a:pt x="884647" y="1484258"/>
                  </a:lnTo>
                  <a:lnTo>
                    <a:pt x="840837" y="1503420"/>
                  </a:lnTo>
                  <a:lnTo>
                    <a:pt x="795935" y="1519860"/>
                  </a:lnTo>
                  <a:lnTo>
                    <a:pt x="750109" y="1533516"/>
                  </a:lnTo>
                  <a:lnTo>
                    <a:pt x="703533" y="1544338"/>
                  </a:lnTo>
                  <a:lnTo>
                    <a:pt x="656382" y="1552286"/>
                  </a:lnTo>
                  <a:lnTo>
                    <a:pt x="608831" y="1557327"/>
                  </a:lnTo>
                  <a:lnTo>
                    <a:pt x="584962" y="1558753"/>
                  </a:lnTo>
                  <a:lnTo>
                    <a:pt x="561061" y="1559445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1593" y="4340507"/>
              <a:ext cx="779780" cy="711835"/>
            </a:xfrm>
            <a:custGeom>
              <a:avLst/>
              <a:gdLst/>
              <a:ahLst/>
              <a:cxnLst/>
              <a:rect l="l" t="t" r="r" b="b"/>
              <a:pathLst>
                <a:path w="779779" h="711835">
                  <a:moveTo>
                    <a:pt x="229280" y="711421"/>
                  </a:moveTo>
                  <a:lnTo>
                    <a:pt x="196096" y="676234"/>
                  </a:lnTo>
                  <a:lnTo>
                    <a:pt x="165159" y="639056"/>
                  </a:lnTo>
                  <a:lnTo>
                    <a:pt x="136584" y="600033"/>
                  </a:lnTo>
                  <a:lnTo>
                    <a:pt x="110485" y="559312"/>
                  </a:lnTo>
                  <a:lnTo>
                    <a:pt x="86960" y="517053"/>
                  </a:lnTo>
                  <a:lnTo>
                    <a:pt x="66102" y="473415"/>
                  </a:lnTo>
                  <a:lnTo>
                    <a:pt x="47986" y="428569"/>
                  </a:lnTo>
                  <a:lnTo>
                    <a:pt x="32689" y="382685"/>
                  </a:lnTo>
                  <a:lnTo>
                    <a:pt x="20263" y="335942"/>
                  </a:lnTo>
                  <a:lnTo>
                    <a:pt x="10761" y="288518"/>
                  </a:lnTo>
                  <a:lnTo>
                    <a:pt x="4216" y="240597"/>
                  </a:lnTo>
                  <a:lnTo>
                    <a:pt x="657" y="192361"/>
                  </a:lnTo>
                  <a:lnTo>
                    <a:pt x="0" y="168173"/>
                  </a:lnTo>
                  <a:lnTo>
                    <a:pt x="92" y="143998"/>
                  </a:lnTo>
                  <a:lnTo>
                    <a:pt x="2530" y="95693"/>
                  </a:lnTo>
                  <a:lnTo>
                    <a:pt x="7954" y="47632"/>
                  </a:lnTo>
                  <a:lnTo>
                    <a:pt x="16352" y="0"/>
                  </a:lnTo>
                  <a:lnTo>
                    <a:pt x="779706" y="159102"/>
                  </a:lnTo>
                  <a:lnTo>
                    <a:pt x="229280" y="711421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7945" y="4030885"/>
              <a:ext cx="763905" cy="469265"/>
            </a:xfrm>
            <a:custGeom>
              <a:avLst/>
              <a:gdLst/>
              <a:ahLst/>
              <a:cxnLst/>
              <a:rect l="l" t="t" r="r" b="b"/>
              <a:pathLst>
                <a:path w="763904" h="469264">
                  <a:moveTo>
                    <a:pt x="763354" y="468724"/>
                  </a:moveTo>
                  <a:lnTo>
                    <a:pt x="0" y="309621"/>
                  </a:lnTo>
                  <a:lnTo>
                    <a:pt x="9894" y="267889"/>
                  </a:lnTo>
                  <a:lnTo>
                    <a:pt x="22030" y="226888"/>
                  </a:lnTo>
                  <a:lnTo>
                    <a:pt x="36407" y="186618"/>
                  </a:lnTo>
                  <a:lnTo>
                    <a:pt x="53024" y="147079"/>
                  </a:lnTo>
                  <a:lnTo>
                    <a:pt x="71776" y="108506"/>
                  </a:lnTo>
                  <a:lnTo>
                    <a:pt x="92556" y="71136"/>
                  </a:lnTo>
                  <a:lnTo>
                    <a:pt x="115364" y="34967"/>
                  </a:lnTo>
                  <a:lnTo>
                    <a:pt x="140199" y="0"/>
                  </a:lnTo>
                  <a:lnTo>
                    <a:pt x="763354" y="468724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8144" y="3842659"/>
              <a:ext cx="623570" cy="657225"/>
            </a:xfrm>
            <a:custGeom>
              <a:avLst/>
              <a:gdLst/>
              <a:ahLst/>
              <a:cxnLst/>
              <a:rect l="l" t="t" r="r" b="b"/>
              <a:pathLst>
                <a:path w="623570" h="657225">
                  <a:moveTo>
                    <a:pt x="623155" y="656950"/>
                  </a:moveTo>
                  <a:lnTo>
                    <a:pt x="0" y="188226"/>
                  </a:lnTo>
                  <a:lnTo>
                    <a:pt x="29134" y="151765"/>
                  </a:lnTo>
                  <a:lnTo>
                    <a:pt x="60155" y="117340"/>
                  </a:lnTo>
                  <a:lnTo>
                    <a:pt x="93063" y="84951"/>
                  </a:lnTo>
                  <a:lnTo>
                    <a:pt x="127857" y="54598"/>
                  </a:lnTo>
                  <a:lnTo>
                    <a:pt x="164539" y="26281"/>
                  </a:lnTo>
                  <a:lnTo>
                    <a:pt x="203107" y="0"/>
                  </a:lnTo>
                  <a:lnTo>
                    <a:pt x="623155" y="656950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1252" y="3760828"/>
              <a:ext cx="420370" cy="739140"/>
            </a:xfrm>
            <a:custGeom>
              <a:avLst/>
              <a:gdLst/>
              <a:ahLst/>
              <a:cxnLst/>
              <a:rect l="l" t="t" r="r" b="b"/>
              <a:pathLst>
                <a:path w="420370" h="739139">
                  <a:moveTo>
                    <a:pt x="420047" y="738780"/>
                  </a:moveTo>
                  <a:lnTo>
                    <a:pt x="0" y="81830"/>
                  </a:lnTo>
                  <a:lnTo>
                    <a:pt x="40773" y="57463"/>
                  </a:lnTo>
                  <a:lnTo>
                    <a:pt x="82797" y="35702"/>
                  </a:lnTo>
                  <a:lnTo>
                    <a:pt x="126070" y="16547"/>
                  </a:lnTo>
                  <a:lnTo>
                    <a:pt x="170594" y="0"/>
                  </a:lnTo>
                  <a:lnTo>
                    <a:pt x="420047" y="738780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41846" y="3738929"/>
              <a:ext cx="249554" cy="760730"/>
            </a:xfrm>
            <a:custGeom>
              <a:avLst/>
              <a:gdLst/>
              <a:ahLst/>
              <a:cxnLst/>
              <a:rect l="l" t="t" r="r" b="b"/>
              <a:pathLst>
                <a:path w="249554" h="760729">
                  <a:moveTo>
                    <a:pt x="249453" y="760679"/>
                  </a:moveTo>
                  <a:lnTo>
                    <a:pt x="0" y="21898"/>
                  </a:lnTo>
                  <a:lnTo>
                    <a:pt x="19290" y="15663"/>
                  </a:lnTo>
                  <a:lnTo>
                    <a:pt x="38724" y="9934"/>
                  </a:lnTo>
                  <a:lnTo>
                    <a:pt x="58299" y="4713"/>
                  </a:lnTo>
                  <a:lnTo>
                    <a:pt x="78018" y="0"/>
                  </a:lnTo>
                  <a:lnTo>
                    <a:pt x="249453" y="760679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19865" y="3728052"/>
              <a:ext cx="171450" cy="772160"/>
            </a:xfrm>
            <a:custGeom>
              <a:avLst/>
              <a:gdLst/>
              <a:ahLst/>
              <a:cxnLst/>
              <a:rect l="l" t="t" r="r" b="b"/>
              <a:pathLst>
                <a:path w="171450" h="772160">
                  <a:moveTo>
                    <a:pt x="171434" y="771557"/>
                  </a:moveTo>
                  <a:lnTo>
                    <a:pt x="0" y="10877"/>
                  </a:lnTo>
                  <a:lnTo>
                    <a:pt x="14582" y="7737"/>
                  </a:lnTo>
                  <a:lnTo>
                    <a:pt x="29215" y="4877"/>
                  </a:lnTo>
                  <a:lnTo>
                    <a:pt x="43901" y="2298"/>
                  </a:lnTo>
                  <a:lnTo>
                    <a:pt x="58639" y="0"/>
                  </a:lnTo>
                  <a:lnTo>
                    <a:pt x="171434" y="771557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78504" y="3721904"/>
              <a:ext cx="113030" cy="777875"/>
            </a:xfrm>
            <a:custGeom>
              <a:avLst/>
              <a:gdLst/>
              <a:ahLst/>
              <a:cxnLst/>
              <a:rect l="l" t="t" r="r" b="b"/>
              <a:pathLst>
                <a:path w="113029" h="777875">
                  <a:moveTo>
                    <a:pt x="112795" y="777705"/>
                  </a:moveTo>
                  <a:lnTo>
                    <a:pt x="0" y="6148"/>
                  </a:lnTo>
                  <a:lnTo>
                    <a:pt x="14020" y="4228"/>
                  </a:lnTo>
                  <a:lnTo>
                    <a:pt x="28068" y="2563"/>
                  </a:lnTo>
                  <a:lnTo>
                    <a:pt x="42144" y="1154"/>
                  </a:lnTo>
                  <a:lnTo>
                    <a:pt x="56248" y="0"/>
                  </a:lnTo>
                  <a:lnTo>
                    <a:pt x="112795" y="777705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34753" y="3720235"/>
              <a:ext cx="57150" cy="779780"/>
            </a:xfrm>
            <a:custGeom>
              <a:avLst/>
              <a:gdLst/>
              <a:ahLst/>
              <a:cxnLst/>
              <a:rect l="l" t="t" r="r" b="b"/>
              <a:pathLst>
                <a:path w="57150" h="779779">
                  <a:moveTo>
                    <a:pt x="56546" y="779374"/>
                  </a:moveTo>
                  <a:lnTo>
                    <a:pt x="0" y="1668"/>
                  </a:lnTo>
                  <a:lnTo>
                    <a:pt x="24050" y="292"/>
                  </a:lnTo>
                  <a:lnTo>
                    <a:pt x="32076" y="0"/>
                  </a:lnTo>
                  <a:lnTo>
                    <a:pt x="56546" y="779374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6829" y="3719852"/>
              <a:ext cx="24765" cy="779780"/>
            </a:xfrm>
            <a:custGeom>
              <a:avLst/>
              <a:gdLst/>
              <a:ahLst/>
              <a:cxnLst/>
              <a:rect l="l" t="t" r="r" b="b"/>
              <a:pathLst>
                <a:path w="24765" h="779779">
                  <a:moveTo>
                    <a:pt x="24469" y="779757"/>
                  </a:moveTo>
                  <a:lnTo>
                    <a:pt x="0" y="382"/>
                  </a:lnTo>
                  <a:lnTo>
                    <a:pt x="15291" y="15"/>
                  </a:lnTo>
                  <a:lnTo>
                    <a:pt x="22940" y="0"/>
                  </a:lnTo>
                  <a:lnTo>
                    <a:pt x="24469" y="779757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89770" y="3719850"/>
              <a:ext cx="1905" cy="779780"/>
            </a:xfrm>
            <a:custGeom>
              <a:avLst/>
              <a:gdLst/>
              <a:ahLst/>
              <a:cxnLst/>
              <a:rect l="l" t="t" r="r" b="b"/>
              <a:pathLst>
                <a:path w="1904" h="779779">
                  <a:moveTo>
                    <a:pt x="1529" y="779759"/>
                  </a:moveTo>
                  <a:lnTo>
                    <a:pt x="0" y="1"/>
                  </a:lnTo>
                  <a:lnTo>
                    <a:pt x="1529" y="0"/>
                  </a:lnTo>
                  <a:lnTo>
                    <a:pt x="1529" y="779759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03242" y="5280380"/>
            <a:ext cx="618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2K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(62.47%)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93913" y="4870485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0.51K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(15.8%)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92175" y="3575725"/>
            <a:ext cx="1129030" cy="5600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3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0.12K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(3.87%)</a:t>
            </a:r>
            <a:endParaRPr sz="9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2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0.18K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(5.68%)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0.22K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(6.99%)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17604" y="3682310"/>
            <a:ext cx="2703195" cy="1682750"/>
            <a:chOff x="5717604" y="3682310"/>
            <a:chExt cx="2703195" cy="1682750"/>
          </a:xfrm>
        </p:grpSpPr>
        <p:sp>
          <p:nvSpPr>
            <p:cNvPr id="54" name="object 54"/>
            <p:cNvSpPr/>
            <p:nvPr/>
          </p:nvSpPr>
          <p:spPr>
            <a:xfrm>
              <a:off x="6748236" y="5283304"/>
              <a:ext cx="130175" cy="76835"/>
            </a:xfrm>
            <a:custGeom>
              <a:avLst/>
              <a:gdLst/>
              <a:ahLst/>
              <a:cxnLst/>
              <a:rect l="l" t="t" r="r" b="b"/>
              <a:pathLst>
                <a:path w="130175" h="76835">
                  <a:moveTo>
                    <a:pt x="0" y="0"/>
                  </a:moveTo>
                  <a:lnTo>
                    <a:pt x="15310" y="76458"/>
                  </a:lnTo>
                  <a:lnTo>
                    <a:pt x="129610" y="76458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24126" y="4909825"/>
              <a:ext cx="181610" cy="40640"/>
            </a:xfrm>
            <a:custGeom>
              <a:avLst/>
              <a:gdLst/>
              <a:ahLst/>
              <a:cxnLst/>
              <a:rect l="l" t="t" r="r" b="b"/>
              <a:pathLst>
                <a:path w="181610" h="40639">
                  <a:moveTo>
                    <a:pt x="181221" y="0"/>
                  </a:moveTo>
                  <a:lnTo>
                    <a:pt x="114299" y="40021"/>
                  </a:lnTo>
                  <a:lnTo>
                    <a:pt x="0" y="40021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22366" y="4052331"/>
              <a:ext cx="181610" cy="40005"/>
            </a:xfrm>
            <a:custGeom>
              <a:avLst/>
              <a:gdLst/>
              <a:ahLst/>
              <a:cxnLst/>
              <a:rect l="l" t="t" r="r" b="b"/>
              <a:pathLst>
                <a:path w="181610" h="40004">
                  <a:moveTo>
                    <a:pt x="181377" y="39758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80723" y="3856193"/>
              <a:ext cx="167640" cy="57785"/>
            </a:xfrm>
            <a:custGeom>
              <a:avLst/>
              <a:gdLst/>
              <a:ahLst/>
              <a:cxnLst/>
              <a:rect l="l" t="t" r="r" b="b"/>
              <a:pathLst>
                <a:path w="167639" h="57785">
                  <a:moveTo>
                    <a:pt x="167301" y="57192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46372" y="3687073"/>
              <a:ext cx="144145" cy="72390"/>
            </a:xfrm>
            <a:custGeom>
              <a:avLst/>
              <a:gdLst/>
              <a:ahLst/>
              <a:cxnLst/>
              <a:rect l="l" t="t" r="r" b="b"/>
              <a:pathLst>
                <a:path w="144145" h="72389">
                  <a:moveTo>
                    <a:pt x="143689" y="72225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5474" y="3706871"/>
              <a:ext cx="95250" cy="952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5474" y="3954521"/>
              <a:ext cx="95250" cy="952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5474" y="4192661"/>
              <a:ext cx="95250" cy="952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5474" y="4430771"/>
              <a:ext cx="95250" cy="952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5474" y="4678421"/>
              <a:ext cx="95250" cy="952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25474" y="4916561"/>
              <a:ext cx="95250" cy="952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5474" y="5154671"/>
              <a:ext cx="95250" cy="9525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8302625" y="3413118"/>
            <a:ext cx="821055" cy="1873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solidFill>
                  <a:srgbClr val="605D5C"/>
                </a:solidFill>
                <a:latin typeface="Arial Black"/>
                <a:cs typeface="Arial Black"/>
              </a:rPr>
              <a:t>State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California</a:t>
            </a:r>
            <a:endParaRPr sz="1000">
              <a:latin typeface="Trebuchet MS"/>
              <a:cs typeface="Trebuchet MS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Washington Arizona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Colorado</a:t>
            </a:r>
            <a:endParaRPr sz="1000">
              <a:latin typeface="Trebuchet MS"/>
              <a:cs typeface="Trebuchet MS"/>
            </a:endParaRPr>
          </a:p>
          <a:p>
            <a:pPr marL="137160" marR="248285">
              <a:lnSpc>
                <a:spcPct val="156300"/>
              </a:lnSpc>
              <a:spcBef>
                <a:spcPts val="70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Oregon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Utah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Nevada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67" name="object 6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6340" y="5417347"/>
            <a:ext cx="161925" cy="90487"/>
          </a:xfrm>
          <a:prstGeom prst="rect">
            <a:avLst/>
          </a:prstGeom>
        </p:spPr>
      </p:pic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66700" y="266700"/>
          <a:ext cx="12144375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04569">
                <a:tc>
                  <a:txBody>
                    <a:bodyPr/>
                    <a:lstStyle/>
                    <a:p>
                      <a:pPr marL="123825">
                        <a:lnSpc>
                          <a:spcPts val="1395"/>
                        </a:lnSpc>
                        <a:spcBef>
                          <a:spcPts val="1125"/>
                        </a:spcBef>
                      </a:pPr>
                      <a:r>
                        <a:rPr sz="1200" spc="-1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customers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3825">
                        <a:lnSpc>
                          <a:spcPts val="5290"/>
                        </a:lnSpc>
                      </a:pPr>
                      <a:r>
                        <a:rPr sz="4500" spc="-25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686</a:t>
                      </a:r>
                      <a:endParaRPr sz="45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000000">
                        <a:alpha val="968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5"/>
                        </a:lnSpc>
                        <a:spcBef>
                          <a:spcPts val="1125"/>
                        </a:spcBef>
                      </a:pPr>
                      <a:r>
                        <a:rPr sz="1200" spc="-1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3825">
                        <a:lnSpc>
                          <a:spcPts val="5290"/>
                        </a:lnSpc>
                      </a:pPr>
                      <a:r>
                        <a:rPr sz="4500" spc="-50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45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9A73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000000">
                        <a:alpha val="968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5"/>
                        </a:lnSpc>
                        <a:spcBef>
                          <a:spcPts val="1125"/>
                        </a:spcBef>
                      </a:pPr>
                      <a:r>
                        <a:rPr sz="1200" spc="-1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3825">
                        <a:lnSpc>
                          <a:spcPts val="5290"/>
                        </a:lnSpc>
                      </a:pPr>
                      <a:r>
                        <a:rPr sz="4500" spc="-25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45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FF9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000000">
                        <a:alpha val="968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5"/>
                        </a:lnSpc>
                        <a:spcBef>
                          <a:spcPts val="1125"/>
                        </a:spcBef>
                      </a:pPr>
                      <a:r>
                        <a:rPr sz="12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City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3825">
                        <a:lnSpc>
                          <a:spcPts val="5290"/>
                        </a:lnSpc>
                      </a:pPr>
                      <a:r>
                        <a:rPr sz="4500" spc="-25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169</a:t>
                      </a:r>
                      <a:endParaRPr sz="45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2BD51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B3B0AC"/>
                      </a:solidFill>
                      <a:prstDash val="solid"/>
                    </a:lnR>
                    <a:solidFill>
                      <a:srgbClr val="000000">
                        <a:alpha val="968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5"/>
                        </a:lnSpc>
                        <a:spcBef>
                          <a:spcPts val="1125"/>
                        </a:spcBef>
                      </a:pPr>
                      <a:r>
                        <a:rPr sz="1200" spc="-1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Country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3825">
                        <a:lnSpc>
                          <a:spcPts val="5290"/>
                        </a:lnSpc>
                      </a:pPr>
                      <a:r>
                        <a:rPr sz="4500" spc="-50" dirty="0">
                          <a:solidFill>
                            <a:srgbClr val="25242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4500">
                        <a:latin typeface="Trebuchet MS"/>
                        <a:cs typeface="Trebuchet MS"/>
                      </a:endParaRPr>
                    </a:p>
                  </a:txBody>
                  <a:tcPr marL="0" marR="0" marT="142875" marB="0">
                    <a:lnL w="19050">
                      <a:solidFill>
                        <a:srgbClr val="B3B0AC"/>
                      </a:solidFill>
                      <a:prstDash val="solid"/>
                    </a:lnL>
                    <a:lnT w="19050">
                      <a:solidFill>
                        <a:srgbClr val="B3B0AC"/>
                      </a:solidFill>
                      <a:prstDash val="solid"/>
                    </a:lnT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968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5162550" y="1695450"/>
            <a:ext cx="5048250" cy="1076325"/>
            <a:chOff x="5162550" y="1695450"/>
            <a:chExt cx="5048250" cy="1076325"/>
          </a:xfrm>
        </p:grpSpPr>
        <p:sp>
          <p:nvSpPr>
            <p:cNvPr id="70" name="object 70"/>
            <p:cNvSpPr/>
            <p:nvPr/>
          </p:nvSpPr>
          <p:spPr>
            <a:xfrm>
              <a:off x="5162550" y="1695450"/>
              <a:ext cx="5048250" cy="1076325"/>
            </a:xfrm>
            <a:custGeom>
              <a:avLst/>
              <a:gdLst/>
              <a:ahLst/>
              <a:cxnLst/>
              <a:rect l="l" t="t" r="r" b="b"/>
              <a:pathLst>
                <a:path w="5048250" h="1076325">
                  <a:moveTo>
                    <a:pt x="5048250" y="1076325"/>
                  </a:moveTo>
                  <a:lnTo>
                    <a:pt x="0" y="1076325"/>
                  </a:lnTo>
                  <a:lnTo>
                    <a:pt x="0" y="0"/>
                  </a:lnTo>
                  <a:lnTo>
                    <a:pt x="5048250" y="0"/>
                  </a:lnTo>
                  <a:lnTo>
                    <a:pt x="5048250" y="10763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10190" y="1743075"/>
              <a:ext cx="4953000" cy="981075"/>
            </a:xfrm>
            <a:custGeom>
              <a:avLst/>
              <a:gdLst/>
              <a:ahLst/>
              <a:cxnLst/>
              <a:rect l="l" t="t" r="r" b="b"/>
              <a:pathLst>
                <a:path w="4953000" h="981075">
                  <a:moveTo>
                    <a:pt x="4953000" y="981075"/>
                  </a:moveTo>
                  <a:lnTo>
                    <a:pt x="0" y="981075"/>
                  </a:lnTo>
                  <a:lnTo>
                    <a:pt x="0" y="0"/>
                  </a:lnTo>
                  <a:lnTo>
                    <a:pt x="4953000" y="0"/>
                  </a:lnTo>
                  <a:lnTo>
                    <a:pt x="4953000" y="981075"/>
                  </a:lnTo>
                  <a:close/>
                </a:path>
              </a:pathLst>
            </a:custGeom>
            <a:solidFill>
              <a:srgbClr val="9DD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10190" y="1743075"/>
              <a:ext cx="4953000" cy="981075"/>
            </a:xfrm>
            <a:custGeom>
              <a:avLst/>
              <a:gdLst/>
              <a:ahLst/>
              <a:cxnLst/>
              <a:rect l="l" t="t" r="r" b="b"/>
              <a:pathLst>
                <a:path w="4953000" h="981075">
                  <a:moveTo>
                    <a:pt x="0" y="0"/>
                  </a:moveTo>
                  <a:lnTo>
                    <a:pt x="4953000" y="0"/>
                  </a:lnTo>
                  <a:lnTo>
                    <a:pt x="4953000" y="981075"/>
                  </a:lnTo>
                  <a:lnTo>
                    <a:pt x="0" y="9810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136744" y="1873250"/>
            <a:ext cx="310007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00"/>
              </a:spcBef>
            </a:pP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Country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5355"/>
              </a:lnSpc>
            </a:pPr>
            <a:r>
              <a:rPr sz="4500" spc="-315" dirty="0">
                <a:solidFill>
                  <a:srgbClr val="252423"/>
                </a:solidFill>
                <a:latin typeface="Trebuchet MS"/>
                <a:cs typeface="Trebuchet MS"/>
              </a:rPr>
              <a:t>United</a:t>
            </a:r>
            <a:r>
              <a:rPr sz="4500" spc="-30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4500" spc="-105" dirty="0">
                <a:solidFill>
                  <a:srgbClr val="252423"/>
                </a:solidFill>
                <a:latin typeface="Trebuchet MS"/>
                <a:cs typeface="Trebuchet MS"/>
              </a:rPr>
              <a:t>States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4695840"/>
            <a:ext cx="6143625" cy="2390775"/>
          </a:xfrm>
          <a:custGeom>
            <a:avLst/>
            <a:gdLst/>
            <a:ahLst/>
            <a:cxnLst/>
            <a:rect l="l" t="t" r="r" b="b"/>
            <a:pathLst>
              <a:path w="6143625" h="2390775">
                <a:moveTo>
                  <a:pt x="6143625" y="2390775"/>
                </a:moveTo>
                <a:lnTo>
                  <a:pt x="0" y="2390775"/>
                </a:lnTo>
                <a:lnTo>
                  <a:pt x="0" y="0"/>
                </a:lnTo>
                <a:lnTo>
                  <a:pt x="6143625" y="0"/>
                </a:lnTo>
                <a:lnTo>
                  <a:pt x="6143625" y="239077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9857" y="4657803"/>
            <a:ext cx="3242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Average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Name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2494" y="5340362"/>
            <a:ext cx="5553075" cy="669925"/>
            <a:chOff x="912494" y="5340362"/>
            <a:chExt cx="5553075" cy="669925"/>
          </a:xfrm>
        </p:grpSpPr>
        <p:sp>
          <p:nvSpPr>
            <p:cNvPr id="7" name="object 7"/>
            <p:cNvSpPr/>
            <p:nvPr/>
          </p:nvSpPr>
          <p:spPr>
            <a:xfrm>
              <a:off x="912495" y="6000750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2495" y="5340362"/>
              <a:ext cx="5553075" cy="669925"/>
            </a:xfrm>
            <a:custGeom>
              <a:avLst/>
              <a:gdLst/>
              <a:ahLst/>
              <a:cxnLst/>
              <a:rect l="l" t="t" r="r" b="b"/>
              <a:pathLst>
                <a:path w="5553075" h="66992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553075" h="669925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5553075" h="669925">
                  <a:moveTo>
                    <a:pt x="238125" y="0"/>
                  </a:moveTo>
                  <a:lnTo>
                    <a:pt x="230619" y="0"/>
                  </a:lnTo>
                  <a:lnTo>
                    <a:pt x="230619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5553075" h="669925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5553075" h="669925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5553075" h="669925">
                  <a:moveTo>
                    <a:pt x="860463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0463" y="9537"/>
                  </a:lnTo>
                  <a:lnTo>
                    <a:pt x="860463" y="0"/>
                  </a:lnTo>
                  <a:close/>
                </a:path>
                <a:path w="5553075" h="6699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5553075" h="669925">
                  <a:moveTo>
                    <a:pt x="1209675" y="0"/>
                  </a:moveTo>
                  <a:lnTo>
                    <a:pt x="1208430" y="0"/>
                  </a:lnTo>
                  <a:lnTo>
                    <a:pt x="120843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5553075" h="6699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5553075" h="6699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5553075" h="6699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5553075" h="6699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5553075" h="669925">
                  <a:moveTo>
                    <a:pt x="2229408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29408" y="9537"/>
                  </a:lnTo>
                  <a:lnTo>
                    <a:pt x="2229408" y="0"/>
                  </a:lnTo>
                  <a:close/>
                </a:path>
                <a:path w="5553075" h="6699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5553075" h="669925">
                  <a:moveTo>
                    <a:pt x="2581275" y="0"/>
                  </a:moveTo>
                  <a:lnTo>
                    <a:pt x="2577363" y="0"/>
                  </a:lnTo>
                  <a:lnTo>
                    <a:pt x="2577363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5553075" h="6699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5553075" h="6699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5553075" h="669925">
                  <a:moveTo>
                    <a:pt x="3207220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7220" y="9537"/>
                  </a:lnTo>
                  <a:lnTo>
                    <a:pt x="3207220" y="0"/>
                  </a:lnTo>
                  <a:close/>
                </a:path>
                <a:path w="5553075" h="6699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5553075" h="6699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5553075" h="669925">
                  <a:moveTo>
                    <a:pt x="3952875" y="0"/>
                  </a:moveTo>
                  <a:lnTo>
                    <a:pt x="3946296" y="0"/>
                  </a:lnTo>
                  <a:lnTo>
                    <a:pt x="3946296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5553075" h="669925">
                  <a:moveTo>
                    <a:pt x="4010025" y="660387"/>
                  </a:moveTo>
                  <a:lnTo>
                    <a:pt x="4000500" y="660387"/>
                  </a:lnTo>
                  <a:lnTo>
                    <a:pt x="4000500" y="669912"/>
                  </a:lnTo>
                  <a:lnTo>
                    <a:pt x="4010025" y="669912"/>
                  </a:lnTo>
                  <a:lnTo>
                    <a:pt x="4010025" y="660387"/>
                  </a:lnTo>
                  <a:close/>
                </a:path>
                <a:path w="5553075" h="669925">
                  <a:moveTo>
                    <a:pt x="4067175" y="660387"/>
                  </a:moveTo>
                  <a:lnTo>
                    <a:pt x="4057650" y="660387"/>
                  </a:lnTo>
                  <a:lnTo>
                    <a:pt x="4057650" y="669912"/>
                  </a:lnTo>
                  <a:lnTo>
                    <a:pt x="4067175" y="669912"/>
                  </a:lnTo>
                  <a:lnTo>
                    <a:pt x="4067175" y="660387"/>
                  </a:lnTo>
                  <a:close/>
                </a:path>
                <a:path w="5553075" h="669925">
                  <a:moveTo>
                    <a:pt x="4124325" y="660387"/>
                  </a:moveTo>
                  <a:lnTo>
                    <a:pt x="4114800" y="660387"/>
                  </a:lnTo>
                  <a:lnTo>
                    <a:pt x="4114800" y="669912"/>
                  </a:lnTo>
                  <a:lnTo>
                    <a:pt x="4124325" y="669912"/>
                  </a:lnTo>
                  <a:lnTo>
                    <a:pt x="4124325" y="660387"/>
                  </a:lnTo>
                  <a:close/>
                </a:path>
                <a:path w="5553075" h="669925">
                  <a:moveTo>
                    <a:pt x="4181475" y="660387"/>
                  </a:moveTo>
                  <a:lnTo>
                    <a:pt x="4171950" y="660387"/>
                  </a:lnTo>
                  <a:lnTo>
                    <a:pt x="4171950" y="669912"/>
                  </a:lnTo>
                  <a:lnTo>
                    <a:pt x="4181475" y="669912"/>
                  </a:lnTo>
                  <a:lnTo>
                    <a:pt x="4181475" y="660387"/>
                  </a:lnTo>
                  <a:close/>
                </a:path>
                <a:path w="5553075" h="6699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37"/>
                  </a:lnTo>
                  <a:lnTo>
                    <a:pt x="4181475" y="9537"/>
                  </a:lnTo>
                  <a:lnTo>
                    <a:pt x="4181475" y="0"/>
                  </a:lnTo>
                  <a:close/>
                </a:path>
                <a:path w="5553075" h="669925">
                  <a:moveTo>
                    <a:pt x="4238625" y="660387"/>
                  </a:moveTo>
                  <a:lnTo>
                    <a:pt x="4229100" y="660387"/>
                  </a:lnTo>
                  <a:lnTo>
                    <a:pt x="4229100" y="669912"/>
                  </a:lnTo>
                  <a:lnTo>
                    <a:pt x="4238625" y="669912"/>
                  </a:lnTo>
                  <a:lnTo>
                    <a:pt x="4238625" y="660387"/>
                  </a:lnTo>
                  <a:close/>
                </a:path>
                <a:path w="5553075" h="669925">
                  <a:moveTo>
                    <a:pt x="4295775" y="660387"/>
                  </a:moveTo>
                  <a:lnTo>
                    <a:pt x="4286250" y="660387"/>
                  </a:lnTo>
                  <a:lnTo>
                    <a:pt x="4286250" y="669912"/>
                  </a:lnTo>
                  <a:lnTo>
                    <a:pt x="4295775" y="669912"/>
                  </a:lnTo>
                  <a:lnTo>
                    <a:pt x="4295775" y="660387"/>
                  </a:lnTo>
                  <a:close/>
                </a:path>
                <a:path w="5553075" h="669925">
                  <a:moveTo>
                    <a:pt x="4352925" y="660387"/>
                  </a:moveTo>
                  <a:lnTo>
                    <a:pt x="4343400" y="660387"/>
                  </a:lnTo>
                  <a:lnTo>
                    <a:pt x="4343400" y="669912"/>
                  </a:lnTo>
                  <a:lnTo>
                    <a:pt x="4352925" y="669912"/>
                  </a:lnTo>
                  <a:lnTo>
                    <a:pt x="4352925" y="660387"/>
                  </a:lnTo>
                  <a:close/>
                </a:path>
                <a:path w="5553075" h="6699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37"/>
                  </a:lnTo>
                  <a:lnTo>
                    <a:pt x="4352925" y="9537"/>
                  </a:lnTo>
                  <a:lnTo>
                    <a:pt x="4352925" y="0"/>
                  </a:lnTo>
                  <a:close/>
                </a:path>
                <a:path w="5553075" h="669925">
                  <a:moveTo>
                    <a:pt x="4410075" y="660387"/>
                  </a:moveTo>
                  <a:lnTo>
                    <a:pt x="4400550" y="660387"/>
                  </a:lnTo>
                  <a:lnTo>
                    <a:pt x="4400550" y="669912"/>
                  </a:lnTo>
                  <a:lnTo>
                    <a:pt x="4410075" y="669912"/>
                  </a:lnTo>
                  <a:lnTo>
                    <a:pt x="4410075" y="660387"/>
                  </a:lnTo>
                  <a:close/>
                </a:path>
                <a:path w="5553075" h="669925">
                  <a:moveTo>
                    <a:pt x="4467225" y="660387"/>
                  </a:moveTo>
                  <a:lnTo>
                    <a:pt x="4457700" y="660387"/>
                  </a:lnTo>
                  <a:lnTo>
                    <a:pt x="4457700" y="669912"/>
                  </a:lnTo>
                  <a:lnTo>
                    <a:pt x="4467225" y="669912"/>
                  </a:lnTo>
                  <a:lnTo>
                    <a:pt x="4467225" y="660387"/>
                  </a:lnTo>
                  <a:close/>
                </a:path>
                <a:path w="5553075" h="669925">
                  <a:moveTo>
                    <a:pt x="4524375" y="660387"/>
                  </a:moveTo>
                  <a:lnTo>
                    <a:pt x="4514850" y="660387"/>
                  </a:lnTo>
                  <a:lnTo>
                    <a:pt x="4514850" y="669912"/>
                  </a:lnTo>
                  <a:lnTo>
                    <a:pt x="4524375" y="669912"/>
                  </a:lnTo>
                  <a:lnTo>
                    <a:pt x="4524375" y="660387"/>
                  </a:lnTo>
                  <a:close/>
                </a:path>
                <a:path w="5553075" h="669925">
                  <a:moveTo>
                    <a:pt x="4576153" y="0"/>
                  </a:moveTo>
                  <a:lnTo>
                    <a:pt x="4572000" y="0"/>
                  </a:lnTo>
                  <a:lnTo>
                    <a:pt x="4572000" y="9537"/>
                  </a:lnTo>
                  <a:lnTo>
                    <a:pt x="4576153" y="9537"/>
                  </a:lnTo>
                  <a:lnTo>
                    <a:pt x="4576153" y="0"/>
                  </a:lnTo>
                  <a:close/>
                </a:path>
                <a:path w="5553075" h="669925">
                  <a:moveTo>
                    <a:pt x="4581525" y="660387"/>
                  </a:moveTo>
                  <a:lnTo>
                    <a:pt x="4572000" y="660387"/>
                  </a:lnTo>
                  <a:lnTo>
                    <a:pt x="4572000" y="669912"/>
                  </a:lnTo>
                  <a:lnTo>
                    <a:pt x="4581525" y="669912"/>
                  </a:lnTo>
                  <a:lnTo>
                    <a:pt x="4581525" y="660387"/>
                  </a:lnTo>
                  <a:close/>
                </a:path>
                <a:path w="5553075" h="669925">
                  <a:moveTo>
                    <a:pt x="4638675" y="660387"/>
                  </a:moveTo>
                  <a:lnTo>
                    <a:pt x="4629150" y="660387"/>
                  </a:lnTo>
                  <a:lnTo>
                    <a:pt x="4629150" y="669912"/>
                  </a:lnTo>
                  <a:lnTo>
                    <a:pt x="4638675" y="669912"/>
                  </a:lnTo>
                  <a:lnTo>
                    <a:pt x="4638675" y="660387"/>
                  </a:lnTo>
                  <a:close/>
                </a:path>
                <a:path w="5553075" h="669925">
                  <a:moveTo>
                    <a:pt x="4695825" y="660387"/>
                  </a:moveTo>
                  <a:lnTo>
                    <a:pt x="4686300" y="660387"/>
                  </a:lnTo>
                  <a:lnTo>
                    <a:pt x="4686300" y="669912"/>
                  </a:lnTo>
                  <a:lnTo>
                    <a:pt x="4695825" y="669912"/>
                  </a:lnTo>
                  <a:lnTo>
                    <a:pt x="4695825" y="660387"/>
                  </a:lnTo>
                  <a:close/>
                </a:path>
                <a:path w="5553075" h="669925">
                  <a:moveTo>
                    <a:pt x="4752975" y="660387"/>
                  </a:moveTo>
                  <a:lnTo>
                    <a:pt x="4743450" y="660387"/>
                  </a:lnTo>
                  <a:lnTo>
                    <a:pt x="4743450" y="669912"/>
                  </a:lnTo>
                  <a:lnTo>
                    <a:pt x="4752975" y="669912"/>
                  </a:lnTo>
                  <a:lnTo>
                    <a:pt x="4752975" y="660387"/>
                  </a:lnTo>
                  <a:close/>
                </a:path>
                <a:path w="5553075" h="6699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37"/>
                  </a:lnTo>
                  <a:lnTo>
                    <a:pt x="4752975" y="9537"/>
                  </a:lnTo>
                  <a:lnTo>
                    <a:pt x="4752975" y="0"/>
                  </a:lnTo>
                  <a:close/>
                </a:path>
                <a:path w="5553075" h="669925">
                  <a:moveTo>
                    <a:pt x="4810125" y="660387"/>
                  </a:moveTo>
                  <a:lnTo>
                    <a:pt x="4800600" y="660387"/>
                  </a:lnTo>
                  <a:lnTo>
                    <a:pt x="4800600" y="669912"/>
                  </a:lnTo>
                  <a:lnTo>
                    <a:pt x="4810125" y="669912"/>
                  </a:lnTo>
                  <a:lnTo>
                    <a:pt x="4810125" y="660387"/>
                  </a:lnTo>
                  <a:close/>
                </a:path>
                <a:path w="5553075" h="669925">
                  <a:moveTo>
                    <a:pt x="4867275" y="660387"/>
                  </a:moveTo>
                  <a:lnTo>
                    <a:pt x="4857750" y="660387"/>
                  </a:lnTo>
                  <a:lnTo>
                    <a:pt x="4857750" y="669912"/>
                  </a:lnTo>
                  <a:lnTo>
                    <a:pt x="4867275" y="669912"/>
                  </a:lnTo>
                  <a:lnTo>
                    <a:pt x="4867275" y="660387"/>
                  </a:lnTo>
                  <a:close/>
                </a:path>
                <a:path w="5553075" h="669925">
                  <a:moveTo>
                    <a:pt x="4924425" y="660387"/>
                  </a:moveTo>
                  <a:lnTo>
                    <a:pt x="4914900" y="660387"/>
                  </a:lnTo>
                  <a:lnTo>
                    <a:pt x="4914900" y="669912"/>
                  </a:lnTo>
                  <a:lnTo>
                    <a:pt x="4924425" y="669912"/>
                  </a:lnTo>
                  <a:lnTo>
                    <a:pt x="4924425" y="660387"/>
                  </a:lnTo>
                  <a:close/>
                </a:path>
                <a:path w="5553075" h="669925">
                  <a:moveTo>
                    <a:pt x="4924425" y="0"/>
                  </a:moveTo>
                  <a:lnTo>
                    <a:pt x="4924120" y="0"/>
                  </a:lnTo>
                  <a:lnTo>
                    <a:pt x="4924120" y="9537"/>
                  </a:lnTo>
                  <a:lnTo>
                    <a:pt x="4924425" y="9537"/>
                  </a:lnTo>
                  <a:lnTo>
                    <a:pt x="4924425" y="0"/>
                  </a:lnTo>
                  <a:close/>
                </a:path>
                <a:path w="5553075" h="669925">
                  <a:moveTo>
                    <a:pt x="4981575" y="660387"/>
                  </a:moveTo>
                  <a:lnTo>
                    <a:pt x="4972050" y="660387"/>
                  </a:lnTo>
                  <a:lnTo>
                    <a:pt x="4972050" y="669912"/>
                  </a:lnTo>
                  <a:lnTo>
                    <a:pt x="4981575" y="669912"/>
                  </a:lnTo>
                  <a:lnTo>
                    <a:pt x="4981575" y="660387"/>
                  </a:lnTo>
                  <a:close/>
                </a:path>
                <a:path w="5553075" h="669925">
                  <a:moveTo>
                    <a:pt x="5038725" y="660387"/>
                  </a:moveTo>
                  <a:lnTo>
                    <a:pt x="5029200" y="660387"/>
                  </a:lnTo>
                  <a:lnTo>
                    <a:pt x="5029200" y="669912"/>
                  </a:lnTo>
                  <a:lnTo>
                    <a:pt x="5038725" y="669912"/>
                  </a:lnTo>
                  <a:lnTo>
                    <a:pt x="5038725" y="660387"/>
                  </a:lnTo>
                  <a:close/>
                </a:path>
                <a:path w="5553075" h="669925">
                  <a:moveTo>
                    <a:pt x="5095875" y="660387"/>
                  </a:moveTo>
                  <a:lnTo>
                    <a:pt x="5086350" y="660387"/>
                  </a:lnTo>
                  <a:lnTo>
                    <a:pt x="5086350" y="669912"/>
                  </a:lnTo>
                  <a:lnTo>
                    <a:pt x="5095875" y="669912"/>
                  </a:lnTo>
                  <a:lnTo>
                    <a:pt x="5095875" y="660387"/>
                  </a:lnTo>
                  <a:close/>
                </a:path>
                <a:path w="5553075" h="669925">
                  <a:moveTo>
                    <a:pt x="5153025" y="660387"/>
                  </a:moveTo>
                  <a:lnTo>
                    <a:pt x="5143500" y="660387"/>
                  </a:lnTo>
                  <a:lnTo>
                    <a:pt x="5143500" y="669912"/>
                  </a:lnTo>
                  <a:lnTo>
                    <a:pt x="5153025" y="669912"/>
                  </a:lnTo>
                  <a:lnTo>
                    <a:pt x="5153025" y="660387"/>
                  </a:lnTo>
                  <a:close/>
                </a:path>
                <a:path w="5553075" h="669925">
                  <a:moveTo>
                    <a:pt x="5153025" y="0"/>
                  </a:moveTo>
                  <a:lnTo>
                    <a:pt x="5143500" y="0"/>
                  </a:lnTo>
                  <a:lnTo>
                    <a:pt x="5143500" y="9537"/>
                  </a:lnTo>
                  <a:lnTo>
                    <a:pt x="5153025" y="9537"/>
                  </a:lnTo>
                  <a:lnTo>
                    <a:pt x="5153025" y="0"/>
                  </a:lnTo>
                  <a:close/>
                </a:path>
                <a:path w="5553075" h="669925">
                  <a:moveTo>
                    <a:pt x="5210175" y="660387"/>
                  </a:moveTo>
                  <a:lnTo>
                    <a:pt x="5200650" y="660387"/>
                  </a:lnTo>
                  <a:lnTo>
                    <a:pt x="5200650" y="669912"/>
                  </a:lnTo>
                  <a:lnTo>
                    <a:pt x="5210175" y="669912"/>
                  </a:lnTo>
                  <a:lnTo>
                    <a:pt x="5210175" y="660387"/>
                  </a:lnTo>
                  <a:close/>
                </a:path>
                <a:path w="5553075" h="669925">
                  <a:moveTo>
                    <a:pt x="5267325" y="660387"/>
                  </a:moveTo>
                  <a:lnTo>
                    <a:pt x="5257800" y="660387"/>
                  </a:lnTo>
                  <a:lnTo>
                    <a:pt x="5257800" y="669912"/>
                  </a:lnTo>
                  <a:lnTo>
                    <a:pt x="5267325" y="669912"/>
                  </a:lnTo>
                  <a:lnTo>
                    <a:pt x="5267325" y="660387"/>
                  </a:lnTo>
                  <a:close/>
                </a:path>
                <a:path w="5553075" h="669925">
                  <a:moveTo>
                    <a:pt x="5324475" y="660387"/>
                  </a:moveTo>
                  <a:lnTo>
                    <a:pt x="5314950" y="660387"/>
                  </a:lnTo>
                  <a:lnTo>
                    <a:pt x="5314950" y="669912"/>
                  </a:lnTo>
                  <a:lnTo>
                    <a:pt x="5324475" y="669912"/>
                  </a:lnTo>
                  <a:lnTo>
                    <a:pt x="5324475" y="660387"/>
                  </a:lnTo>
                  <a:close/>
                </a:path>
                <a:path w="5553075" h="669925">
                  <a:moveTo>
                    <a:pt x="5324475" y="0"/>
                  </a:moveTo>
                  <a:lnTo>
                    <a:pt x="5315242" y="0"/>
                  </a:lnTo>
                  <a:lnTo>
                    <a:pt x="5315242" y="9537"/>
                  </a:lnTo>
                  <a:lnTo>
                    <a:pt x="5324475" y="9537"/>
                  </a:lnTo>
                  <a:lnTo>
                    <a:pt x="5324475" y="0"/>
                  </a:lnTo>
                  <a:close/>
                </a:path>
                <a:path w="5553075" h="669925">
                  <a:moveTo>
                    <a:pt x="5381625" y="660387"/>
                  </a:moveTo>
                  <a:lnTo>
                    <a:pt x="5372100" y="660387"/>
                  </a:lnTo>
                  <a:lnTo>
                    <a:pt x="5372100" y="669912"/>
                  </a:lnTo>
                  <a:lnTo>
                    <a:pt x="5381625" y="669912"/>
                  </a:lnTo>
                  <a:lnTo>
                    <a:pt x="5381625" y="660387"/>
                  </a:lnTo>
                  <a:close/>
                </a:path>
                <a:path w="5553075" h="669925">
                  <a:moveTo>
                    <a:pt x="5438775" y="660387"/>
                  </a:moveTo>
                  <a:lnTo>
                    <a:pt x="5429250" y="660387"/>
                  </a:lnTo>
                  <a:lnTo>
                    <a:pt x="5429250" y="669912"/>
                  </a:lnTo>
                  <a:lnTo>
                    <a:pt x="5438775" y="669912"/>
                  </a:lnTo>
                  <a:lnTo>
                    <a:pt x="5438775" y="660387"/>
                  </a:lnTo>
                  <a:close/>
                </a:path>
                <a:path w="5553075" h="669925">
                  <a:moveTo>
                    <a:pt x="5495925" y="660387"/>
                  </a:moveTo>
                  <a:lnTo>
                    <a:pt x="5486400" y="660387"/>
                  </a:lnTo>
                  <a:lnTo>
                    <a:pt x="5486400" y="669912"/>
                  </a:lnTo>
                  <a:lnTo>
                    <a:pt x="5495925" y="669912"/>
                  </a:lnTo>
                  <a:lnTo>
                    <a:pt x="5495925" y="660387"/>
                  </a:lnTo>
                  <a:close/>
                </a:path>
                <a:path w="5553075" h="669925">
                  <a:moveTo>
                    <a:pt x="5553075" y="660387"/>
                  </a:moveTo>
                  <a:lnTo>
                    <a:pt x="5543550" y="660387"/>
                  </a:lnTo>
                  <a:lnTo>
                    <a:pt x="5543550" y="669912"/>
                  </a:lnTo>
                  <a:lnTo>
                    <a:pt x="5553075" y="669912"/>
                  </a:lnTo>
                  <a:lnTo>
                    <a:pt x="5553075" y="660387"/>
                  </a:lnTo>
                  <a:close/>
                </a:path>
                <a:path w="5553075" h="669925">
                  <a:moveTo>
                    <a:pt x="5553075" y="0"/>
                  </a:moveTo>
                  <a:lnTo>
                    <a:pt x="5543550" y="0"/>
                  </a:lnTo>
                  <a:lnTo>
                    <a:pt x="5543550" y="9537"/>
                  </a:lnTo>
                  <a:lnTo>
                    <a:pt x="5553075" y="9537"/>
                  </a:lnTo>
                  <a:lnTo>
                    <a:pt x="55530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2930" y="5915116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700" y="5254737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188" y="5109570"/>
            <a:ext cx="139700" cy="791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Average </a:t>
            </a:r>
            <a:r>
              <a:rPr sz="900" spc="-80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939" y="6048340"/>
            <a:ext cx="5457825" cy="56388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Benjami…</a:t>
            </a:r>
            <a:endParaRPr sz="900">
              <a:latin typeface="Trebuchet MS"/>
              <a:cs typeface="Trebuchet MS"/>
            </a:endParaRPr>
          </a:p>
          <a:p>
            <a:pPr marL="12700" marR="5080" indent="35560" algn="r">
              <a:lnSpc>
                <a:spcPct val="142600"/>
              </a:lnSpc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Daniel</a:t>
            </a:r>
            <a:r>
              <a:rPr sz="900" spc="-5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R…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David</a:t>
            </a:r>
            <a:r>
              <a:rPr sz="900" spc="-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Wi…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Fred</a:t>
            </a:r>
            <a:r>
              <a:rPr sz="900" spc="-6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Chu…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Michelle</a:t>
            </a:r>
            <a:r>
              <a:rPr sz="900" spc="-6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Shui</a:t>
            </a:r>
            <a:r>
              <a:rPr sz="9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Tom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Susan</a:t>
            </a:r>
            <a:r>
              <a:rPr sz="900" spc="4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Vi…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Alan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Hw…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Ben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Pete… Brian</a:t>
            </a:r>
            <a:r>
              <a:rPr sz="900" spc="-6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De…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Christine…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Dean</a:t>
            </a:r>
            <a:r>
              <a:rPr sz="900" spc="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Katz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Ed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Braxt…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Ken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Dana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Maribet…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William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Greg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Gu…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Anthony…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Katrina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B… </a:t>
            </a: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Pete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Kriz</a:t>
            </a:r>
            <a:endParaRPr sz="900">
              <a:latin typeface="Trebuchet MS"/>
              <a:cs typeface="Trebuchet MS"/>
            </a:endParaRPr>
          </a:p>
          <a:p>
            <a:pPr marL="22860" marR="5080" indent="3810" algn="just">
              <a:lnSpc>
                <a:spcPct val="142600"/>
              </a:lnSpc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Ben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Pete…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Adrian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S…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Barry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605D5C"/>
                </a:solidFill>
                <a:latin typeface="Trebuchet MS"/>
                <a:cs typeface="Trebuchet MS"/>
              </a:rPr>
              <a:t>Fra…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Craig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Le…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Darrin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S…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Fred</a:t>
            </a:r>
            <a:r>
              <a:rPr sz="900" spc="-6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Mc…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George </a:t>
            </a: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…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Justin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50" dirty="0">
                <a:solidFill>
                  <a:srgbClr val="605D5C"/>
                </a:solidFill>
                <a:latin typeface="Trebuchet MS"/>
                <a:cs typeface="Trebuchet MS"/>
              </a:rPr>
              <a:t>M…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8908" y="6048400"/>
            <a:ext cx="1378585" cy="752475"/>
          </a:xfrm>
          <a:custGeom>
            <a:avLst/>
            <a:gdLst/>
            <a:ahLst/>
            <a:cxnLst/>
            <a:rect l="l" t="t" r="r" b="b"/>
            <a:pathLst>
              <a:path w="1378585" h="7524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1378585" h="7524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1378585" h="7524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1378585" h="7524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1378585" h="7524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1378585" h="7524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1378585" h="7524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1378585" h="7524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1378585" h="7524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1378585" h="7524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1378585" h="7524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1378585" h="7524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1378585" h="7524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1378585" h="7524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1378585" h="752475">
                <a:moveTo>
                  <a:pt x="1378470" y="742950"/>
                </a:moveTo>
                <a:lnTo>
                  <a:pt x="1368945" y="742950"/>
                </a:lnTo>
                <a:lnTo>
                  <a:pt x="1368933" y="752475"/>
                </a:lnTo>
                <a:lnTo>
                  <a:pt x="1378458" y="752475"/>
                </a:lnTo>
                <a:lnTo>
                  <a:pt x="1378470" y="742950"/>
                </a:lnTo>
                <a:close/>
              </a:path>
              <a:path w="1378585" h="752475">
                <a:moveTo>
                  <a:pt x="1378470" y="685800"/>
                </a:moveTo>
                <a:lnTo>
                  <a:pt x="1368945" y="685800"/>
                </a:lnTo>
                <a:lnTo>
                  <a:pt x="1368933" y="695325"/>
                </a:lnTo>
                <a:lnTo>
                  <a:pt x="1378458" y="695325"/>
                </a:lnTo>
                <a:lnTo>
                  <a:pt x="1378470" y="685800"/>
                </a:lnTo>
                <a:close/>
              </a:path>
              <a:path w="1378585" h="752475">
                <a:moveTo>
                  <a:pt x="1378470" y="628650"/>
                </a:moveTo>
                <a:lnTo>
                  <a:pt x="1368945" y="628650"/>
                </a:lnTo>
                <a:lnTo>
                  <a:pt x="1368933" y="638175"/>
                </a:lnTo>
                <a:lnTo>
                  <a:pt x="1378458" y="638175"/>
                </a:lnTo>
                <a:lnTo>
                  <a:pt x="1378470" y="628650"/>
                </a:lnTo>
                <a:close/>
              </a:path>
              <a:path w="1378585" h="752475">
                <a:moveTo>
                  <a:pt x="1378470" y="571500"/>
                </a:moveTo>
                <a:lnTo>
                  <a:pt x="1368945" y="571500"/>
                </a:lnTo>
                <a:lnTo>
                  <a:pt x="1368933" y="581025"/>
                </a:lnTo>
                <a:lnTo>
                  <a:pt x="1378458" y="581025"/>
                </a:lnTo>
                <a:lnTo>
                  <a:pt x="1378470" y="571500"/>
                </a:lnTo>
                <a:close/>
              </a:path>
              <a:path w="1378585" h="752475">
                <a:moveTo>
                  <a:pt x="1378470" y="514350"/>
                </a:moveTo>
                <a:lnTo>
                  <a:pt x="1368945" y="514350"/>
                </a:lnTo>
                <a:lnTo>
                  <a:pt x="1368933" y="523875"/>
                </a:lnTo>
                <a:lnTo>
                  <a:pt x="1378458" y="523875"/>
                </a:lnTo>
                <a:lnTo>
                  <a:pt x="1378470" y="514350"/>
                </a:lnTo>
                <a:close/>
              </a:path>
              <a:path w="1378585" h="752475">
                <a:moveTo>
                  <a:pt x="1378470" y="457200"/>
                </a:moveTo>
                <a:lnTo>
                  <a:pt x="1368945" y="457200"/>
                </a:lnTo>
                <a:lnTo>
                  <a:pt x="1368933" y="466725"/>
                </a:lnTo>
                <a:lnTo>
                  <a:pt x="1378458" y="466725"/>
                </a:lnTo>
                <a:lnTo>
                  <a:pt x="1378470" y="457200"/>
                </a:lnTo>
                <a:close/>
              </a:path>
              <a:path w="1378585" h="752475">
                <a:moveTo>
                  <a:pt x="1378470" y="400050"/>
                </a:moveTo>
                <a:lnTo>
                  <a:pt x="1368945" y="400050"/>
                </a:lnTo>
                <a:lnTo>
                  <a:pt x="1368933" y="409575"/>
                </a:lnTo>
                <a:lnTo>
                  <a:pt x="1378458" y="409575"/>
                </a:lnTo>
                <a:lnTo>
                  <a:pt x="1378470" y="400050"/>
                </a:lnTo>
                <a:close/>
              </a:path>
              <a:path w="1378585" h="752475">
                <a:moveTo>
                  <a:pt x="1378470" y="342900"/>
                </a:moveTo>
                <a:lnTo>
                  <a:pt x="1368945" y="342900"/>
                </a:lnTo>
                <a:lnTo>
                  <a:pt x="1368933" y="352425"/>
                </a:lnTo>
                <a:lnTo>
                  <a:pt x="1378458" y="352425"/>
                </a:lnTo>
                <a:lnTo>
                  <a:pt x="1378470" y="342900"/>
                </a:lnTo>
                <a:close/>
              </a:path>
              <a:path w="1378585" h="752475">
                <a:moveTo>
                  <a:pt x="1378470" y="285750"/>
                </a:moveTo>
                <a:lnTo>
                  <a:pt x="1368945" y="285750"/>
                </a:lnTo>
                <a:lnTo>
                  <a:pt x="1368933" y="295275"/>
                </a:lnTo>
                <a:lnTo>
                  <a:pt x="1378458" y="295275"/>
                </a:lnTo>
                <a:lnTo>
                  <a:pt x="1378470" y="285750"/>
                </a:lnTo>
                <a:close/>
              </a:path>
              <a:path w="1378585" h="752475">
                <a:moveTo>
                  <a:pt x="1378470" y="228600"/>
                </a:moveTo>
                <a:lnTo>
                  <a:pt x="1368945" y="228600"/>
                </a:lnTo>
                <a:lnTo>
                  <a:pt x="1368933" y="238125"/>
                </a:lnTo>
                <a:lnTo>
                  <a:pt x="1378458" y="238125"/>
                </a:lnTo>
                <a:lnTo>
                  <a:pt x="1378470" y="228600"/>
                </a:lnTo>
                <a:close/>
              </a:path>
              <a:path w="1378585" h="752475">
                <a:moveTo>
                  <a:pt x="1378470" y="171450"/>
                </a:moveTo>
                <a:lnTo>
                  <a:pt x="1368945" y="171450"/>
                </a:lnTo>
                <a:lnTo>
                  <a:pt x="1368933" y="180975"/>
                </a:lnTo>
                <a:lnTo>
                  <a:pt x="1378458" y="180975"/>
                </a:lnTo>
                <a:lnTo>
                  <a:pt x="1378470" y="171450"/>
                </a:lnTo>
                <a:close/>
              </a:path>
              <a:path w="1378585" h="752475">
                <a:moveTo>
                  <a:pt x="1378470" y="114300"/>
                </a:moveTo>
                <a:lnTo>
                  <a:pt x="1368945" y="114300"/>
                </a:lnTo>
                <a:lnTo>
                  <a:pt x="1368933" y="123825"/>
                </a:lnTo>
                <a:lnTo>
                  <a:pt x="1378458" y="123825"/>
                </a:lnTo>
                <a:lnTo>
                  <a:pt x="1378470" y="114300"/>
                </a:lnTo>
                <a:close/>
              </a:path>
              <a:path w="1378585" h="752475">
                <a:moveTo>
                  <a:pt x="1378470" y="57150"/>
                </a:moveTo>
                <a:lnTo>
                  <a:pt x="1368945" y="57150"/>
                </a:lnTo>
                <a:lnTo>
                  <a:pt x="1368933" y="66675"/>
                </a:lnTo>
                <a:lnTo>
                  <a:pt x="1378458" y="66675"/>
                </a:lnTo>
                <a:lnTo>
                  <a:pt x="1378470" y="57150"/>
                </a:lnTo>
                <a:close/>
              </a:path>
              <a:path w="1378585" h="752475">
                <a:moveTo>
                  <a:pt x="1378470" y="0"/>
                </a:moveTo>
                <a:lnTo>
                  <a:pt x="1368945" y="0"/>
                </a:lnTo>
                <a:lnTo>
                  <a:pt x="1368933" y="9525"/>
                </a:lnTo>
                <a:lnTo>
                  <a:pt x="1378458" y="9525"/>
                </a:lnTo>
                <a:lnTo>
                  <a:pt x="1378470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7127" y="6616715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Albuquerque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6411" y="6559580"/>
            <a:ext cx="1108710" cy="4140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Anaheim</a:t>
            </a:r>
            <a:endParaRPr sz="900">
              <a:latin typeface="Trebuchet MS"/>
              <a:cs typeface="Trebuchet MS"/>
            </a:endParaRPr>
          </a:p>
          <a:p>
            <a:pPr marL="349885">
              <a:lnSpc>
                <a:spcPct val="100000"/>
              </a:lnSpc>
              <a:spcBef>
                <a:spcPts val="450"/>
              </a:spcBef>
            </a:pP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900" spc="-1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52423"/>
                </a:solidFill>
                <a:latin typeface="Trebuchet MS"/>
                <a:cs typeface="Trebuchet MS"/>
              </a:rPr>
              <a:t>Name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97905" y="6048390"/>
            <a:ext cx="987425" cy="752475"/>
            <a:chOff x="4097905" y="6048390"/>
            <a:chExt cx="987425" cy="752475"/>
          </a:xfrm>
        </p:grpSpPr>
        <p:sp>
          <p:nvSpPr>
            <p:cNvPr id="17" name="object 17"/>
            <p:cNvSpPr/>
            <p:nvPr/>
          </p:nvSpPr>
          <p:spPr>
            <a:xfrm>
              <a:off x="4097896" y="6048400"/>
              <a:ext cx="791845" cy="752475"/>
            </a:xfrm>
            <a:custGeom>
              <a:avLst/>
              <a:gdLst/>
              <a:ahLst/>
              <a:cxnLst/>
              <a:rect l="l" t="t" r="r" b="b"/>
              <a:pathLst>
                <a:path w="791845" h="752475">
                  <a:moveTo>
                    <a:pt x="9537" y="742950"/>
                  </a:moveTo>
                  <a:lnTo>
                    <a:pt x="12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37" y="742950"/>
                  </a:lnTo>
                  <a:close/>
                </a:path>
                <a:path w="791845" h="752475">
                  <a:moveTo>
                    <a:pt x="9537" y="685800"/>
                  </a:moveTo>
                  <a:lnTo>
                    <a:pt x="12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37" y="685800"/>
                  </a:lnTo>
                  <a:close/>
                </a:path>
                <a:path w="791845" h="752475">
                  <a:moveTo>
                    <a:pt x="9537" y="628650"/>
                  </a:moveTo>
                  <a:lnTo>
                    <a:pt x="12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37" y="628650"/>
                  </a:lnTo>
                  <a:close/>
                </a:path>
                <a:path w="791845" h="752475">
                  <a:moveTo>
                    <a:pt x="9537" y="571500"/>
                  </a:moveTo>
                  <a:lnTo>
                    <a:pt x="12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37" y="571500"/>
                  </a:lnTo>
                  <a:close/>
                </a:path>
                <a:path w="791845" h="752475">
                  <a:moveTo>
                    <a:pt x="9537" y="514350"/>
                  </a:moveTo>
                  <a:lnTo>
                    <a:pt x="12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37" y="514350"/>
                  </a:lnTo>
                  <a:close/>
                </a:path>
                <a:path w="791845" h="752475">
                  <a:moveTo>
                    <a:pt x="9537" y="457200"/>
                  </a:moveTo>
                  <a:lnTo>
                    <a:pt x="12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37" y="457200"/>
                  </a:lnTo>
                  <a:close/>
                </a:path>
                <a:path w="791845" h="752475">
                  <a:moveTo>
                    <a:pt x="9537" y="400050"/>
                  </a:moveTo>
                  <a:lnTo>
                    <a:pt x="12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37" y="400050"/>
                  </a:lnTo>
                  <a:close/>
                </a:path>
                <a:path w="791845" h="752475">
                  <a:moveTo>
                    <a:pt x="9537" y="342900"/>
                  </a:moveTo>
                  <a:lnTo>
                    <a:pt x="12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37" y="342900"/>
                  </a:lnTo>
                  <a:close/>
                </a:path>
                <a:path w="791845" h="752475">
                  <a:moveTo>
                    <a:pt x="9537" y="285750"/>
                  </a:moveTo>
                  <a:lnTo>
                    <a:pt x="12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37" y="285750"/>
                  </a:lnTo>
                  <a:close/>
                </a:path>
                <a:path w="791845" h="752475">
                  <a:moveTo>
                    <a:pt x="9537" y="228600"/>
                  </a:moveTo>
                  <a:lnTo>
                    <a:pt x="12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37" y="228600"/>
                  </a:lnTo>
                  <a:close/>
                </a:path>
                <a:path w="791845" h="752475">
                  <a:moveTo>
                    <a:pt x="9537" y="171450"/>
                  </a:moveTo>
                  <a:lnTo>
                    <a:pt x="12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37" y="171450"/>
                  </a:lnTo>
                  <a:close/>
                </a:path>
                <a:path w="791845" h="752475">
                  <a:moveTo>
                    <a:pt x="9537" y="114300"/>
                  </a:moveTo>
                  <a:lnTo>
                    <a:pt x="12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37" y="114300"/>
                  </a:lnTo>
                  <a:close/>
                </a:path>
                <a:path w="791845" h="752475">
                  <a:moveTo>
                    <a:pt x="9537" y="57150"/>
                  </a:moveTo>
                  <a:lnTo>
                    <a:pt x="12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37" y="57150"/>
                  </a:lnTo>
                  <a:close/>
                </a:path>
                <a:path w="791845" h="752475">
                  <a:moveTo>
                    <a:pt x="9537" y="0"/>
                  </a:moveTo>
                  <a:lnTo>
                    <a:pt x="12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37" y="0"/>
                  </a:lnTo>
                  <a:close/>
                </a:path>
                <a:path w="791845" h="752475">
                  <a:moveTo>
                    <a:pt x="205092" y="742950"/>
                  </a:moveTo>
                  <a:lnTo>
                    <a:pt x="195567" y="742950"/>
                  </a:lnTo>
                  <a:lnTo>
                    <a:pt x="195554" y="752475"/>
                  </a:lnTo>
                  <a:lnTo>
                    <a:pt x="205079" y="752475"/>
                  </a:lnTo>
                  <a:lnTo>
                    <a:pt x="205092" y="742950"/>
                  </a:lnTo>
                  <a:close/>
                </a:path>
                <a:path w="791845" h="752475">
                  <a:moveTo>
                    <a:pt x="205092" y="685800"/>
                  </a:moveTo>
                  <a:lnTo>
                    <a:pt x="195567" y="685800"/>
                  </a:lnTo>
                  <a:lnTo>
                    <a:pt x="195554" y="695325"/>
                  </a:lnTo>
                  <a:lnTo>
                    <a:pt x="205079" y="695325"/>
                  </a:lnTo>
                  <a:lnTo>
                    <a:pt x="205092" y="685800"/>
                  </a:lnTo>
                  <a:close/>
                </a:path>
                <a:path w="791845" h="752475">
                  <a:moveTo>
                    <a:pt x="205092" y="628650"/>
                  </a:moveTo>
                  <a:lnTo>
                    <a:pt x="195567" y="628650"/>
                  </a:lnTo>
                  <a:lnTo>
                    <a:pt x="195554" y="638175"/>
                  </a:lnTo>
                  <a:lnTo>
                    <a:pt x="205079" y="638175"/>
                  </a:lnTo>
                  <a:lnTo>
                    <a:pt x="205092" y="628650"/>
                  </a:lnTo>
                  <a:close/>
                </a:path>
                <a:path w="791845" h="752475">
                  <a:moveTo>
                    <a:pt x="205092" y="571500"/>
                  </a:moveTo>
                  <a:lnTo>
                    <a:pt x="195567" y="571500"/>
                  </a:lnTo>
                  <a:lnTo>
                    <a:pt x="195554" y="581025"/>
                  </a:lnTo>
                  <a:lnTo>
                    <a:pt x="205079" y="581025"/>
                  </a:lnTo>
                  <a:lnTo>
                    <a:pt x="205092" y="571500"/>
                  </a:lnTo>
                  <a:close/>
                </a:path>
                <a:path w="791845" h="752475">
                  <a:moveTo>
                    <a:pt x="205092" y="514350"/>
                  </a:moveTo>
                  <a:lnTo>
                    <a:pt x="195567" y="514350"/>
                  </a:lnTo>
                  <a:lnTo>
                    <a:pt x="195554" y="523875"/>
                  </a:lnTo>
                  <a:lnTo>
                    <a:pt x="205079" y="523875"/>
                  </a:lnTo>
                  <a:lnTo>
                    <a:pt x="205092" y="514350"/>
                  </a:lnTo>
                  <a:close/>
                </a:path>
                <a:path w="791845" h="752475">
                  <a:moveTo>
                    <a:pt x="205092" y="457200"/>
                  </a:moveTo>
                  <a:lnTo>
                    <a:pt x="195567" y="457200"/>
                  </a:lnTo>
                  <a:lnTo>
                    <a:pt x="195554" y="466725"/>
                  </a:lnTo>
                  <a:lnTo>
                    <a:pt x="205079" y="466725"/>
                  </a:lnTo>
                  <a:lnTo>
                    <a:pt x="205092" y="457200"/>
                  </a:lnTo>
                  <a:close/>
                </a:path>
                <a:path w="791845" h="752475">
                  <a:moveTo>
                    <a:pt x="205092" y="400050"/>
                  </a:moveTo>
                  <a:lnTo>
                    <a:pt x="195567" y="400050"/>
                  </a:lnTo>
                  <a:lnTo>
                    <a:pt x="195554" y="409575"/>
                  </a:lnTo>
                  <a:lnTo>
                    <a:pt x="205079" y="409575"/>
                  </a:lnTo>
                  <a:lnTo>
                    <a:pt x="205092" y="400050"/>
                  </a:lnTo>
                  <a:close/>
                </a:path>
                <a:path w="791845" h="752475">
                  <a:moveTo>
                    <a:pt x="205092" y="342900"/>
                  </a:moveTo>
                  <a:lnTo>
                    <a:pt x="195567" y="342900"/>
                  </a:lnTo>
                  <a:lnTo>
                    <a:pt x="195554" y="352425"/>
                  </a:lnTo>
                  <a:lnTo>
                    <a:pt x="205079" y="352425"/>
                  </a:lnTo>
                  <a:lnTo>
                    <a:pt x="205092" y="342900"/>
                  </a:lnTo>
                  <a:close/>
                </a:path>
                <a:path w="791845" h="752475">
                  <a:moveTo>
                    <a:pt x="205092" y="285750"/>
                  </a:moveTo>
                  <a:lnTo>
                    <a:pt x="195567" y="285750"/>
                  </a:lnTo>
                  <a:lnTo>
                    <a:pt x="195554" y="295275"/>
                  </a:lnTo>
                  <a:lnTo>
                    <a:pt x="205079" y="295275"/>
                  </a:lnTo>
                  <a:lnTo>
                    <a:pt x="205092" y="285750"/>
                  </a:lnTo>
                  <a:close/>
                </a:path>
                <a:path w="791845" h="752475">
                  <a:moveTo>
                    <a:pt x="205092" y="228600"/>
                  </a:moveTo>
                  <a:lnTo>
                    <a:pt x="195567" y="228600"/>
                  </a:lnTo>
                  <a:lnTo>
                    <a:pt x="195554" y="238125"/>
                  </a:lnTo>
                  <a:lnTo>
                    <a:pt x="205079" y="238125"/>
                  </a:lnTo>
                  <a:lnTo>
                    <a:pt x="205092" y="228600"/>
                  </a:lnTo>
                  <a:close/>
                </a:path>
                <a:path w="791845" h="752475">
                  <a:moveTo>
                    <a:pt x="205092" y="171450"/>
                  </a:moveTo>
                  <a:lnTo>
                    <a:pt x="195567" y="171450"/>
                  </a:lnTo>
                  <a:lnTo>
                    <a:pt x="195554" y="180975"/>
                  </a:lnTo>
                  <a:lnTo>
                    <a:pt x="205079" y="180975"/>
                  </a:lnTo>
                  <a:lnTo>
                    <a:pt x="205092" y="171450"/>
                  </a:lnTo>
                  <a:close/>
                </a:path>
                <a:path w="791845" h="752475">
                  <a:moveTo>
                    <a:pt x="205092" y="114300"/>
                  </a:moveTo>
                  <a:lnTo>
                    <a:pt x="195567" y="114300"/>
                  </a:lnTo>
                  <a:lnTo>
                    <a:pt x="195554" y="123825"/>
                  </a:lnTo>
                  <a:lnTo>
                    <a:pt x="205079" y="123825"/>
                  </a:lnTo>
                  <a:lnTo>
                    <a:pt x="205092" y="114300"/>
                  </a:lnTo>
                  <a:close/>
                </a:path>
                <a:path w="791845" h="752475">
                  <a:moveTo>
                    <a:pt x="205092" y="57150"/>
                  </a:moveTo>
                  <a:lnTo>
                    <a:pt x="195567" y="57150"/>
                  </a:lnTo>
                  <a:lnTo>
                    <a:pt x="195554" y="66675"/>
                  </a:lnTo>
                  <a:lnTo>
                    <a:pt x="205079" y="66675"/>
                  </a:lnTo>
                  <a:lnTo>
                    <a:pt x="205092" y="57150"/>
                  </a:lnTo>
                  <a:close/>
                </a:path>
                <a:path w="791845" h="752475">
                  <a:moveTo>
                    <a:pt x="205092" y="0"/>
                  </a:moveTo>
                  <a:lnTo>
                    <a:pt x="195567" y="0"/>
                  </a:lnTo>
                  <a:lnTo>
                    <a:pt x="195554" y="9525"/>
                  </a:lnTo>
                  <a:lnTo>
                    <a:pt x="205079" y="9525"/>
                  </a:lnTo>
                  <a:lnTo>
                    <a:pt x="205092" y="0"/>
                  </a:lnTo>
                  <a:close/>
                </a:path>
                <a:path w="791845" h="752475">
                  <a:moveTo>
                    <a:pt x="791768" y="742950"/>
                  </a:moveTo>
                  <a:lnTo>
                    <a:pt x="782243" y="742950"/>
                  </a:lnTo>
                  <a:lnTo>
                    <a:pt x="782243" y="752475"/>
                  </a:lnTo>
                  <a:lnTo>
                    <a:pt x="791768" y="752475"/>
                  </a:lnTo>
                  <a:lnTo>
                    <a:pt x="791768" y="742950"/>
                  </a:lnTo>
                  <a:close/>
                </a:path>
                <a:path w="791845" h="752475">
                  <a:moveTo>
                    <a:pt x="791768" y="685800"/>
                  </a:moveTo>
                  <a:lnTo>
                    <a:pt x="782243" y="685800"/>
                  </a:lnTo>
                  <a:lnTo>
                    <a:pt x="782243" y="695325"/>
                  </a:lnTo>
                  <a:lnTo>
                    <a:pt x="791768" y="695325"/>
                  </a:lnTo>
                  <a:lnTo>
                    <a:pt x="791768" y="685800"/>
                  </a:lnTo>
                  <a:close/>
                </a:path>
                <a:path w="791845" h="752475">
                  <a:moveTo>
                    <a:pt x="791768" y="628650"/>
                  </a:moveTo>
                  <a:lnTo>
                    <a:pt x="782243" y="628650"/>
                  </a:lnTo>
                  <a:lnTo>
                    <a:pt x="782243" y="638175"/>
                  </a:lnTo>
                  <a:lnTo>
                    <a:pt x="791768" y="638175"/>
                  </a:lnTo>
                  <a:lnTo>
                    <a:pt x="791768" y="628650"/>
                  </a:lnTo>
                  <a:close/>
                </a:path>
                <a:path w="791845" h="752475">
                  <a:moveTo>
                    <a:pt x="791768" y="571500"/>
                  </a:moveTo>
                  <a:lnTo>
                    <a:pt x="782243" y="571500"/>
                  </a:lnTo>
                  <a:lnTo>
                    <a:pt x="782243" y="581025"/>
                  </a:lnTo>
                  <a:lnTo>
                    <a:pt x="791768" y="581025"/>
                  </a:lnTo>
                  <a:lnTo>
                    <a:pt x="791768" y="571500"/>
                  </a:lnTo>
                  <a:close/>
                </a:path>
                <a:path w="791845" h="752475">
                  <a:moveTo>
                    <a:pt x="791768" y="514350"/>
                  </a:moveTo>
                  <a:lnTo>
                    <a:pt x="782243" y="514350"/>
                  </a:lnTo>
                  <a:lnTo>
                    <a:pt x="782243" y="523875"/>
                  </a:lnTo>
                  <a:lnTo>
                    <a:pt x="791768" y="523875"/>
                  </a:lnTo>
                  <a:lnTo>
                    <a:pt x="791768" y="514350"/>
                  </a:lnTo>
                  <a:close/>
                </a:path>
                <a:path w="791845" h="752475">
                  <a:moveTo>
                    <a:pt x="791768" y="457200"/>
                  </a:moveTo>
                  <a:lnTo>
                    <a:pt x="782243" y="457200"/>
                  </a:lnTo>
                  <a:lnTo>
                    <a:pt x="782243" y="466725"/>
                  </a:lnTo>
                  <a:lnTo>
                    <a:pt x="791768" y="466725"/>
                  </a:lnTo>
                  <a:lnTo>
                    <a:pt x="791768" y="457200"/>
                  </a:lnTo>
                  <a:close/>
                </a:path>
                <a:path w="791845" h="752475">
                  <a:moveTo>
                    <a:pt x="791768" y="400050"/>
                  </a:moveTo>
                  <a:lnTo>
                    <a:pt x="782243" y="400050"/>
                  </a:lnTo>
                  <a:lnTo>
                    <a:pt x="782243" y="409575"/>
                  </a:lnTo>
                  <a:lnTo>
                    <a:pt x="791768" y="409575"/>
                  </a:lnTo>
                  <a:lnTo>
                    <a:pt x="791768" y="400050"/>
                  </a:lnTo>
                  <a:close/>
                </a:path>
                <a:path w="791845" h="752475">
                  <a:moveTo>
                    <a:pt x="791768" y="342900"/>
                  </a:moveTo>
                  <a:lnTo>
                    <a:pt x="782243" y="342900"/>
                  </a:lnTo>
                  <a:lnTo>
                    <a:pt x="782243" y="352425"/>
                  </a:lnTo>
                  <a:lnTo>
                    <a:pt x="791768" y="352425"/>
                  </a:lnTo>
                  <a:lnTo>
                    <a:pt x="791768" y="342900"/>
                  </a:lnTo>
                  <a:close/>
                </a:path>
                <a:path w="791845" h="752475">
                  <a:moveTo>
                    <a:pt x="791768" y="285750"/>
                  </a:moveTo>
                  <a:lnTo>
                    <a:pt x="782243" y="285750"/>
                  </a:lnTo>
                  <a:lnTo>
                    <a:pt x="782243" y="295275"/>
                  </a:lnTo>
                  <a:lnTo>
                    <a:pt x="791768" y="295275"/>
                  </a:lnTo>
                  <a:lnTo>
                    <a:pt x="791768" y="285750"/>
                  </a:lnTo>
                  <a:close/>
                </a:path>
                <a:path w="791845" h="752475">
                  <a:moveTo>
                    <a:pt x="791768" y="228600"/>
                  </a:moveTo>
                  <a:lnTo>
                    <a:pt x="782243" y="228600"/>
                  </a:lnTo>
                  <a:lnTo>
                    <a:pt x="782243" y="238125"/>
                  </a:lnTo>
                  <a:lnTo>
                    <a:pt x="791768" y="238125"/>
                  </a:lnTo>
                  <a:lnTo>
                    <a:pt x="791768" y="228600"/>
                  </a:lnTo>
                  <a:close/>
                </a:path>
                <a:path w="791845" h="752475">
                  <a:moveTo>
                    <a:pt x="791768" y="171450"/>
                  </a:moveTo>
                  <a:lnTo>
                    <a:pt x="782243" y="171450"/>
                  </a:lnTo>
                  <a:lnTo>
                    <a:pt x="782243" y="180975"/>
                  </a:lnTo>
                  <a:lnTo>
                    <a:pt x="791768" y="180975"/>
                  </a:lnTo>
                  <a:lnTo>
                    <a:pt x="791768" y="171450"/>
                  </a:lnTo>
                  <a:close/>
                </a:path>
                <a:path w="791845" h="752475">
                  <a:moveTo>
                    <a:pt x="791768" y="114300"/>
                  </a:moveTo>
                  <a:lnTo>
                    <a:pt x="782243" y="114300"/>
                  </a:lnTo>
                  <a:lnTo>
                    <a:pt x="782243" y="123825"/>
                  </a:lnTo>
                  <a:lnTo>
                    <a:pt x="791768" y="123825"/>
                  </a:lnTo>
                  <a:lnTo>
                    <a:pt x="791768" y="114300"/>
                  </a:lnTo>
                  <a:close/>
                </a:path>
                <a:path w="791845" h="752475">
                  <a:moveTo>
                    <a:pt x="791768" y="57150"/>
                  </a:moveTo>
                  <a:lnTo>
                    <a:pt x="782243" y="57150"/>
                  </a:lnTo>
                  <a:lnTo>
                    <a:pt x="782243" y="66675"/>
                  </a:lnTo>
                  <a:lnTo>
                    <a:pt x="791768" y="66675"/>
                  </a:lnTo>
                  <a:lnTo>
                    <a:pt x="791768" y="57150"/>
                  </a:lnTo>
                  <a:close/>
                </a:path>
                <a:path w="791845" h="752475">
                  <a:moveTo>
                    <a:pt x="791768" y="0"/>
                  </a:moveTo>
                  <a:lnTo>
                    <a:pt x="782243" y="0"/>
                  </a:lnTo>
                  <a:lnTo>
                    <a:pt x="782243" y="9525"/>
                  </a:lnTo>
                  <a:lnTo>
                    <a:pt x="791768" y="9525"/>
                  </a:lnTo>
                  <a:lnTo>
                    <a:pt x="79176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80140" y="6048400"/>
              <a:ext cx="205740" cy="752475"/>
            </a:xfrm>
            <a:custGeom>
              <a:avLst/>
              <a:gdLst/>
              <a:ahLst/>
              <a:cxnLst/>
              <a:rect l="l" t="t" r="r" b="b"/>
              <a:pathLst>
                <a:path w="205739" h="7524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205739" h="7524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205739" h="7524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205739" h="7524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205739" h="7524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205739" h="7524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205739" h="7524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205739" h="7524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205739" h="7524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205739" h="7524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205739" h="7524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205739" h="7524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205739" h="7524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205739" h="7524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05739" h="752475">
                  <a:moveTo>
                    <a:pt x="205117" y="742950"/>
                  </a:moveTo>
                  <a:lnTo>
                    <a:pt x="195592" y="742950"/>
                  </a:lnTo>
                  <a:lnTo>
                    <a:pt x="195554" y="752475"/>
                  </a:lnTo>
                  <a:lnTo>
                    <a:pt x="205079" y="752475"/>
                  </a:lnTo>
                  <a:lnTo>
                    <a:pt x="205117" y="742950"/>
                  </a:lnTo>
                  <a:close/>
                </a:path>
                <a:path w="205739" h="752475">
                  <a:moveTo>
                    <a:pt x="205117" y="685800"/>
                  </a:moveTo>
                  <a:lnTo>
                    <a:pt x="195592" y="685800"/>
                  </a:lnTo>
                  <a:lnTo>
                    <a:pt x="195554" y="695325"/>
                  </a:lnTo>
                  <a:lnTo>
                    <a:pt x="205079" y="695325"/>
                  </a:lnTo>
                  <a:lnTo>
                    <a:pt x="205117" y="685800"/>
                  </a:lnTo>
                  <a:close/>
                </a:path>
                <a:path w="205739" h="752475">
                  <a:moveTo>
                    <a:pt x="205117" y="628650"/>
                  </a:moveTo>
                  <a:lnTo>
                    <a:pt x="195592" y="628650"/>
                  </a:lnTo>
                  <a:lnTo>
                    <a:pt x="195554" y="638175"/>
                  </a:lnTo>
                  <a:lnTo>
                    <a:pt x="205079" y="638175"/>
                  </a:lnTo>
                  <a:lnTo>
                    <a:pt x="205117" y="628650"/>
                  </a:lnTo>
                  <a:close/>
                </a:path>
                <a:path w="205739" h="752475">
                  <a:moveTo>
                    <a:pt x="205117" y="571500"/>
                  </a:moveTo>
                  <a:lnTo>
                    <a:pt x="195592" y="571500"/>
                  </a:lnTo>
                  <a:lnTo>
                    <a:pt x="195554" y="581025"/>
                  </a:lnTo>
                  <a:lnTo>
                    <a:pt x="205079" y="581025"/>
                  </a:lnTo>
                  <a:lnTo>
                    <a:pt x="205117" y="571500"/>
                  </a:lnTo>
                  <a:close/>
                </a:path>
                <a:path w="205739" h="752475">
                  <a:moveTo>
                    <a:pt x="205117" y="514350"/>
                  </a:moveTo>
                  <a:lnTo>
                    <a:pt x="195592" y="514350"/>
                  </a:lnTo>
                  <a:lnTo>
                    <a:pt x="195554" y="523875"/>
                  </a:lnTo>
                  <a:lnTo>
                    <a:pt x="205079" y="523875"/>
                  </a:lnTo>
                  <a:lnTo>
                    <a:pt x="205117" y="514350"/>
                  </a:lnTo>
                  <a:close/>
                </a:path>
                <a:path w="205739" h="752475">
                  <a:moveTo>
                    <a:pt x="205117" y="457200"/>
                  </a:moveTo>
                  <a:lnTo>
                    <a:pt x="195592" y="457200"/>
                  </a:lnTo>
                  <a:lnTo>
                    <a:pt x="195554" y="466725"/>
                  </a:lnTo>
                  <a:lnTo>
                    <a:pt x="205079" y="466725"/>
                  </a:lnTo>
                  <a:lnTo>
                    <a:pt x="205117" y="457200"/>
                  </a:lnTo>
                  <a:close/>
                </a:path>
                <a:path w="205739" h="752475">
                  <a:moveTo>
                    <a:pt x="205117" y="400050"/>
                  </a:moveTo>
                  <a:lnTo>
                    <a:pt x="195592" y="400050"/>
                  </a:lnTo>
                  <a:lnTo>
                    <a:pt x="195554" y="409575"/>
                  </a:lnTo>
                  <a:lnTo>
                    <a:pt x="205079" y="409575"/>
                  </a:lnTo>
                  <a:lnTo>
                    <a:pt x="205117" y="400050"/>
                  </a:lnTo>
                  <a:close/>
                </a:path>
                <a:path w="205739" h="752475">
                  <a:moveTo>
                    <a:pt x="205117" y="342900"/>
                  </a:moveTo>
                  <a:lnTo>
                    <a:pt x="195592" y="342900"/>
                  </a:lnTo>
                  <a:lnTo>
                    <a:pt x="195554" y="352425"/>
                  </a:lnTo>
                  <a:lnTo>
                    <a:pt x="205079" y="352425"/>
                  </a:lnTo>
                  <a:lnTo>
                    <a:pt x="205117" y="342900"/>
                  </a:lnTo>
                  <a:close/>
                </a:path>
                <a:path w="205739" h="752475">
                  <a:moveTo>
                    <a:pt x="205117" y="285750"/>
                  </a:moveTo>
                  <a:lnTo>
                    <a:pt x="195592" y="285750"/>
                  </a:lnTo>
                  <a:lnTo>
                    <a:pt x="195554" y="295275"/>
                  </a:lnTo>
                  <a:lnTo>
                    <a:pt x="205079" y="295275"/>
                  </a:lnTo>
                  <a:lnTo>
                    <a:pt x="205117" y="285750"/>
                  </a:lnTo>
                  <a:close/>
                </a:path>
                <a:path w="205739" h="752475">
                  <a:moveTo>
                    <a:pt x="205117" y="228600"/>
                  </a:moveTo>
                  <a:lnTo>
                    <a:pt x="195592" y="228600"/>
                  </a:lnTo>
                  <a:lnTo>
                    <a:pt x="195554" y="238125"/>
                  </a:lnTo>
                  <a:lnTo>
                    <a:pt x="205079" y="238125"/>
                  </a:lnTo>
                  <a:lnTo>
                    <a:pt x="205117" y="228600"/>
                  </a:lnTo>
                  <a:close/>
                </a:path>
                <a:path w="205739" h="752475">
                  <a:moveTo>
                    <a:pt x="205117" y="171450"/>
                  </a:moveTo>
                  <a:lnTo>
                    <a:pt x="195592" y="171450"/>
                  </a:lnTo>
                  <a:lnTo>
                    <a:pt x="195554" y="180975"/>
                  </a:lnTo>
                  <a:lnTo>
                    <a:pt x="205079" y="180975"/>
                  </a:lnTo>
                  <a:lnTo>
                    <a:pt x="205117" y="171450"/>
                  </a:lnTo>
                  <a:close/>
                </a:path>
                <a:path w="205739" h="752475">
                  <a:moveTo>
                    <a:pt x="205117" y="114300"/>
                  </a:moveTo>
                  <a:lnTo>
                    <a:pt x="195592" y="114300"/>
                  </a:lnTo>
                  <a:lnTo>
                    <a:pt x="195554" y="123825"/>
                  </a:lnTo>
                  <a:lnTo>
                    <a:pt x="205079" y="123825"/>
                  </a:lnTo>
                  <a:lnTo>
                    <a:pt x="205117" y="114300"/>
                  </a:lnTo>
                  <a:close/>
                </a:path>
                <a:path w="205739" h="752475">
                  <a:moveTo>
                    <a:pt x="205117" y="57150"/>
                  </a:moveTo>
                  <a:lnTo>
                    <a:pt x="195592" y="57150"/>
                  </a:lnTo>
                  <a:lnTo>
                    <a:pt x="195554" y="66675"/>
                  </a:lnTo>
                  <a:lnTo>
                    <a:pt x="205079" y="66675"/>
                  </a:lnTo>
                  <a:lnTo>
                    <a:pt x="205117" y="57150"/>
                  </a:lnTo>
                  <a:close/>
                </a:path>
                <a:path w="205739" h="752475">
                  <a:moveTo>
                    <a:pt x="205117" y="0"/>
                  </a:moveTo>
                  <a:lnTo>
                    <a:pt x="195592" y="0"/>
                  </a:lnTo>
                  <a:lnTo>
                    <a:pt x="195554" y="9525"/>
                  </a:lnTo>
                  <a:lnTo>
                    <a:pt x="205079" y="9525"/>
                  </a:lnTo>
                  <a:lnTo>
                    <a:pt x="20511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45928" y="6616715"/>
            <a:ext cx="1087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…</a:t>
            </a:r>
            <a:r>
              <a:rPr sz="900" spc="38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Apple</a:t>
            </a: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Va…</a:t>
            </a:r>
            <a:r>
              <a:rPr sz="900" spc="38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…</a:t>
            </a:r>
            <a:r>
              <a:rPr sz="900" spc="165" dirty="0">
                <a:solidFill>
                  <a:srgbClr val="605D5C"/>
                </a:solidFill>
                <a:latin typeface="Trebuchet MS"/>
                <a:cs typeface="Trebuchet MS"/>
              </a:rPr>
              <a:t>  </a:t>
            </a:r>
            <a:r>
              <a:rPr sz="900" spc="-50" dirty="0">
                <a:solidFill>
                  <a:srgbClr val="605D5C"/>
                </a:solidFill>
                <a:latin typeface="Trebuchet MS"/>
                <a:cs typeface="Trebuchet MS"/>
              </a:rPr>
              <a:t>…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800" y="333375"/>
            <a:ext cx="5819775" cy="6710680"/>
            <a:chOff x="685800" y="333375"/>
            <a:chExt cx="5819775" cy="6710680"/>
          </a:xfrm>
        </p:grpSpPr>
        <p:sp>
          <p:nvSpPr>
            <p:cNvPr id="21" name="object 21"/>
            <p:cNvSpPr/>
            <p:nvPr/>
          </p:nvSpPr>
          <p:spPr>
            <a:xfrm>
              <a:off x="5271274" y="6048400"/>
              <a:ext cx="1183005" cy="752475"/>
            </a:xfrm>
            <a:custGeom>
              <a:avLst/>
              <a:gdLst/>
              <a:ahLst/>
              <a:cxnLst/>
              <a:rect l="l" t="t" r="r" b="b"/>
              <a:pathLst>
                <a:path w="1183004" h="752475">
                  <a:moveTo>
                    <a:pt x="9537" y="742950"/>
                  </a:moveTo>
                  <a:lnTo>
                    <a:pt x="12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37" y="742950"/>
                  </a:lnTo>
                  <a:close/>
                </a:path>
                <a:path w="1183004" h="752475">
                  <a:moveTo>
                    <a:pt x="9537" y="685800"/>
                  </a:moveTo>
                  <a:lnTo>
                    <a:pt x="12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37" y="685800"/>
                  </a:lnTo>
                  <a:close/>
                </a:path>
                <a:path w="1183004" h="752475">
                  <a:moveTo>
                    <a:pt x="9537" y="628650"/>
                  </a:moveTo>
                  <a:lnTo>
                    <a:pt x="12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37" y="628650"/>
                  </a:lnTo>
                  <a:close/>
                </a:path>
                <a:path w="1183004" h="752475">
                  <a:moveTo>
                    <a:pt x="9537" y="571500"/>
                  </a:moveTo>
                  <a:lnTo>
                    <a:pt x="12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37" y="571500"/>
                  </a:lnTo>
                  <a:close/>
                </a:path>
                <a:path w="1183004" h="752475">
                  <a:moveTo>
                    <a:pt x="9537" y="514350"/>
                  </a:moveTo>
                  <a:lnTo>
                    <a:pt x="12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37" y="514350"/>
                  </a:lnTo>
                  <a:close/>
                </a:path>
                <a:path w="1183004" h="752475">
                  <a:moveTo>
                    <a:pt x="9537" y="457200"/>
                  </a:moveTo>
                  <a:lnTo>
                    <a:pt x="12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37" y="457200"/>
                  </a:lnTo>
                  <a:close/>
                </a:path>
                <a:path w="1183004" h="752475">
                  <a:moveTo>
                    <a:pt x="9537" y="400050"/>
                  </a:moveTo>
                  <a:lnTo>
                    <a:pt x="12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37" y="400050"/>
                  </a:lnTo>
                  <a:close/>
                </a:path>
                <a:path w="1183004" h="752475">
                  <a:moveTo>
                    <a:pt x="9537" y="342900"/>
                  </a:moveTo>
                  <a:lnTo>
                    <a:pt x="12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37" y="342900"/>
                  </a:lnTo>
                  <a:close/>
                </a:path>
                <a:path w="1183004" h="752475">
                  <a:moveTo>
                    <a:pt x="9537" y="285750"/>
                  </a:moveTo>
                  <a:lnTo>
                    <a:pt x="12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37" y="285750"/>
                  </a:lnTo>
                  <a:close/>
                </a:path>
                <a:path w="1183004" h="752475">
                  <a:moveTo>
                    <a:pt x="9537" y="228600"/>
                  </a:moveTo>
                  <a:lnTo>
                    <a:pt x="12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37" y="228600"/>
                  </a:lnTo>
                  <a:close/>
                </a:path>
                <a:path w="1183004" h="752475">
                  <a:moveTo>
                    <a:pt x="9537" y="171450"/>
                  </a:moveTo>
                  <a:lnTo>
                    <a:pt x="12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37" y="171450"/>
                  </a:lnTo>
                  <a:close/>
                </a:path>
                <a:path w="1183004" h="752475">
                  <a:moveTo>
                    <a:pt x="9537" y="114300"/>
                  </a:moveTo>
                  <a:lnTo>
                    <a:pt x="12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37" y="114300"/>
                  </a:lnTo>
                  <a:close/>
                </a:path>
                <a:path w="1183004" h="752475">
                  <a:moveTo>
                    <a:pt x="9537" y="57150"/>
                  </a:moveTo>
                  <a:lnTo>
                    <a:pt x="12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37" y="57150"/>
                  </a:lnTo>
                  <a:close/>
                </a:path>
                <a:path w="1183004" h="752475">
                  <a:moveTo>
                    <a:pt x="9537" y="0"/>
                  </a:moveTo>
                  <a:lnTo>
                    <a:pt x="12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37" y="0"/>
                  </a:lnTo>
                  <a:close/>
                </a:path>
                <a:path w="1183004" h="752475">
                  <a:moveTo>
                    <a:pt x="1182903" y="742950"/>
                  </a:moveTo>
                  <a:lnTo>
                    <a:pt x="1173378" y="742950"/>
                  </a:lnTo>
                  <a:lnTo>
                    <a:pt x="1173378" y="752475"/>
                  </a:lnTo>
                  <a:lnTo>
                    <a:pt x="1182903" y="752475"/>
                  </a:lnTo>
                  <a:lnTo>
                    <a:pt x="1182903" y="742950"/>
                  </a:lnTo>
                  <a:close/>
                </a:path>
                <a:path w="1183004" h="752475">
                  <a:moveTo>
                    <a:pt x="1182903" y="685800"/>
                  </a:moveTo>
                  <a:lnTo>
                    <a:pt x="1173378" y="685800"/>
                  </a:lnTo>
                  <a:lnTo>
                    <a:pt x="1173378" y="695325"/>
                  </a:lnTo>
                  <a:lnTo>
                    <a:pt x="1182903" y="695325"/>
                  </a:lnTo>
                  <a:lnTo>
                    <a:pt x="1182903" y="685800"/>
                  </a:lnTo>
                  <a:close/>
                </a:path>
                <a:path w="1183004" h="752475">
                  <a:moveTo>
                    <a:pt x="1182903" y="628650"/>
                  </a:moveTo>
                  <a:lnTo>
                    <a:pt x="1173378" y="628650"/>
                  </a:lnTo>
                  <a:lnTo>
                    <a:pt x="1173378" y="638175"/>
                  </a:lnTo>
                  <a:lnTo>
                    <a:pt x="1182903" y="638175"/>
                  </a:lnTo>
                  <a:lnTo>
                    <a:pt x="1182903" y="628650"/>
                  </a:lnTo>
                  <a:close/>
                </a:path>
                <a:path w="1183004" h="752475">
                  <a:moveTo>
                    <a:pt x="1182903" y="571500"/>
                  </a:moveTo>
                  <a:lnTo>
                    <a:pt x="1173378" y="571500"/>
                  </a:lnTo>
                  <a:lnTo>
                    <a:pt x="1173378" y="581025"/>
                  </a:lnTo>
                  <a:lnTo>
                    <a:pt x="1182903" y="581025"/>
                  </a:lnTo>
                  <a:lnTo>
                    <a:pt x="1182903" y="571500"/>
                  </a:lnTo>
                  <a:close/>
                </a:path>
                <a:path w="1183004" h="752475">
                  <a:moveTo>
                    <a:pt x="1182903" y="514350"/>
                  </a:moveTo>
                  <a:lnTo>
                    <a:pt x="1173378" y="514350"/>
                  </a:lnTo>
                  <a:lnTo>
                    <a:pt x="1173378" y="523875"/>
                  </a:lnTo>
                  <a:lnTo>
                    <a:pt x="1182903" y="523875"/>
                  </a:lnTo>
                  <a:lnTo>
                    <a:pt x="1182903" y="514350"/>
                  </a:lnTo>
                  <a:close/>
                </a:path>
                <a:path w="1183004" h="752475">
                  <a:moveTo>
                    <a:pt x="1182903" y="457200"/>
                  </a:moveTo>
                  <a:lnTo>
                    <a:pt x="1173378" y="457200"/>
                  </a:lnTo>
                  <a:lnTo>
                    <a:pt x="1173378" y="466725"/>
                  </a:lnTo>
                  <a:lnTo>
                    <a:pt x="1182903" y="466725"/>
                  </a:lnTo>
                  <a:lnTo>
                    <a:pt x="1182903" y="457200"/>
                  </a:lnTo>
                  <a:close/>
                </a:path>
                <a:path w="1183004" h="752475">
                  <a:moveTo>
                    <a:pt x="1182903" y="400050"/>
                  </a:moveTo>
                  <a:lnTo>
                    <a:pt x="1173378" y="400050"/>
                  </a:lnTo>
                  <a:lnTo>
                    <a:pt x="1173378" y="409575"/>
                  </a:lnTo>
                  <a:lnTo>
                    <a:pt x="1182903" y="409575"/>
                  </a:lnTo>
                  <a:lnTo>
                    <a:pt x="1182903" y="400050"/>
                  </a:lnTo>
                  <a:close/>
                </a:path>
                <a:path w="1183004" h="752475">
                  <a:moveTo>
                    <a:pt x="1182903" y="342900"/>
                  </a:moveTo>
                  <a:lnTo>
                    <a:pt x="1173378" y="342900"/>
                  </a:lnTo>
                  <a:lnTo>
                    <a:pt x="1173378" y="352425"/>
                  </a:lnTo>
                  <a:lnTo>
                    <a:pt x="1182903" y="352425"/>
                  </a:lnTo>
                  <a:lnTo>
                    <a:pt x="1182903" y="342900"/>
                  </a:lnTo>
                  <a:close/>
                </a:path>
                <a:path w="1183004" h="752475">
                  <a:moveTo>
                    <a:pt x="1182903" y="285750"/>
                  </a:moveTo>
                  <a:lnTo>
                    <a:pt x="1173378" y="285750"/>
                  </a:lnTo>
                  <a:lnTo>
                    <a:pt x="1173378" y="295275"/>
                  </a:lnTo>
                  <a:lnTo>
                    <a:pt x="1182903" y="295275"/>
                  </a:lnTo>
                  <a:lnTo>
                    <a:pt x="1182903" y="285750"/>
                  </a:lnTo>
                  <a:close/>
                </a:path>
                <a:path w="1183004" h="752475">
                  <a:moveTo>
                    <a:pt x="1182903" y="228600"/>
                  </a:moveTo>
                  <a:lnTo>
                    <a:pt x="1173378" y="228600"/>
                  </a:lnTo>
                  <a:lnTo>
                    <a:pt x="1173378" y="238125"/>
                  </a:lnTo>
                  <a:lnTo>
                    <a:pt x="1182903" y="238125"/>
                  </a:lnTo>
                  <a:lnTo>
                    <a:pt x="1182903" y="228600"/>
                  </a:lnTo>
                  <a:close/>
                </a:path>
                <a:path w="1183004" h="752475">
                  <a:moveTo>
                    <a:pt x="1182903" y="171450"/>
                  </a:moveTo>
                  <a:lnTo>
                    <a:pt x="1173378" y="171450"/>
                  </a:lnTo>
                  <a:lnTo>
                    <a:pt x="1173378" y="180975"/>
                  </a:lnTo>
                  <a:lnTo>
                    <a:pt x="1182903" y="180975"/>
                  </a:lnTo>
                  <a:lnTo>
                    <a:pt x="1182903" y="171450"/>
                  </a:lnTo>
                  <a:close/>
                </a:path>
                <a:path w="1183004" h="752475">
                  <a:moveTo>
                    <a:pt x="1182903" y="114300"/>
                  </a:moveTo>
                  <a:lnTo>
                    <a:pt x="1173378" y="114300"/>
                  </a:lnTo>
                  <a:lnTo>
                    <a:pt x="1173378" y="123825"/>
                  </a:lnTo>
                  <a:lnTo>
                    <a:pt x="1182903" y="123825"/>
                  </a:lnTo>
                  <a:lnTo>
                    <a:pt x="1182903" y="114300"/>
                  </a:lnTo>
                  <a:close/>
                </a:path>
                <a:path w="1183004" h="752475">
                  <a:moveTo>
                    <a:pt x="1182903" y="57150"/>
                  </a:moveTo>
                  <a:lnTo>
                    <a:pt x="1173378" y="57150"/>
                  </a:lnTo>
                  <a:lnTo>
                    <a:pt x="1173378" y="66675"/>
                  </a:lnTo>
                  <a:lnTo>
                    <a:pt x="1182903" y="66675"/>
                  </a:lnTo>
                  <a:lnTo>
                    <a:pt x="1182903" y="57150"/>
                  </a:lnTo>
                  <a:close/>
                </a:path>
                <a:path w="1183004" h="752475">
                  <a:moveTo>
                    <a:pt x="1182903" y="0"/>
                  </a:moveTo>
                  <a:lnTo>
                    <a:pt x="1173378" y="0"/>
                  </a:lnTo>
                  <a:lnTo>
                    <a:pt x="1173378" y="9525"/>
                  </a:lnTo>
                  <a:lnTo>
                    <a:pt x="1182903" y="9525"/>
                  </a:lnTo>
                  <a:lnTo>
                    <a:pt x="118290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714" y="5252885"/>
              <a:ext cx="5433060" cy="748030"/>
            </a:xfrm>
            <a:custGeom>
              <a:avLst/>
              <a:gdLst/>
              <a:ahLst/>
              <a:cxnLst/>
              <a:rect l="l" t="t" r="r" b="b"/>
              <a:pathLst>
                <a:path w="5433060" h="748029">
                  <a:moveTo>
                    <a:pt x="152400" y="0"/>
                  </a:moveTo>
                  <a:lnTo>
                    <a:pt x="0" y="0"/>
                  </a:lnTo>
                  <a:lnTo>
                    <a:pt x="0" y="747890"/>
                  </a:lnTo>
                  <a:lnTo>
                    <a:pt x="152400" y="747890"/>
                  </a:lnTo>
                  <a:lnTo>
                    <a:pt x="152400" y="0"/>
                  </a:lnTo>
                  <a:close/>
                </a:path>
                <a:path w="5433060" h="748029">
                  <a:moveTo>
                    <a:pt x="347967" y="0"/>
                  </a:moveTo>
                  <a:lnTo>
                    <a:pt x="195567" y="0"/>
                  </a:lnTo>
                  <a:lnTo>
                    <a:pt x="195567" y="747890"/>
                  </a:lnTo>
                  <a:lnTo>
                    <a:pt x="347967" y="747890"/>
                  </a:lnTo>
                  <a:lnTo>
                    <a:pt x="347967" y="0"/>
                  </a:lnTo>
                  <a:close/>
                </a:path>
                <a:path w="5433060" h="748029">
                  <a:moveTo>
                    <a:pt x="543521" y="0"/>
                  </a:moveTo>
                  <a:lnTo>
                    <a:pt x="391121" y="0"/>
                  </a:lnTo>
                  <a:lnTo>
                    <a:pt x="391121" y="747890"/>
                  </a:lnTo>
                  <a:lnTo>
                    <a:pt x="543521" y="747890"/>
                  </a:lnTo>
                  <a:lnTo>
                    <a:pt x="543521" y="0"/>
                  </a:lnTo>
                  <a:close/>
                </a:path>
                <a:path w="5433060" h="748029">
                  <a:moveTo>
                    <a:pt x="739089" y="0"/>
                  </a:moveTo>
                  <a:lnTo>
                    <a:pt x="586689" y="0"/>
                  </a:lnTo>
                  <a:lnTo>
                    <a:pt x="586689" y="747890"/>
                  </a:lnTo>
                  <a:lnTo>
                    <a:pt x="739089" y="747890"/>
                  </a:lnTo>
                  <a:lnTo>
                    <a:pt x="739089" y="0"/>
                  </a:lnTo>
                  <a:close/>
                </a:path>
                <a:path w="5433060" h="748029">
                  <a:moveTo>
                    <a:pt x="934643" y="0"/>
                  </a:moveTo>
                  <a:lnTo>
                    <a:pt x="782243" y="0"/>
                  </a:lnTo>
                  <a:lnTo>
                    <a:pt x="782243" y="747890"/>
                  </a:lnTo>
                  <a:lnTo>
                    <a:pt x="934643" y="747890"/>
                  </a:lnTo>
                  <a:lnTo>
                    <a:pt x="934643" y="0"/>
                  </a:lnTo>
                  <a:close/>
                </a:path>
                <a:path w="5433060" h="748029">
                  <a:moveTo>
                    <a:pt x="1130211" y="0"/>
                  </a:moveTo>
                  <a:lnTo>
                    <a:pt x="977811" y="0"/>
                  </a:lnTo>
                  <a:lnTo>
                    <a:pt x="977811" y="747890"/>
                  </a:lnTo>
                  <a:lnTo>
                    <a:pt x="1130211" y="747890"/>
                  </a:lnTo>
                  <a:lnTo>
                    <a:pt x="1130211" y="0"/>
                  </a:lnTo>
                  <a:close/>
                </a:path>
                <a:path w="5433060" h="748029">
                  <a:moveTo>
                    <a:pt x="1325765" y="0"/>
                  </a:moveTo>
                  <a:lnTo>
                    <a:pt x="1173365" y="0"/>
                  </a:lnTo>
                  <a:lnTo>
                    <a:pt x="1173365" y="747890"/>
                  </a:lnTo>
                  <a:lnTo>
                    <a:pt x="1325765" y="747890"/>
                  </a:lnTo>
                  <a:lnTo>
                    <a:pt x="1325765" y="0"/>
                  </a:lnTo>
                  <a:close/>
                </a:path>
                <a:path w="5433060" h="748029">
                  <a:moveTo>
                    <a:pt x="1521333" y="0"/>
                  </a:moveTo>
                  <a:lnTo>
                    <a:pt x="1368933" y="0"/>
                  </a:lnTo>
                  <a:lnTo>
                    <a:pt x="1368933" y="747890"/>
                  </a:lnTo>
                  <a:lnTo>
                    <a:pt x="1521333" y="747890"/>
                  </a:lnTo>
                  <a:lnTo>
                    <a:pt x="1521333" y="0"/>
                  </a:lnTo>
                  <a:close/>
                </a:path>
                <a:path w="5433060" h="748029">
                  <a:moveTo>
                    <a:pt x="1716900" y="0"/>
                  </a:moveTo>
                  <a:lnTo>
                    <a:pt x="1564500" y="0"/>
                  </a:lnTo>
                  <a:lnTo>
                    <a:pt x="1564500" y="747890"/>
                  </a:lnTo>
                  <a:lnTo>
                    <a:pt x="1716900" y="747890"/>
                  </a:lnTo>
                  <a:lnTo>
                    <a:pt x="1716900" y="0"/>
                  </a:lnTo>
                  <a:close/>
                </a:path>
                <a:path w="5433060" h="748029">
                  <a:moveTo>
                    <a:pt x="1912467" y="0"/>
                  </a:moveTo>
                  <a:lnTo>
                    <a:pt x="1760067" y="0"/>
                  </a:lnTo>
                  <a:lnTo>
                    <a:pt x="1760067" y="747890"/>
                  </a:lnTo>
                  <a:lnTo>
                    <a:pt x="1912467" y="747890"/>
                  </a:lnTo>
                  <a:lnTo>
                    <a:pt x="1912467" y="0"/>
                  </a:lnTo>
                  <a:close/>
                </a:path>
                <a:path w="5433060" h="748029">
                  <a:moveTo>
                    <a:pt x="2108022" y="0"/>
                  </a:moveTo>
                  <a:lnTo>
                    <a:pt x="1955622" y="0"/>
                  </a:lnTo>
                  <a:lnTo>
                    <a:pt x="1955622" y="747890"/>
                  </a:lnTo>
                  <a:lnTo>
                    <a:pt x="2108022" y="747890"/>
                  </a:lnTo>
                  <a:lnTo>
                    <a:pt x="2108022" y="0"/>
                  </a:lnTo>
                  <a:close/>
                </a:path>
                <a:path w="5433060" h="748029">
                  <a:moveTo>
                    <a:pt x="2303589" y="0"/>
                  </a:moveTo>
                  <a:lnTo>
                    <a:pt x="2151189" y="0"/>
                  </a:lnTo>
                  <a:lnTo>
                    <a:pt x="2151189" y="747890"/>
                  </a:lnTo>
                  <a:lnTo>
                    <a:pt x="2303589" y="747890"/>
                  </a:lnTo>
                  <a:lnTo>
                    <a:pt x="2303589" y="0"/>
                  </a:lnTo>
                  <a:close/>
                </a:path>
                <a:path w="5433060" h="748029">
                  <a:moveTo>
                    <a:pt x="2499144" y="0"/>
                  </a:moveTo>
                  <a:lnTo>
                    <a:pt x="2346744" y="0"/>
                  </a:lnTo>
                  <a:lnTo>
                    <a:pt x="2346744" y="747890"/>
                  </a:lnTo>
                  <a:lnTo>
                    <a:pt x="2499144" y="747890"/>
                  </a:lnTo>
                  <a:lnTo>
                    <a:pt x="2499144" y="0"/>
                  </a:lnTo>
                  <a:close/>
                </a:path>
                <a:path w="5433060" h="748029">
                  <a:moveTo>
                    <a:pt x="2694711" y="0"/>
                  </a:moveTo>
                  <a:lnTo>
                    <a:pt x="2542311" y="0"/>
                  </a:lnTo>
                  <a:lnTo>
                    <a:pt x="2542311" y="747890"/>
                  </a:lnTo>
                  <a:lnTo>
                    <a:pt x="2694711" y="747890"/>
                  </a:lnTo>
                  <a:lnTo>
                    <a:pt x="2694711" y="0"/>
                  </a:lnTo>
                  <a:close/>
                </a:path>
                <a:path w="5433060" h="748029">
                  <a:moveTo>
                    <a:pt x="2890266" y="0"/>
                  </a:moveTo>
                  <a:lnTo>
                    <a:pt x="2737866" y="0"/>
                  </a:lnTo>
                  <a:lnTo>
                    <a:pt x="2737866" y="747890"/>
                  </a:lnTo>
                  <a:lnTo>
                    <a:pt x="2890266" y="747890"/>
                  </a:lnTo>
                  <a:lnTo>
                    <a:pt x="2890266" y="0"/>
                  </a:lnTo>
                  <a:close/>
                </a:path>
                <a:path w="5433060" h="748029">
                  <a:moveTo>
                    <a:pt x="3085833" y="0"/>
                  </a:moveTo>
                  <a:lnTo>
                    <a:pt x="2933433" y="0"/>
                  </a:lnTo>
                  <a:lnTo>
                    <a:pt x="2933433" y="747890"/>
                  </a:lnTo>
                  <a:lnTo>
                    <a:pt x="3085833" y="747890"/>
                  </a:lnTo>
                  <a:lnTo>
                    <a:pt x="3085833" y="0"/>
                  </a:lnTo>
                  <a:close/>
                </a:path>
                <a:path w="5433060" h="748029">
                  <a:moveTo>
                    <a:pt x="3281400" y="0"/>
                  </a:moveTo>
                  <a:lnTo>
                    <a:pt x="3129000" y="0"/>
                  </a:lnTo>
                  <a:lnTo>
                    <a:pt x="3129000" y="747890"/>
                  </a:lnTo>
                  <a:lnTo>
                    <a:pt x="3281400" y="747890"/>
                  </a:lnTo>
                  <a:lnTo>
                    <a:pt x="3281400" y="0"/>
                  </a:lnTo>
                  <a:close/>
                </a:path>
                <a:path w="5433060" h="748029">
                  <a:moveTo>
                    <a:pt x="3476968" y="0"/>
                  </a:moveTo>
                  <a:lnTo>
                    <a:pt x="3324568" y="0"/>
                  </a:lnTo>
                  <a:lnTo>
                    <a:pt x="3324568" y="747890"/>
                  </a:lnTo>
                  <a:lnTo>
                    <a:pt x="3476968" y="747890"/>
                  </a:lnTo>
                  <a:lnTo>
                    <a:pt x="3476968" y="0"/>
                  </a:lnTo>
                  <a:close/>
                </a:path>
                <a:path w="5433060" h="748029">
                  <a:moveTo>
                    <a:pt x="3672522" y="0"/>
                  </a:moveTo>
                  <a:lnTo>
                    <a:pt x="3520122" y="0"/>
                  </a:lnTo>
                  <a:lnTo>
                    <a:pt x="3520122" y="747890"/>
                  </a:lnTo>
                  <a:lnTo>
                    <a:pt x="3672522" y="747890"/>
                  </a:lnTo>
                  <a:lnTo>
                    <a:pt x="3672522" y="0"/>
                  </a:lnTo>
                  <a:close/>
                </a:path>
                <a:path w="5433060" h="748029">
                  <a:moveTo>
                    <a:pt x="3868077" y="0"/>
                  </a:moveTo>
                  <a:lnTo>
                    <a:pt x="3715677" y="0"/>
                  </a:lnTo>
                  <a:lnTo>
                    <a:pt x="3715677" y="747890"/>
                  </a:lnTo>
                  <a:lnTo>
                    <a:pt x="3868077" y="747890"/>
                  </a:lnTo>
                  <a:lnTo>
                    <a:pt x="3868077" y="0"/>
                  </a:lnTo>
                  <a:close/>
                </a:path>
                <a:path w="5433060" h="748029">
                  <a:moveTo>
                    <a:pt x="4063644" y="0"/>
                  </a:moveTo>
                  <a:lnTo>
                    <a:pt x="3911244" y="0"/>
                  </a:lnTo>
                  <a:lnTo>
                    <a:pt x="3911244" y="747890"/>
                  </a:lnTo>
                  <a:lnTo>
                    <a:pt x="4063644" y="747890"/>
                  </a:lnTo>
                  <a:lnTo>
                    <a:pt x="4063644" y="0"/>
                  </a:lnTo>
                  <a:close/>
                </a:path>
                <a:path w="5433060" h="748029">
                  <a:moveTo>
                    <a:pt x="4259199" y="0"/>
                  </a:moveTo>
                  <a:lnTo>
                    <a:pt x="4106799" y="0"/>
                  </a:lnTo>
                  <a:lnTo>
                    <a:pt x="4106799" y="747890"/>
                  </a:lnTo>
                  <a:lnTo>
                    <a:pt x="4259199" y="747890"/>
                  </a:lnTo>
                  <a:lnTo>
                    <a:pt x="4259199" y="0"/>
                  </a:lnTo>
                  <a:close/>
                </a:path>
                <a:path w="5433060" h="748029">
                  <a:moveTo>
                    <a:pt x="4454766" y="0"/>
                  </a:moveTo>
                  <a:lnTo>
                    <a:pt x="4302366" y="0"/>
                  </a:lnTo>
                  <a:lnTo>
                    <a:pt x="4302366" y="747890"/>
                  </a:lnTo>
                  <a:lnTo>
                    <a:pt x="4454766" y="747890"/>
                  </a:lnTo>
                  <a:lnTo>
                    <a:pt x="4454766" y="0"/>
                  </a:lnTo>
                  <a:close/>
                </a:path>
                <a:path w="5433060" h="748029">
                  <a:moveTo>
                    <a:pt x="4650333" y="0"/>
                  </a:moveTo>
                  <a:lnTo>
                    <a:pt x="4497933" y="0"/>
                  </a:lnTo>
                  <a:lnTo>
                    <a:pt x="4497933" y="747890"/>
                  </a:lnTo>
                  <a:lnTo>
                    <a:pt x="4650333" y="747890"/>
                  </a:lnTo>
                  <a:lnTo>
                    <a:pt x="4650333" y="0"/>
                  </a:lnTo>
                  <a:close/>
                </a:path>
                <a:path w="5433060" h="748029">
                  <a:moveTo>
                    <a:pt x="4845901" y="0"/>
                  </a:moveTo>
                  <a:lnTo>
                    <a:pt x="4693501" y="0"/>
                  </a:lnTo>
                  <a:lnTo>
                    <a:pt x="4693501" y="747890"/>
                  </a:lnTo>
                  <a:lnTo>
                    <a:pt x="4845901" y="747890"/>
                  </a:lnTo>
                  <a:lnTo>
                    <a:pt x="4845901" y="0"/>
                  </a:lnTo>
                  <a:close/>
                </a:path>
                <a:path w="5433060" h="748029">
                  <a:moveTo>
                    <a:pt x="5041455" y="0"/>
                  </a:moveTo>
                  <a:lnTo>
                    <a:pt x="4889055" y="0"/>
                  </a:lnTo>
                  <a:lnTo>
                    <a:pt x="4889055" y="747890"/>
                  </a:lnTo>
                  <a:lnTo>
                    <a:pt x="5041455" y="747890"/>
                  </a:lnTo>
                  <a:lnTo>
                    <a:pt x="5041455" y="0"/>
                  </a:lnTo>
                  <a:close/>
                </a:path>
                <a:path w="5433060" h="748029">
                  <a:moveTo>
                    <a:pt x="5237023" y="0"/>
                  </a:moveTo>
                  <a:lnTo>
                    <a:pt x="5084623" y="0"/>
                  </a:lnTo>
                  <a:lnTo>
                    <a:pt x="5084623" y="747890"/>
                  </a:lnTo>
                  <a:lnTo>
                    <a:pt x="5237023" y="747890"/>
                  </a:lnTo>
                  <a:lnTo>
                    <a:pt x="5237023" y="0"/>
                  </a:lnTo>
                  <a:close/>
                </a:path>
                <a:path w="5433060" h="748029">
                  <a:moveTo>
                    <a:pt x="5432577" y="0"/>
                  </a:moveTo>
                  <a:lnTo>
                    <a:pt x="5280177" y="0"/>
                  </a:lnTo>
                  <a:lnTo>
                    <a:pt x="5280177" y="747890"/>
                  </a:lnTo>
                  <a:lnTo>
                    <a:pt x="5432577" y="747890"/>
                  </a:lnTo>
                  <a:lnTo>
                    <a:pt x="5432577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2495" y="6960869"/>
              <a:ext cx="5593080" cy="78740"/>
            </a:xfrm>
            <a:custGeom>
              <a:avLst/>
              <a:gdLst/>
              <a:ahLst/>
              <a:cxnLst/>
              <a:rect l="l" t="t" r="r" b="b"/>
              <a:pathLst>
                <a:path w="5593080" h="78740">
                  <a:moveTo>
                    <a:pt x="0" y="0"/>
                  </a:moveTo>
                  <a:lnTo>
                    <a:pt x="5593080" y="0"/>
                  </a:lnTo>
                  <a:lnTo>
                    <a:pt x="5593080" y="78120"/>
                  </a:lnTo>
                  <a:lnTo>
                    <a:pt x="0" y="78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2495" y="6960869"/>
              <a:ext cx="156210" cy="78740"/>
            </a:xfrm>
            <a:custGeom>
              <a:avLst/>
              <a:gdLst/>
              <a:ahLst/>
              <a:cxnLst/>
              <a:rect l="l" t="t" r="r" b="b"/>
              <a:pathLst>
                <a:path w="156209" h="78740">
                  <a:moveTo>
                    <a:pt x="0" y="0"/>
                  </a:moveTo>
                  <a:lnTo>
                    <a:pt x="156062" y="0"/>
                  </a:lnTo>
                  <a:lnTo>
                    <a:pt x="156062" y="78120"/>
                  </a:lnTo>
                  <a:lnTo>
                    <a:pt x="0" y="78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2495" y="6960869"/>
              <a:ext cx="156210" cy="78740"/>
            </a:xfrm>
            <a:custGeom>
              <a:avLst/>
              <a:gdLst/>
              <a:ahLst/>
              <a:cxnLst/>
              <a:rect l="l" t="t" r="r" b="b"/>
              <a:pathLst>
                <a:path w="156209" h="78740">
                  <a:moveTo>
                    <a:pt x="0" y="0"/>
                  </a:moveTo>
                  <a:lnTo>
                    <a:pt x="156062" y="0"/>
                  </a:lnTo>
                  <a:lnTo>
                    <a:pt x="156062" y="78120"/>
                  </a:lnTo>
                </a:path>
                <a:path w="156209" h="78740">
                  <a:moveTo>
                    <a:pt x="0" y="7812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800" y="333375"/>
              <a:ext cx="4467225" cy="2667000"/>
            </a:xfrm>
            <a:custGeom>
              <a:avLst/>
              <a:gdLst/>
              <a:ahLst/>
              <a:cxnLst/>
              <a:rect l="l" t="t" r="r" b="b"/>
              <a:pathLst>
                <a:path w="4467225" h="2667000">
                  <a:moveTo>
                    <a:pt x="4467225" y="2667000"/>
                  </a:moveTo>
                  <a:lnTo>
                    <a:pt x="0" y="2667000"/>
                  </a:lnTo>
                  <a:lnTo>
                    <a:pt x="0" y="0"/>
                  </a:lnTo>
                  <a:lnTo>
                    <a:pt x="4467225" y="0"/>
                  </a:lnTo>
                  <a:lnTo>
                    <a:pt x="4467225" y="26670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588" y="847305"/>
              <a:ext cx="1954973" cy="183787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678586" y="6616715"/>
            <a:ext cx="368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Aurora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4017" y="785275"/>
            <a:ext cx="675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747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(23.32%)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6219" y="757413"/>
            <a:ext cx="979169" cy="19856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(0.12%)</a:t>
            </a:r>
            <a:endParaRPr sz="900">
              <a:latin typeface="Trebuchet MS"/>
              <a:cs typeface="Trebuchet MS"/>
            </a:endParaRPr>
          </a:p>
          <a:p>
            <a:pPr marL="29019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(0.2…)</a:t>
            </a:r>
            <a:endParaRPr sz="900">
              <a:latin typeface="Trebuchet MS"/>
              <a:cs typeface="Trebuchet MS"/>
            </a:endParaRPr>
          </a:p>
          <a:p>
            <a:pPr marL="19558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9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(0.…)</a:t>
            </a:r>
            <a:endParaRPr sz="9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15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11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(0…)</a:t>
            </a:r>
            <a:endParaRPr sz="900">
              <a:latin typeface="Trebuchet MS"/>
              <a:cs typeface="Trebuchet MS"/>
            </a:endParaRPr>
          </a:p>
          <a:p>
            <a:pPr marL="53975">
              <a:lnSpc>
                <a:spcPct val="100000"/>
              </a:lnSpc>
              <a:spcBef>
                <a:spcPts val="15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14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16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23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  <a:spcBef>
                <a:spcPts val="16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25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(…)</a:t>
            </a:r>
            <a:endParaRPr sz="9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27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(0…)</a:t>
            </a:r>
            <a:endParaRPr sz="9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32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(1%)</a:t>
            </a:r>
            <a:endParaRPr sz="900">
              <a:latin typeface="Trebuchet MS"/>
              <a:cs typeface="Trebuchet MS"/>
            </a:endParaRPr>
          </a:p>
          <a:p>
            <a:pPr marL="213360">
              <a:lnSpc>
                <a:spcPct val="100000"/>
              </a:lnSpc>
              <a:spcBef>
                <a:spcPts val="44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44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(1.3…)</a:t>
            </a:r>
            <a:endParaRPr sz="900">
              <a:latin typeface="Trebuchet MS"/>
              <a:cs typeface="Trebuchet MS"/>
            </a:endParaRPr>
          </a:p>
          <a:p>
            <a:pPr marL="37465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170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(5.31%)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3738" y="2159740"/>
            <a:ext cx="981075" cy="6038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21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510</a:t>
            </a:r>
            <a:endParaRPr sz="900">
              <a:latin typeface="Trebuchet MS"/>
              <a:cs typeface="Trebuchet MS"/>
            </a:endParaRPr>
          </a:p>
          <a:p>
            <a:pPr marL="534035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(15.92%)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428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(13.36%)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7643" y="229497"/>
            <a:ext cx="2343785" cy="5041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Name 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endParaRPr sz="1400">
              <a:latin typeface="Trebuchet MS"/>
              <a:cs typeface="Trebuchet MS"/>
            </a:endParaRPr>
          </a:p>
          <a:p>
            <a:pPr marR="59055" algn="r">
              <a:lnSpc>
                <a:spcPct val="100000"/>
              </a:lnSpc>
              <a:spcBef>
                <a:spcPts val="370"/>
              </a:spcBef>
            </a:pPr>
            <a:r>
              <a:rPr sz="1000" b="1" spc="-20" dirty="0">
                <a:solidFill>
                  <a:srgbClr val="605D5C"/>
                </a:solidFill>
                <a:latin typeface="Trebuchet MS"/>
                <a:cs typeface="Trebuchet MS"/>
              </a:rPr>
              <a:t>City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01115" y="801752"/>
            <a:ext cx="95250" cy="1781175"/>
            <a:chOff x="3801115" y="801752"/>
            <a:chExt cx="95250" cy="178117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1115" y="801752"/>
              <a:ext cx="95250" cy="952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1115" y="1049402"/>
              <a:ext cx="95250" cy="952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1115" y="1287527"/>
              <a:ext cx="95250" cy="952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1115" y="1525652"/>
              <a:ext cx="95250" cy="952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1115" y="1773302"/>
              <a:ext cx="95250" cy="952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1115" y="2011427"/>
              <a:ext cx="95250" cy="952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1115" y="2249552"/>
              <a:ext cx="95250" cy="952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1115" y="2487677"/>
              <a:ext cx="95250" cy="9525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903265" y="755681"/>
            <a:ext cx="78359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Los</a:t>
            </a:r>
            <a:r>
              <a:rPr sz="10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Angeles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56300"/>
              </a:lnSpc>
              <a:spcBef>
                <a:spcPts val="75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San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605D5C"/>
                </a:solidFill>
                <a:latin typeface="Trebuchet MS"/>
                <a:cs typeface="Trebuchet MS"/>
              </a:rPr>
              <a:t>Francisco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Seattle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San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Diego</a:t>
            </a:r>
            <a:endParaRPr sz="1000">
              <a:latin typeface="Trebuchet MS"/>
              <a:cs typeface="Trebuchet MS"/>
            </a:endParaRPr>
          </a:p>
          <a:p>
            <a:pPr marL="12700" marR="156210">
              <a:lnSpc>
                <a:spcPct val="158300"/>
              </a:lnSpc>
              <a:spcBef>
                <a:spcPts val="50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Phoenix Denver</a:t>
            </a:r>
            <a:r>
              <a:rPr sz="1000" spc="50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San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Jose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Springfield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376745" y="333375"/>
            <a:ext cx="5977255" cy="2593340"/>
            <a:chOff x="4376745" y="333375"/>
            <a:chExt cx="5977255" cy="259334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6745" y="2836069"/>
              <a:ext cx="161925" cy="904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48290" y="333375"/>
              <a:ext cx="5105400" cy="1962150"/>
            </a:xfrm>
            <a:custGeom>
              <a:avLst/>
              <a:gdLst/>
              <a:ahLst/>
              <a:cxnLst/>
              <a:rect l="l" t="t" r="r" b="b"/>
              <a:pathLst>
                <a:path w="5105400" h="1962150">
                  <a:moveTo>
                    <a:pt x="5105400" y="1962150"/>
                  </a:moveTo>
                  <a:lnTo>
                    <a:pt x="0" y="1962150"/>
                  </a:lnTo>
                  <a:lnTo>
                    <a:pt x="0" y="0"/>
                  </a:lnTo>
                  <a:lnTo>
                    <a:pt x="5105400" y="0"/>
                  </a:lnTo>
                  <a:lnTo>
                    <a:pt x="5105400" y="196215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4117" y="664466"/>
              <a:ext cx="1701482" cy="147913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060523" y="295338"/>
            <a:ext cx="1712595" cy="188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endParaRPr sz="1400">
              <a:latin typeface="Trebuchet MS"/>
              <a:cs typeface="Trebuchet MS"/>
            </a:endParaRPr>
          </a:p>
          <a:p>
            <a:pPr marL="239395">
              <a:lnSpc>
                <a:spcPct val="100000"/>
              </a:lnSpc>
              <a:spcBef>
                <a:spcPts val="64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676275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826769">
              <a:lnSpc>
                <a:spcPct val="100000"/>
              </a:lnSpc>
              <a:spcBef>
                <a:spcPts val="16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913130">
              <a:lnSpc>
                <a:spcPct val="100000"/>
              </a:lnSpc>
              <a:spcBef>
                <a:spcPts val="2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953769">
              <a:lnSpc>
                <a:spcPct val="100000"/>
              </a:lnSpc>
              <a:spcBef>
                <a:spcPts val="17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958215">
              <a:lnSpc>
                <a:spcPct val="100000"/>
              </a:lnSpc>
              <a:spcBef>
                <a:spcPts val="20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8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856615">
              <a:lnSpc>
                <a:spcPct val="100000"/>
              </a:lnSpc>
              <a:spcBef>
                <a:spcPts val="14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723265">
              <a:lnSpc>
                <a:spcPct val="100000"/>
              </a:lnSpc>
              <a:spcBef>
                <a:spcPts val="20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467359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97062" y="598838"/>
            <a:ext cx="1490980" cy="16236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2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255904">
              <a:lnSpc>
                <a:spcPct val="100000"/>
              </a:lnSpc>
              <a:spcBef>
                <a:spcPts val="1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120014">
              <a:lnSpc>
                <a:spcPct val="100000"/>
              </a:lnSpc>
              <a:spcBef>
                <a:spcPts val="19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  <a:spcBef>
                <a:spcPts val="20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17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138430">
              <a:lnSpc>
                <a:spcPct val="100000"/>
              </a:lnSpc>
              <a:spcBef>
                <a:spcPts val="25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7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  <a:p>
            <a:pPr marL="736600">
              <a:lnSpc>
                <a:spcPct val="100000"/>
              </a:lnSpc>
              <a:spcBef>
                <a:spcPts val="17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(0.59%)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82715" y="801752"/>
            <a:ext cx="95250" cy="1066800"/>
            <a:chOff x="8982715" y="801752"/>
            <a:chExt cx="95250" cy="1066800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2715" y="801752"/>
              <a:ext cx="95250" cy="952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82715" y="1049402"/>
              <a:ext cx="95250" cy="952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2715" y="1287527"/>
              <a:ext cx="95250" cy="952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82715" y="1525652"/>
              <a:ext cx="95250" cy="952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82715" y="1773302"/>
              <a:ext cx="95250" cy="9525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8959865" y="507993"/>
            <a:ext cx="880110" cy="13970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20" dirty="0">
                <a:solidFill>
                  <a:srgbClr val="605D5C"/>
                </a:solidFill>
                <a:latin typeface="Trebuchet MS"/>
                <a:cs typeface="Trebuchet MS"/>
              </a:rPr>
              <a:t>City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Albuquerque</a:t>
            </a:r>
            <a:endParaRPr sz="1000">
              <a:latin typeface="Trebuchet MS"/>
              <a:cs typeface="Trebuchet MS"/>
            </a:endParaRPr>
          </a:p>
          <a:p>
            <a:pPr marL="137160" marR="47625">
              <a:lnSpc>
                <a:spcPct val="158300"/>
              </a:lnSpc>
              <a:spcBef>
                <a:spcPts val="50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Anaheim Antioch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Apple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605D5C"/>
                </a:solidFill>
                <a:latin typeface="Trebuchet MS"/>
                <a:cs typeface="Trebuchet MS"/>
              </a:rPr>
              <a:t>Valley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Arvada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53200" y="2131219"/>
            <a:ext cx="4476750" cy="4145915"/>
            <a:chOff x="6553200" y="2131219"/>
            <a:chExt cx="4476750" cy="4145915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7854" y="2131219"/>
              <a:ext cx="161925" cy="9048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553200" y="4229100"/>
              <a:ext cx="4476750" cy="2047875"/>
            </a:xfrm>
            <a:custGeom>
              <a:avLst/>
              <a:gdLst/>
              <a:ahLst/>
              <a:cxnLst/>
              <a:rect l="l" t="t" r="r" b="b"/>
              <a:pathLst>
                <a:path w="4476750" h="2047875">
                  <a:moveTo>
                    <a:pt x="4476750" y="2047875"/>
                  </a:moveTo>
                  <a:lnTo>
                    <a:pt x="0" y="2047875"/>
                  </a:lnTo>
                  <a:lnTo>
                    <a:pt x="0" y="0"/>
                  </a:lnTo>
                  <a:lnTo>
                    <a:pt x="4476750" y="0"/>
                  </a:lnTo>
                  <a:lnTo>
                    <a:pt x="4476750" y="204787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39145" y="4661595"/>
              <a:ext cx="368300" cy="681355"/>
            </a:xfrm>
            <a:custGeom>
              <a:avLst/>
              <a:gdLst/>
              <a:ahLst/>
              <a:cxnLst/>
              <a:rect l="l" t="t" r="r" b="b"/>
              <a:pathLst>
                <a:path w="368300" h="681354">
                  <a:moveTo>
                    <a:pt x="0" y="680969"/>
                  </a:moveTo>
                  <a:lnTo>
                    <a:pt x="0" y="0"/>
                  </a:lnTo>
                  <a:lnTo>
                    <a:pt x="48706" y="1724"/>
                  </a:lnTo>
                  <a:lnTo>
                    <a:pt x="96917" y="6896"/>
                  </a:lnTo>
                  <a:lnTo>
                    <a:pt x="144632" y="15516"/>
                  </a:lnTo>
                  <a:lnTo>
                    <a:pt x="191851" y="27584"/>
                  </a:lnTo>
                  <a:lnTo>
                    <a:pt x="238099" y="42960"/>
                  </a:lnTo>
                  <a:lnTo>
                    <a:pt x="282899" y="61505"/>
                  </a:lnTo>
                  <a:lnTo>
                    <a:pt x="326253" y="83219"/>
                  </a:lnTo>
                  <a:lnTo>
                    <a:pt x="368160" y="108102"/>
                  </a:lnTo>
                  <a:lnTo>
                    <a:pt x="0" y="680969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39145" y="4769697"/>
              <a:ext cx="619760" cy="573405"/>
            </a:xfrm>
            <a:custGeom>
              <a:avLst/>
              <a:gdLst/>
              <a:ahLst/>
              <a:cxnLst/>
              <a:rect l="l" t="t" r="r" b="b"/>
              <a:pathLst>
                <a:path w="619759" h="573404">
                  <a:moveTo>
                    <a:pt x="0" y="572867"/>
                  </a:moveTo>
                  <a:lnTo>
                    <a:pt x="368160" y="0"/>
                  </a:lnTo>
                  <a:lnTo>
                    <a:pt x="408202" y="27782"/>
                  </a:lnTo>
                  <a:lnTo>
                    <a:pt x="445963" y="58198"/>
                  </a:lnTo>
                  <a:lnTo>
                    <a:pt x="481443" y="91246"/>
                  </a:lnTo>
                  <a:lnTo>
                    <a:pt x="514642" y="126927"/>
                  </a:lnTo>
                  <a:lnTo>
                    <a:pt x="545235" y="164866"/>
                  </a:lnTo>
                  <a:lnTo>
                    <a:pt x="572898" y="204688"/>
                  </a:lnTo>
                  <a:lnTo>
                    <a:pt x="597630" y="246394"/>
                  </a:lnTo>
                  <a:lnTo>
                    <a:pt x="619431" y="289982"/>
                  </a:lnTo>
                  <a:lnTo>
                    <a:pt x="0" y="572867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39145" y="5059679"/>
              <a:ext cx="681355" cy="380365"/>
            </a:xfrm>
            <a:custGeom>
              <a:avLst/>
              <a:gdLst/>
              <a:ahLst/>
              <a:cxnLst/>
              <a:rect l="l" t="t" r="r" b="b"/>
              <a:pathLst>
                <a:path w="681354" h="380364">
                  <a:moveTo>
                    <a:pt x="674038" y="379796"/>
                  </a:moveTo>
                  <a:lnTo>
                    <a:pt x="0" y="282884"/>
                  </a:lnTo>
                  <a:lnTo>
                    <a:pt x="619431" y="0"/>
                  </a:lnTo>
                  <a:lnTo>
                    <a:pt x="638096" y="45021"/>
                  </a:lnTo>
                  <a:lnTo>
                    <a:pt x="653419" y="91023"/>
                  </a:lnTo>
                  <a:lnTo>
                    <a:pt x="665400" y="138007"/>
                  </a:lnTo>
                  <a:lnTo>
                    <a:pt x="674038" y="185972"/>
                  </a:lnTo>
                  <a:lnTo>
                    <a:pt x="679263" y="234428"/>
                  </a:lnTo>
                  <a:lnTo>
                    <a:pt x="681005" y="282884"/>
                  </a:lnTo>
                  <a:lnTo>
                    <a:pt x="679263" y="331340"/>
                  </a:lnTo>
                  <a:lnTo>
                    <a:pt x="674038" y="379796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339145" y="5342564"/>
              <a:ext cx="674370" cy="446405"/>
            </a:xfrm>
            <a:custGeom>
              <a:avLst/>
              <a:gdLst/>
              <a:ahLst/>
              <a:cxnLst/>
              <a:rect l="l" t="t" r="r" b="b"/>
              <a:pathLst>
                <a:path w="674370" h="446404">
                  <a:moveTo>
                    <a:pt x="514642" y="445940"/>
                  </a:moveTo>
                  <a:lnTo>
                    <a:pt x="0" y="0"/>
                  </a:lnTo>
                  <a:lnTo>
                    <a:pt x="674038" y="96912"/>
                  </a:lnTo>
                  <a:lnTo>
                    <a:pt x="665400" y="144877"/>
                  </a:lnTo>
                  <a:lnTo>
                    <a:pt x="653419" y="191861"/>
                  </a:lnTo>
                  <a:lnTo>
                    <a:pt x="638096" y="237863"/>
                  </a:lnTo>
                  <a:lnTo>
                    <a:pt x="619431" y="282884"/>
                  </a:lnTo>
                  <a:lnTo>
                    <a:pt x="597630" y="326473"/>
                  </a:lnTo>
                  <a:lnTo>
                    <a:pt x="572898" y="368179"/>
                  </a:lnTo>
                  <a:lnTo>
                    <a:pt x="545235" y="408001"/>
                  </a:lnTo>
                  <a:lnTo>
                    <a:pt x="514642" y="445940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39145" y="5342564"/>
              <a:ext cx="514984" cy="653415"/>
            </a:xfrm>
            <a:custGeom>
              <a:avLst/>
              <a:gdLst/>
              <a:ahLst/>
              <a:cxnLst/>
              <a:rect l="l" t="t" r="r" b="b"/>
              <a:pathLst>
                <a:path w="514984" h="653414">
                  <a:moveTo>
                    <a:pt x="191851" y="653385"/>
                  </a:moveTo>
                  <a:lnTo>
                    <a:pt x="0" y="0"/>
                  </a:lnTo>
                  <a:lnTo>
                    <a:pt x="514642" y="445940"/>
                  </a:lnTo>
                  <a:lnTo>
                    <a:pt x="481443" y="481621"/>
                  </a:lnTo>
                  <a:lnTo>
                    <a:pt x="445963" y="514669"/>
                  </a:lnTo>
                  <a:lnTo>
                    <a:pt x="408202" y="545084"/>
                  </a:lnTo>
                  <a:lnTo>
                    <a:pt x="368160" y="572867"/>
                  </a:lnTo>
                  <a:lnTo>
                    <a:pt x="326253" y="597750"/>
                  </a:lnTo>
                  <a:lnTo>
                    <a:pt x="282899" y="619464"/>
                  </a:lnTo>
                  <a:lnTo>
                    <a:pt x="238099" y="638009"/>
                  </a:lnTo>
                  <a:lnTo>
                    <a:pt x="191851" y="653385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47293" y="5342564"/>
              <a:ext cx="384175" cy="681355"/>
            </a:xfrm>
            <a:custGeom>
              <a:avLst/>
              <a:gdLst/>
              <a:ahLst/>
              <a:cxnLst/>
              <a:rect l="l" t="t" r="r" b="b"/>
              <a:pathLst>
                <a:path w="384175" h="681354">
                  <a:moveTo>
                    <a:pt x="191851" y="680969"/>
                  </a:moveTo>
                  <a:lnTo>
                    <a:pt x="143145" y="679245"/>
                  </a:lnTo>
                  <a:lnTo>
                    <a:pt x="94934" y="674073"/>
                  </a:lnTo>
                  <a:lnTo>
                    <a:pt x="47219" y="665453"/>
                  </a:lnTo>
                  <a:lnTo>
                    <a:pt x="0" y="653385"/>
                  </a:lnTo>
                  <a:lnTo>
                    <a:pt x="191851" y="0"/>
                  </a:lnTo>
                  <a:lnTo>
                    <a:pt x="383703" y="653385"/>
                  </a:lnTo>
                  <a:lnTo>
                    <a:pt x="336483" y="665453"/>
                  </a:lnTo>
                  <a:lnTo>
                    <a:pt x="288768" y="674073"/>
                  </a:lnTo>
                  <a:lnTo>
                    <a:pt x="240558" y="679245"/>
                  </a:lnTo>
                  <a:lnTo>
                    <a:pt x="191851" y="680969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24502" y="5342564"/>
              <a:ext cx="514984" cy="653415"/>
            </a:xfrm>
            <a:custGeom>
              <a:avLst/>
              <a:gdLst/>
              <a:ahLst/>
              <a:cxnLst/>
              <a:rect l="l" t="t" r="r" b="b"/>
              <a:pathLst>
                <a:path w="514984" h="653414">
                  <a:moveTo>
                    <a:pt x="322790" y="653385"/>
                  </a:moveTo>
                  <a:lnTo>
                    <a:pt x="276543" y="638009"/>
                  </a:lnTo>
                  <a:lnTo>
                    <a:pt x="231742" y="619464"/>
                  </a:lnTo>
                  <a:lnTo>
                    <a:pt x="188388" y="597750"/>
                  </a:lnTo>
                  <a:lnTo>
                    <a:pt x="146482" y="572867"/>
                  </a:lnTo>
                  <a:lnTo>
                    <a:pt x="106439" y="545085"/>
                  </a:lnTo>
                  <a:lnTo>
                    <a:pt x="68678" y="514669"/>
                  </a:lnTo>
                  <a:lnTo>
                    <a:pt x="33198" y="481621"/>
                  </a:lnTo>
                  <a:lnTo>
                    <a:pt x="0" y="445940"/>
                  </a:lnTo>
                  <a:lnTo>
                    <a:pt x="514642" y="0"/>
                  </a:lnTo>
                  <a:lnTo>
                    <a:pt x="322790" y="653385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65106" y="5342564"/>
              <a:ext cx="674370" cy="446405"/>
            </a:xfrm>
            <a:custGeom>
              <a:avLst/>
              <a:gdLst/>
              <a:ahLst/>
              <a:cxnLst/>
              <a:rect l="l" t="t" r="r" b="b"/>
              <a:pathLst>
                <a:path w="674370" h="446404">
                  <a:moveTo>
                    <a:pt x="159396" y="445940"/>
                  </a:moveTo>
                  <a:lnTo>
                    <a:pt x="128803" y="408001"/>
                  </a:lnTo>
                  <a:lnTo>
                    <a:pt x="101140" y="368179"/>
                  </a:lnTo>
                  <a:lnTo>
                    <a:pt x="76408" y="326473"/>
                  </a:lnTo>
                  <a:lnTo>
                    <a:pt x="54606" y="282884"/>
                  </a:lnTo>
                  <a:lnTo>
                    <a:pt x="35941" y="237863"/>
                  </a:lnTo>
                  <a:lnTo>
                    <a:pt x="20619" y="191861"/>
                  </a:lnTo>
                  <a:lnTo>
                    <a:pt x="8638" y="144877"/>
                  </a:lnTo>
                  <a:lnTo>
                    <a:pt x="0" y="96912"/>
                  </a:lnTo>
                  <a:lnTo>
                    <a:pt x="674038" y="0"/>
                  </a:lnTo>
                  <a:lnTo>
                    <a:pt x="159396" y="445940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58140" y="5059679"/>
              <a:ext cx="681355" cy="380365"/>
            </a:xfrm>
            <a:custGeom>
              <a:avLst/>
              <a:gdLst/>
              <a:ahLst/>
              <a:cxnLst/>
              <a:rect l="l" t="t" r="r" b="b"/>
              <a:pathLst>
                <a:path w="681354" h="380364">
                  <a:moveTo>
                    <a:pt x="6966" y="379796"/>
                  </a:moveTo>
                  <a:lnTo>
                    <a:pt x="1741" y="331340"/>
                  </a:lnTo>
                  <a:lnTo>
                    <a:pt x="0" y="282884"/>
                  </a:lnTo>
                  <a:lnTo>
                    <a:pt x="1741" y="234428"/>
                  </a:lnTo>
                  <a:lnTo>
                    <a:pt x="6966" y="185972"/>
                  </a:lnTo>
                  <a:lnTo>
                    <a:pt x="15604" y="138007"/>
                  </a:lnTo>
                  <a:lnTo>
                    <a:pt x="27585" y="91023"/>
                  </a:lnTo>
                  <a:lnTo>
                    <a:pt x="42908" y="45021"/>
                  </a:lnTo>
                  <a:lnTo>
                    <a:pt x="61573" y="0"/>
                  </a:lnTo>
                  <a:lnTo>
                    <a:pt x="681005" y="282884"/>
                  </a:lnTo>
                  <a:lnTo>
                    <a:pt x="6966" y="379796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19713" y="4769697"/>
              <a:ext cx="619760" cy="573405"/>
            </a:xfrm>
            <a:custGeom>
              <a:avLst/>
              <a:gdLst/>
              <a:ahLst/>
              <a:cxnLst/>
              <a:rect l="l" t="t" r="r" b="b"/>
              <a:pathLst>
                <a:path w="619759" h="573404">
                  <a:moveTo>
                    <a:pt x="619431" y="572867"/>
                  </a:moveTo>
                  <a:lnTo>
                    <a:pt x="0" y="289982"/>
                  </a:lnTo>
                  <a:lnTo>
                    <a:pt x="21801" y="246394"/>
                  </a:lnTo>
                  <a:lnTo>
                    <a:pt x="46533" y="204688"/>
                  </a:lnTo>
                  <a:lnTo>
                    <a:pt x="74196" y="164866"/>
                  </a:lnTo>
                  <a:lnTo>
                    <a:pt x="104789" y="126927"/>
                  </a:lnTo>
                  <a:lnTo>
                    <a:pt x="137988" y="91246"/>
                  </a:lnTo>
                  <a:lnTo>
                    <a:pt x="173467" y="58198"/>
                  </a:lnTo>
                  <a:lnTo>
                    <a:pt x="211229" y="27783"/>
                  </a:lnTo>
                  <a:lnTo>
                    <a:pt x="251271" y="0"/>
                  </a:lnTo>
                  <a:lnTo>
                    <a:pt x="619431" y="572867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0984" y="4661595"/>
              <a:ext cx="368300" cy="681355"/>
            </a:xfrm>
            <a:custGeom>
              <a:avLst/>
              <a:gdLst/>
              <a:ahLst/>
              <a:cxnLst/>
              <a:rect l="l" t="t" r="r" b="b"/>
              <a:pathLst>
                <a:path w="368300" h="681354">
                  <a:moveTo>
                    <a:pt x="368160" y="680969"/>
                  </a:moveTo>
                  <a:lnTo>
                    <a:pt x="0" y="108102"/>
                  </a:lnTo>
                  <a:lnTo>
                    <a:pt x="41906" y="83219"/>
                  </a:lnTo>
                  <a:lnTo>
                    <a:pt x="85260" y="61505"/>
                  </a:lnTo>
                  <a:lnTo>
                    <a:pt x="130061" y="42960"/>
                  </a:lnTo>
                  <a:lnTo>
                    <a:pt x="176308" y="27584"/>
                  </a:lnTo>
                  <a:lnTo>
                    <a:pt x="223528" y="15516"/>
                  </a:lnTo>
                  <a:lnTo>
                    <a:pt x="271243" y="6896"/>
                  </a:lnTo>
                  <a:lnTo>
                    <a:pt x="319453" y="1724"/>
                  </a:lnTo>
                  <a:lnTo>
                    <a:pt x="368160" y="0"/>
                  </a:lnTo>
                  <a:lnTo>
                    <a:pt x="368160" y="680969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001692" y="4191063"/>
            <a:ext cx="182308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1400">
              <a:latin typeface="Trebuchet MS"/>
              <a:cs typeface="Trebuchet MS"/>
            </a:endParaRPr>
          </a:p>
          <a:p>
            <a:pPr marL="705485">
              <a:lnSpc>
                <a:spcPct val="100000"/>
              </a:lnSpc>
              <a:spcBef>
                <a:spcPts val="97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  <a:p>
            <a:pPr marL="1068705">
              <a:lnSpc>
                <a:spcPct val="100000"/>
              </a:lnSpc>
              <a:spcBef>
                <a:spcPts val="75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237126" y="5154162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75709" y="5581431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893007" y="5907689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36165" y="5581431"/>
            <a:ext cx="1354455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  <a:p>
            <a:pPr marL="207645">
              <a:lnSpc>
                <a:spcPct val="100000"/>
              </a:lnSpc>
              <a:spcBef>
                <a:spcPts val="96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  <a:p>
            <a:pPr marL="600075">
              <a:lnSpc>
                <a:spcPct val="100000"/>
              </a:lnSpc>
              <a:spcBef>
                <a:spcPts val="33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74717" y="5154162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854062" y="4528134"/>
            <a:ext cx="1129665" cy="39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725.5K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(9.09%)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461783" y="4602753"/>
            <a:ext cx="2721610" cy="1503045"/>
            <a:chOff x="7461783" y="4602753"/>
            <a:chExt cx="2721610" cy="1503045"/>
          </a:xfrm>
        </p:grpSpPr>
        <p:sp>
          <p:nvSpPr>
            <p:cNvPr id="78" name="object 78"/>
            <p:cNvSpPr/>
            <p:nvPr/>
          </p:nvSpPr>
          <p:spPr>
            <a:xfrm>
              <a:off x="8535785" y="4607515"/>
              <a:ext cx="133985" cy="65405"/>
            </a:xfrm>
            <a:custGeom>
              <a:avLst/>
              <a:gdLst/>
              <a:ahLst/>
              <a:cxnLst/>
              <a:rect l="l" t="t" r="r" b="b"/>
              <a:pathLst>
                <a:path w="133984" h="65404">
                  <a:moveTo>
                    <a:pt x="0" y="65338"/>
                  </a:moveTo>
                  <a:lnTo>
                    <a:pt x="19185" y="0"/>
                  </a:lnTo>
                  <a:lnTo>
                    <a:pt x="133485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66647" y="4840891"/>
              <a:ext cx="166370" cy="45085"/>
            </a:xfrm>
            <a:custGeom>
              <a:avLst/>
              <a:gdLst/>
              <a:ahLst/>
              <a:cxnLst/>
              <a:rect l="l" t="t" r="r" b="b"/>
              <a:pathLst>
                <a:path w="166370" h="45085">
                  <a:moveTo>
                    <a:pt x="0" y="44594"/>
                  </a:moveTo>
                  <a:lnTo>
                    <a:pt x="51463" y="0"/>
                  </a:lnTo>
                  <a:lnTo>
                    <a:pt x="165763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030027" y="5233547"/>
              <a:ext cx="182245" cy="10160"/>
            </a:xfrm>
            <a:custGeom>
              <a:avLst/>
              <a:gdLst/>
              <a:ahLst/>
              <a:cxnLst/>
              <a:rect l="l" t="t" r="r" b="b"/>
              <a:pathLst>
                <a:path w="182245" h="10160">
                  <a:moveTo>
                    <a:pt x="0" y="9690"/>
                  </a:moveTo>
                  <a:lnTo>
                    <a:pt x="67403" y="0"/>
                  </a:lnTo>
                  <a:lnTo>
                    <a:pt x="181703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974056" y="5632530"/>
              <a:ext cx="176530" cy="28575"/>
            </a:xfrm>
            <a:custGeom>
              <a:avLst/>
              <a:gdLst/>
              <a:ahLst/>
              <a:cxnLst/>
              <a:rect l="l" t="t" r="r" b="b"/>
              <a:pathLst>
                <a:path w="176529" h="28575">
                  <a:moveTo>
                    <a:pt x="0" y="0"/>
                  </a:moveTo>
                  <a:lnTo>
                    <a:pt x="61942" y="28288"/>
                  </a:lnTo>
                  <a:lnTo>
                    <a:pt x="176242" y="28288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16502" y="5929763"/>
              <a:ext cx="151130" cy="57785"/>
            </a:xfrm>
            <a:custGeom>
              <a:avLst/>
              <a:gdLst/>
              <a:ahLst/>
              <a:cxnLst/>
              <a:rect l="l" t="t" r="r" b="b"/>
              <a:pathLst>
                <a:path w="151129" h="57785">
                  <a:moveTo>
                    <a:pt x="0" y="0"/>
                  </a:moveTo>
                  <a:lnTo>
                    <a:pt x="36816" y="57287"/>
                  </a:lnTo>
                  <a:lnTo>
                    <a:pt x="151116" y="57287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15811" y="6033463"/>
              <a:ext cx="124460" cy="67945"/>
            </a:xfrm>
            <a:custGeom>
              <a:avLst/>
              <a:gdLst/>
              <a:ahLst/>
              <a:cxnLst/>
              <a:rect l="l" t="t" r="r" b="b"/>
              <a:pathLst>
                <a:path w="124459" h="67945">
                  <a:moveTo>
                    <a:pt x="123990" y="0"/>
                  </a:moveTo>
                  <a:lnTo>
                    <a:pt x="114300" y="67403"/>
                  </a:lnTo>
                  <a:lnTo>
                    <a:pt x="0" y="6740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23155" y="5870082"/>
              <a:ext cx="159385" cy="52069"/>
            </a:xfrm>
            <a:custGeom>
              <a:avLst/>
              <a:gdLst/>
              <a:ahLst/>
              <a:cxnLst/>
              <a:rect l="l" t="t" r="r" b="b"/>
              <a:pathLst>
                <a:path w="159384" h="52070">
                  <a:moveTo>
                    <a:pt x="158894" y="0"/>
                  </a:moveTo>
                  <a:lnTo>
                    <a:pt x="114299" y="51463"/>
                  </a:lnTo>
                  <a:lnTo>
                    <a:pt x="0" y="5146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27978" y="5632530"/>
              <a:ext cx="176530" cy="28575"/>
            </a:xfrm>
            <a:custGeom>
              <a:avLst/>
              <a:gdLst/>
              <a:ahLst/>
              <a:cxnLst/>
              <a:rect l="l" t="t" r="r" b="b"/>
              <a:pathLst>
                <a:path w="176529" h="28575">
                  <a:moveTo>
                    <a:pt x="176242" y="0"/>
                  </a:moveTo>
                  <a:lnTo>
                    <a:pt x="114300" y="28288"/>
                  </a:lnTo>
                  <a:lnTo>
                    <a:pt x="0" y="28288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6545" y="5233547"/>
              <a:ext cx="182245" cy="10160"/>
            </a:xfrm>
            <a:custGeom>
              <a:avLst/>
              <a:gdLst/>
              <a:ahLst/>
              <a:cxnLst/>
              <a:rect l="l" t="t" r="r" b="b"/>
              <a:pathLst>
                <a:path w="182245" h="10160">
                  <a:moveTo>
                    <a:pt x="181703" y="9690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45866" y="4840891"/>
              <a:ext cx="166370" cy="45085"/>
            </a:xfrm>
            <a:custGeom>
              <a:avLst/>
              <a:gdLst/>
              <a:ahLst/>
              <a:cxnLst/>
              <a:rect l="l" t="t" r="r" b="b"/>
              <a:pathLst>
                <a:path w="166370" h="45085">
                  <a:moveTo>
                    <a:pt x="165763" y="4459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09006" y="4607515"/>
              <a:ext cx="133985" cy="65405"/>
            </a:xfrm>
            <a:custGeom>
              <a:avLst/>
              <a:gdLst/>
              <a:ahLst/>
              <a:cxnLst/>
              <a:rect l="l" t="t" r="r" b="b"/>
              <a:pathLst>
                <a:path w="133984" h="65404">
                  <a:moveTo>
                    <a:pt x="133485" y="65338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7614" y="4697471"/>
              <a:ext cx="95250" cy="9525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7614" y="4945121"/>
              <a:ext cx="95250" cy="952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7614" y="5183261"/>
              <a:ext cx="95250" cy="9525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7614" y="5421371"/>
              <a:ext cx="95250" cy="9525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7614" y="5669021"/>
              <a:ext cx="95250" cy="952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7614" y="5907161"/>
              <a:ext cx="95250" cy="95250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0064750" y="4403718"/>
            <a:ext cx="680720" cy="16351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State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Arizona</a:t>
            </a:r>
            <a:endParaRPr sz="1000">
              <a:latin typeface="Trebuchet MS"/>
              <a:cs typeface="Trebuchet MS"/>
            </a:endParaRPr>
          </a:p>
          <a:p>
            <a:pPr marL="137160" marR="5080">
              <a:lnSpc>
                <a:spcPct val="157800"/>
              </a:lnSpc>
              <a:spcBef>
                <a:spcPts val="55"/>
              </a:spcBef>
            </a:pP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California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Colorado Idaho Montana Nevada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28600" y="3000375"/>
            <a:ext cx="10391775" cy="3202940"/>
            <a:chOff x="228600" y="3000375"/>
            <a:chExt cx="10391775" cy="3202940"/>
          </a:xfrm>
        </p:grpSpPr>
        <p:pic>
          <p:nvPicPr>
            <p:cNvPr id="97" name="object 9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58450" y="6112657"/>
              <a:ext cx="161925" cy="9048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28600" y="3000375"/>
              <a:ext cx="4410075" cy="1543050"/>
            </a:xfrm>
            <a:custGeom>
              <a:avLst/>
              <a:gdLst/>
              <a:ahLst/>
              <a:cxnLst/>
              <a:rect l="l" t="t" r="r" b="b"/>
              <a:pathLst>
                <a:path w="4410075" h="1543050">
                  <a:moveTo>
                    <a:pt x="4410075" y="1543050"/>
                  </a:moveTo>
                  <a:lnTo>
                    <a:pt x="0" y="1543050"/>
                  </a:lnTo>
                  <a:lnTo>
                    <a:pt x="0" y="0"/>
                  </a:lnTo>
                  <a:lnTo>
                    <a:pt x="4410075" y="0"/>
                  </a:lnTo>
                  <a:lnTo>
                    <a:pt x="4410075" y="154305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212605" y="2962338"/>
            <a:ext cx="2442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Name 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485450" y="3365713"/>
            <a:ext cx="991869" cy="991869"/>
            <a:chOff x="1485450" y="3365713"/>
            <a:chExt cx="991869" cy="991869"/>
          </a:xfrm>
        </p:grpSpPr>
        <p:sp>
          <p:nvSpPr>
            <p:cNvPr id="101" name="object 101"/>
            <p:cNvSpPr/>
            <p:nvPr/>
          </p:nvSpPr>
          <p:spPr>
            <a:xfrm>
              <a:off x="1931136" y="3365713"/>
              <a:ext cx="546100" cy="991869"/>
            </a:xfrm>
            <a:custGeom>
              <a:avLst/>
              <a:gdLst/>
              <a:ahLst/>
              <a:cxnLst/>
              <a:rect l="l" t="t" r="r" b="b"/>
              <a:pathLst>
                <a:path w="546100" h="991870">
                  <a:moveTo>
                    <a:pt x="50150" y="991472"/>
                  </a:moveTo>
                  <a:lnTo>
                    <a:pt x="37588" y="991315"/>
                  </a:lnTo>
                  <a:lnTo>
                    <a:pt x="25043" y="990840"/>
                  </a:lnTo>
                  <a:lnTo>
                    <a:pt x="12513" y="990048"/>
                  </a:lnTo>
                  <a:lnTo>
                    <a:pt x="0" y="988937"/>
                  </a:lnTo>
                  <a:lnTo>
                    <a:pt x="50063" y="495736"/>
                  </a:lnTo>
                  <a:lnTo>
                    <a:pt x="50063" y="0"/>
                  </a:lnTo>
                  <a:lnTo>
                    <a:pt x="100213" y="2543"/>
                  </a:lnTo>
                  <a:lnTo>
                    <a:pt x="149849" y="10146"/>
                  </a:lnTo>
                  <a:lnTo>
                    <a:pt x="198460" y="22732"/>
                  </a:lnTo>
                  <a:lnTo>
                    <a:pt x="245549" y="40170"/>
                  </a:lnTo>
                  <a:lnTo>
                    <a:pt x="290632" y="62283"/>
                  </a:lnTo>
                  <a:lnTo>
                    <a:pt x="333248" y="88844"/>
                  </a:lnTo>
                  <a:lnTo>
                    <a:pt x="372957" y="119579"/>
                  </a:lnTo>
                  <a:lnTo>
                    <a:pt x="409354" y="154174"/>
                  </a:lnTo>
                  <a:lnTo>
                    <a:pt x="442063" y="192272"/>
                  </a:lnTo>
                  <a:lnTo>
                    <a:pt x="470752" y="233485"/>
                  </a:lnTo>
                  <a:lnTo>
                    <a:pt x="495123" y="277388"/>
                  </a:lnTo>
                  <a:lnTo>
                    <a:pt x="514929" y="323532"/>
                  </a:lnTo>
                  <a:lnTo>
                    <a:pt x="529965" y="371443"/>
                  </a:lnTo>
                  <a:lnTo>
                    <a:pt x="540077" y="420629"/>
                  </a:lnTo>
                  <a:lnTo>
                    <a:pt x="545161" y="470585"/>
                  </a:lnTo>
                  <a:lnTo>
                    <a:pt x="545800" y="495692"/>
                  </a:lnTo>
                  <a:lnTo>
                    <a:pt x="545642" y="508246"/>
                  </a:lnTo>
                  <a:lnTo>
                    <a:pt x="541834" y="558316"/>
                  </a:lnTo>
                  <a:lnTo>
                    <a:pt x="532980" y="607744"/>
                  </a:lnTo>
                  <a:lnTo>
                    <a:pt x="519171" y="656022"/>
                  </a:lnTo>
                  <a:lnTo>
                    <a:pt x="500550" y="702656"/>
                  </a:lnTo>
                  <a:lnTo>
                    <a:pt x="477307" y="747167"/>
                  </a:lnTo>
                  <a:lnTo>
                    <a:pt x="449679" y="789098"/>
                  </a:lnTo>
                  <a:lnTo>
                    <a:pt x="417952" y="828020"/>
                  </a:lnTo>
                  <a:lnTo>
                    <a:pt x="382450" y="863532"/>
                  </a:lnTo>
                  <a:lnTo>
                    <a:pt x="343537" y="895270"/>
                  </a:lnTo>
                  <a:lnTo>
                    <a:pt x="301614" y="922909"/>
                  </a:lnTo>
                  <a:lnTo>
                    <a:pt x="257109" y="946165"/>
                  </a:lnTo>
                  <a:lnTo>
                    <a:pt x="210480" y="964800"/>
                  </a:lnTo>
                  <a:lnTo>
                    <a:pt x="162206" y="978621"/>
                  </a:lnTo>
                  <a:lnTo>
                    <a:pt x="112780" y="987489"/>
                  </a:lnTo>
                  <a:lnTo>
                    <a:pt x="62712" y="991311"/>
                  </a:lnTo>
                  <a:lnTo>
                    <a:pt x="50150" y="991472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496432" y="3861450"/>
              <a:ext cx="485140" cy="493395"/>
            </a:xfrm>
            <a:custGeom>
              <a:avLst/>
              <a:gdLst/>
              <a:ahLst/>
              <a:cxnLst/>
              <a:rect l="l" t="t" r="r" b="b"/>
              <a:pathLst>
                <a:path w="485139" h="493395">
                  <a:moveTo>
                    <a:pt x="434703" y="493201"/>
                  </a:moveTo>
                  <a:lnTo>
                    <a:pt x="396093" y="487743"/>
                  </a:lnTo>
                  <a:lnTo>
                    <a:pt x="358031" y="479262"/>
                  </a:lnTo>
                  <a:lnTo>
                    <a:pt x="320753" y="467820"/>
                  </a:lnTo>
                  <a:lnTo>
                    <a:pt x="284491" y="453479"/>
                  </a:lnTo>
                  <a:lnTo>
                    <a:pt x="249466" y="436337"/>
                  </a:lnTo>
                  <a:lnTo>
                    <a:pt x="215900" y="416491"/>
                  </a:lnTo>
                  <a:lnTo>
                    <a:pt x="183995" y="394071"/>
                  </a:lnTo>
                  <a:lnTo>
                    <a:pt x="153953" y="369210"/>
                  </a:lnTo>
                  <a:lnTo>
                    <a:pt x="125955" y="342068"/>
                  </a:lnTo>
                  <a:lnTo>
                    <a:pt x="100181" y="312805"/>
                  </a:lnTo>
                  <a:lnTo>
                    <a:pt x="76782" y="281611"/>
                  </a:lnTo>
                  <a:lnTo>
                    <a:pt x="55911" y="248672"/>
                  </a:lnTo>
                  <a:lnTo>
                    <a:pt x="37691" y="214196"/>
                  </a:lnTo>
                  <a:lnTo>
                    <a:pt x="22240" y="178392"/>
                  </a:lnTo>
                  <a:lnTo>
                    <a:pt x="9648" y="141487"/>
                  </a:lnTo>
                  <a:lnTo>
                    <a:pt x="0" y="103705"/>
                  </a:lnTo>
                  <a:lnTo>
                    <a:pt x="484767" y="0"/>
                  </a:lnTo>
                  <a:lnTo>
                    <a:pt x="434703" y="493201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85450" y="3690880"/>
              <a:ext cx="495934" cy="274320"/>
            </a:xfrm>
            <a:custGeom>
              <a:avLst/>
              <a:gdLst/>
              <a:ahLst/>
              <a:cxnLst/>
              <a:rect l="l" t="t" r="r" b="b"/>
              <a:pathLst>
                <a:path w="495935" h="274320">
                  <a:moveTo>
                    <a:pt x="10982" y="274275"/>
                  </a:moveTo>
                  <a:lnTo>
                    <a:pt x="4873" y="239908"/>
                  </a:lnTo>
                  <a:lnTo>
                    <a:pt x="1212" y="205368"/>
                  </a:lnTo>
                  <a:lnTo>
                    <a:pt x="0" y="170656"/>
                  </a:lnTo>
                  <a:lnTo>
                    <a:pt x="1236" y="135772"/>
                  </a:lnTo>
                  <a:lnTo>
                    <a:pt x="4897" y="101059"/>
                  </a:lnTo>
                  <a:lnTo>
                    <a:pt x="10958" y="66859"/>
                  </a:lnTo>
                  <a:lnTo>
                    <a:pt x="19420" y="33173"/>
                  </a:lnTo>
                  <a:lnTo>
                    <a:pt x="30282" y="0"/>
                  </a:lnTo>
                  <a:lnTo>
                    <a:pt x="495749" y="170569"/>
                  </a:lnTo>
                  <a:lnTo>
                    <a:pt x="10982" y="274275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15732" y="3515372"/>
              <a:ext cx="466090" cy="346075"/>
            </a:xfrm>
            <a:custGeom>
              <a:avLst/>
              <a:gdLst/>
              <a:ahLst/>
              <a:cxnLst/>
              <a:rect l="l" t="t" r="r" b="b"/>
              <a:pathLst>
                <a:path w="466089" h="346075">
                  <a:moveTo>
                    <a:pt x="465467" y="346077"/>
                  </a:moveTo>
                  <a:lnTo>
                    <a:pt x="0" y="175507"/>
                  </a:lnTo>
                  <a:lnTo>
                    <a:pt x="20591" y="127197"/>
                  </a:lnTo>
                  <a:lnTo>
                    <a:pt x="45875" y="81842"/>
                  </a:lnTo>
                  <a:lnTo>
                    <a:pt x="75853" y="39443"/>
                  </a:lnTo>
                  <a:lnTo>
                    <a:pt x="110524" y="0"/>
                  </a:lnTo>
                  <a:lnTo>
                    <a:pt x="465467" y="346077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26256" y="3429143"/>
              <a:ext cx="354965" cy="432434"/>
            </a:xfrm>
            <a:custGeom>
              <a:avLst/>
              <a:gdLst/>
              <a:ahLst/>
              <a:cxnLst/>
              <a:rect l="l" t="t" r="r" b="b"/>
              <a:pathLst>
                <a:path w="354964" h="432435">
                  <a:moveTo>
                    <a:pt x="354943" y="432306"/>
                  </a:moveTo>
                  <a:lnTo>
                    <a:pt x="0" y="86228"/>
                  </a:lnTo>
                  <a:lnTo>
                    <a:pt x="25747" y="61632"/>
                  </a:lnTo>
                  <a:lnTo>
                    <a:pt x="53050" y="39062"/>
                  </a:lnTo>
                  <a:lnTo>
                    <a:pt x="81908" y="18518"/>
                  </a:lnTo>
                  <a:lnTo>
                    <a:pt x="112321" y="0"/>
                  </a:lnTo>
                  <a:lnTo>
                    <a:pt x="354943" y="432306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38578" y="3398424"/>
              <a:ext cx="243204" cy="463550"/>
            </a:xfrm>
            <a:custGeom>
              <a:avLst/>
              <a:gdLst/>
              <a:ahLst/>
              <a:cxnLst/>
              <a:rect l="l" t="t" r="r" b="b"/>
              <a:pathLst>
                <a:path w="243205" h="463550">
                  <a:moveTo>
                    <a:pt x="242621" y="463025"/>
                  </a:moveTo>
                  <a:lnTo>
                    <a:pt x="0" y="30719"/>
                  </a:lnTo>
                  <a:lnTo>
                    <a:pt x="15960" y="22139"/>
                  </a:lnTo>
                  <a:lnTo>
                    <a:pt x="32202" y="14160"/>
                  </a:lnTo>
                  <a:lnTo>
                    <a:pt x="48725" y="6780"/>
                  </a:lnTo>
                  <a:lnTo>
                    <a:pt x="65529" y="0"/>
                  </a:lnTo>
                  <a:lnTo>
                    <a:pt x="242621" y="463025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04107" y="3379459"/>
              <a:ext cx="177165" cy="482600"/>
            </a:xfrm>
            <a:custGeom>
              <a:avLst/>
              <a:gdLst/>
              <a:ahLst/>
              <a:cxnLst/>
              <a:rect l="l" t="t" r="r" b="b"/>
              <a:pathLst>
                <a:path w="177164" h="482600">
                  <a:moveTo>
                    <a:pt x="177092" y="481990"/>
                  </a:moveTo>
                  <a:lnTo>
                    <a:pt x="0" y="18965"/>
                  </a:lnTo>
                  <a:lnTo>
                    <a:pt x="15060" y="13481"/>
                  </a:lnTo>
                  <a:lnTo>
                    <a:pt x="30274" y="8493"/>
                  </a:lnTo>
                  <a:lnTo>
                    <a:pt x="45641" y="3999"/>
                  </a:lnTo>
                  <a:lnTo>
                    <a:pt x="61161" y="0"/>
                  </a:lnTo>
                  <a:lnTo>
                    <a:pt x="177092" y="481990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65269" y="3368841"/>
              <a:ext cx="116205" cy="492759"/>
            </a:xfrm>
            <a:custGeom>
              <a:avLst/>
              <a:gdLst/>
              <a:ahLst/>
              <a:cxnLst/>
              <a:rect l="l" t="t" r="r" b="b"/>
              <a:pathLst>
                <a:path w="116205" h="492760">
                  <a:moveTo>
                    <a:pt x="115930" y="492608"/>
                  </a:moveTo>
                  <a:lnTo>
                    <a:pt x="0" y="10617"/>
                  </a:lnTo>
                  <a:lnTo>
                    <a:pt x="14958" y="7263"/>
                  </a:lnTo>
                  <a:lnTo>
                    <a:pt x="29999" y="4375"/>
                  </a:lnTo>
                  <a:lnTo>
                    <a:pt x="45122" y="1954"/>
                  </a:lnTo>
                  <a:lnTo>
                    <a:pt x="60326" y="0"/>
                  </a:lnTo>
                  <a:lnTo>
                    <a:pt x="115930" y="492608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25596" y="3366348"/>
              <a:ext cx="55880" cy="495300"/>
            </a:xfrm>
            <a:custGeom>
              <a:avLst/>
              <a:gdLst/>
              <a:ahLst/>
              <a:cxnLst/>
              <a:rect l="l" t="t" r="r" b="b"/>
              <a:pathLst>
                <a:path w="55880" h="495300">
                  <a:moveTo>
                    <a:pt x="55603" y="495101"/>
                  </a:moveTo>
                  <a:lnTo>
                    <a:pt x="0" y="2493"/>
                  </a:lnTo>
                  <a:lnTo>
                    <a:pt x="15250" y="1010"/>
                  </a:lnTo>
                  <a:lnTo>
                    <a:pt x="30539" y="0"/>
                  </a:lnTo>
                  <a:lnTo>
                    <a:pt x="55603" y="495101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956136" y="3365721"/>
              <a:ext cx="25400" cy="495934"/>
            </a:xfrm>
            <a:custGeom>
              <a:avLst/>
              <a:gdLst/>
              <a:ahLst/>
              <a:cxnLst/>
              <a:rect l="l" t="t" r="r" b="b"/>
              <a:pathLst>
                <a:path w="25400" h="495935">
                  <a:moveTo>
                    <a:pt x="25063" y="495728"/>
                  </a:moveTo>
                  <a:lnTo>
                    <a:pt x="0" y="626"/>
                  </a:lnTo>
                  <a:lnTo>
                    <a:pt x="14847" y="41"/>
                  </a:lnTo>
                  <a:lnTo>
                    <a:pt x="22277" y="0"/>
                  </a:lnTo>
                  <a:lnTo>
                    <a:pt x="25063" y="495728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978413" y="3365713"/>
              <a:ext cx="3175" cy="495934"/>
            </a:xfrm>
            <a:custGeom>
              <a:avLst/>
              <a:gdLst/>
              <a:ahLst/>
              <a:cxnLst/>
              <a:rect l="l" t="t" r="r" b="b"/>
              <a:pathLst>
                <a:path w="3175" h="495935">
                  <a:moveTo>
                    <a:pt x="2786" y="495736"/>
                  </a:moveTo>
                  <a:lnTo>
                    <a:pt x="0" y="7"/>
                  </a:lnTo>
                  <a:lnTo>
                    <a:pt x="2786" y="0"/>
                  </a:lnTo>
                  <a:lnTo>
                    <a:pt x="2786" y="495736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677891" y="3810269"/>
            <a:ext cx="675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577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(51.61%)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94000" y="4197425"/>
            <a:ext cx="675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224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(20.04%)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71455" y="3285281"/>
            <a:ext cx="862965" cy="6203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51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(4.56%)</a:t>
            </a:r>
            <a:endParaRPr sz="900">
              <a:latin typeface="Trebuchet MS"/>
              <a:cs typeface="Trebuchet MS"/>
            </a:endParaRPr>
          </a:p>
          <a:p>
            <a:pPr marL="158115">
              <a:lnSpc>
                <a:spcPct val="100000"/>
              </a:lnSpc>
              <a:spcBef>
                <a:spcPts val="245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75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 (6.71%)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100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(8.94%)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305809" y="3391117"/>
            <a:ext cx="2486025" cy="890905"/>
            <a:chOff x="1305809" y="3391117"/>
            <a:chExt cx="2486025" cy="890905"/>
          </a:xfrm>
        </p:grpSpPr>
        <p:sp>
          <p:nvSpPr>
            <p:cNvPr id="116" name="object 116"/>
            <p:cNvSpPr/>
            <p:nvPr/>
          </p:nvSpPr>
          <p:spPr>
            <a:xfrm>
              <a:off x="2488679" y="3887125"/>
              <a:ext cx="163830" cy="2540"/>
            </a:xfrm>
            <a:custGeom>
              <a:avLst/>
              <a:gdLst/>
              <a:ahLst/>
              <a:cxnLst/>
              <a:rect l="l" t="t" r="r" b="b"/>
              <a:pathLst>
                <a:path w="163830" h="2539">
                  <a:moveTo>
                    <a:pt x="0" y="0"/>
                  </a:moveTo>
                  <a:lnTo>
                    <a:pt x="49509" y="2506"/>
                  </a:lnTo>
                  <a:lnTo>
                    <a:pt x="163809" y="2506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94734" y="4239875"/>
              <a:ext cx="147955" cy="37465"/>
            </a:xfrm>
            <a:custGeom>
              <a:avLst/>
              <a:gdLst/>
              <a:ahLst/>
              <a:cxnLst/>
              <a:rect l="l" t="t" r="r" b="b"/>
              <a:pathLst>
                <a:path w="147955" h="37464">
                  <a:moveTo>
                    <a:pt x="147381" y="0"/>
                  </a:moveTo>
                  <a:lnTo>
                    <a:pt x="114299" y="36921"/>
                  </a:lnTo>
                  <a:lnTo>
                    <a:pt x="0" y="36921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10572" y="3822288"/>
              <a:ext cx="163830" cy="3810"/>
            </a:xfrm>
            <a:custGeom>
              <a:avLst/>
              <a:gdLst/>
              <a:ahLst/>
              <a:cxnLst/>
              <a:rect l="l" t="t" r="r" b="b"/>
              <a:pathLst>
                <a:path w="163830" h="3810">
                  <a:moveTo>
                    <a:pt x="163750" y="3479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94977" y="3564245"/>
              <a:ext cx="156845" cy="26670"/>
            </a:xfrm>
            <a:custGeom>
              <a:avLst/>
              <a:gdLst/>
              <a:ahLst/>
              <a:cxnLst/>
              <a:rect l="l" t="t" r="r" b="b"/>
              <a:pathLst>
                <a:path w="156844" h="26670">
                  <a:moveTo>
                    <a:pt x="156249" y="26416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59831" y="3395879"/>
              <a:ext cx="141605" cy="41910"/>
            </a:xfrm>
            <a:custGeom>
              <a:avLst/>
              <a:gdLst/>
              <a:ahLst/>
              <a:cxnLst/>
              <a:rect l="l" t="t" r="r" b="b"/>
              <a:pathLst>
                <a:path w="141605" h="41910">
                  <a:moveTo>
                    <a:pt x="141594" y="41382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6324" y="3468761"/>
              <a:ext cx="95250" cy="9525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6324" y="3716411"/>
              <a:ext cx="95250" cy="9525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6324" y="3954520"/>
              <a:ext cx="95250" cy="95250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3673475" y="3174993"/>
            <a:ext cx="821055" cy="911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State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California</a:t>
            </a:r>
            <a:endParaRPr sz="1000">
              <a:latin typeface="Trebuchet MS"/>
              <a:cs typeface="Trebuchet MS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Washington Arizona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4067190" y="2295525"/>
            <a:ext cx="5362575" cy="2174240"/>
            <a:chOff x="4067190" y="2295525"/>
            <a:chExt cx="5362575" cy="2174240"/>
          </a:xfrm>
        </p:grpSpPr>
        <p:pic>
          <p:nvPicPr>
            <p:cNvPr id="126" name="object 1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7190" y="4379107"/>
              <a:ext cx="161925" cy="9048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172199" y="2295525"/>
              <a:ext cx="3257550" cy="1543050"/>
            </a:xfrm>
            <a:custGeom>
              <a:avLst/>
              <a:gdLst/>
              <a:ahLst/>
              <a:cxnLst/>
              <a:rect l="l" t="t" r="r" b="b"/>
              <a:pathLst>
                <a:path w="3257550" h="1543050">
                  <a:moveTo>
                    <a:pt x="3257550" y="1543050"/>
                  </a:moveTo>
                  <a:lnTo>
                    <a:pt x="0" y="1543050"/>
                  </a:lnTo>
                  <a:lnTo>
                    <a:pt x="0" y="0"/>
                  </a:lnTo>
                  <a:lnTo>
                    <a:pt x="3257550" y="0"/>
                  </a:lnTo>
                  <a:lnTo>
                    <a:pt x="3257550" y="154305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6207125" y="2257488"/>
            <a:ext cx="1918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 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866680" y="2674703"/>
            <a:ext cx="963930" cy="963930"/>
            <a:chOff x="6866680" y="2674703"/>
            <a:chExt cx="963930" cy="963930"/>
          </a:xfrm>
        </p:grpSpPr>
        <p:sp>
          <p:nvSpPr>
            <p:cNvPr id="130" name="object 130"/>
            <p:cNvSpPr/>
            <p:nvPr/>
          </p:nvSpPr>
          <p:spPr>
            <a:xfrm>
              <a:off x="7008377" y="2674703"/>
              <a:ext cx="822325" cy="963930"/>
            </a:xfrm>
            <a:custGeom>
              <a:avLst/>
              <a:gdLst/>
              <a:ahLst/>
              <a:cxnLst/>
              <a:rect l="l" t="t" r="r" b="b"/>
              <a:pathLst>
                <a:path w="822325" h="963929">
                  <a:moveTo>
                    <a:pt x="346739" y="963748"/>
                  </a:moveTo>
                  <a:lnTo>
                    <a:pt x="302444" y="962314"/>
                  </a:lnTo>
                  <a:lnTo>
                    <a:pt x="258468" y="956817"/>
                  </a:lnTo>
                  <a:lnTo>
                    <a:pt x="215184" y="947303"/>
                  </a:lnTo>
                  <a:lnTo>
                    <a:pt x="172955" y="933852"/>
                  </a:lnTo>
                  <a:lnTo>
                    <a:pt x="132142" y="916580"/>
                  </a:lnTo>
                  <a:lnTo>
                    <a:pt x="93087" y="895630"/>
                  </a:lnTo>
                  <a:lnTo>
                    <a:pt x="56123" y="871182"/>
                  </a:lnTo>
                  <a:lnTo>
                    <a:pt x="21561" y="843441"/>
                  </a:lnTo>
                  <a:lnTo>
                    <a:pt x="0" y="823233"/>
                  </a:lnTo>
                  <a:lnTo>
                    <a:pt x="340167" y="481896"/>
                  </a:lnTo>
                  <a:lnTo>
                    <a:pt x="340167" y="0"/>
                  </a:lnTo>
                  <a:lnTo>
                    <a:pt x="384438" y="2037"/>
                  </a:lnTo>
                  <a:lnTo>
                    <a:pt x="428335" y="8134"/>
                  </a:lnTo>
                  <a:lnTo>
                    <a:pt x="471486" y="18237"/>
                  </a:lnTo>
                  <a:lnTo>
                    <a:pt x="513527" y="32262"/>
                  </a:lnTo>
                  <a:lnTo>
                    <a:pt x="554101" y="50090"/>
                  </a:lnTo>
                  <a:lnTo>
                    <a:pt x="592866" y="71569"/>
                  </a:lnTo>
                  <a:lnTo>
                    <a:pt x="629493" y="96520"/>
                  </a:lnTo>
                  <a:lnTo>
                    <a:pt x="663674" y="124730"/>
                  </a:lnTo>
                  <a:lnTo>
                    <a:pt x="695118" y="155961"/>
                  </a:lnTo>
                  <a:lnTo>
                    <a:pt x="723560" y="189948"/>
                  </a:lnTo>
                  <a:lnTo>
                    <a:pt x="748760" y="226404"/>
                  </a:lnTo>
                  <a:lnTo>
                    <a:pt x="770504" y="265022"/>
                  </a:lnTo>
                  <a:lnTo>
                    <a:pt x="788608" y="305474"/>
                  </a:lnTo>
                  <a:lnTo>
                    <a:pt x="802920" y="347417"/>
                  </a:lnTo>
                  <a:lnTo>
                    <a:pt x="813317" y="390499"/>
                  </a:lnTo>
                  <a:lnTo>
                    <a:pt x="819712" y="434353"/>
                  </a:lnTo>
                  <a:lnTo>
                    <a:pt x="822052" y="478610"/>
                  </a:lnTo>
                  <a:lnTo>
                    <a:pt x="821927" y="493386"/>
                  </a:lnTo>
                  <a:lnTo>
                    <a:pt x="818834" y="537596"/>
                  </a:lnTo>
                  <a:lnTo>
                    <a:pt x="811692" y="581336"/>
                  </a:lnTo>
                  <a:lnTo>
                    <a:pt x="800563" y="624233"/>
                  </a:lnTo>
                  <a:lnTo>
                    <a:pt x="785540" y="665927"/>
                  </a:lnTo>
                  <a:lnTo>
                    <a:pt x="766749" y="706065"/>
                  </a:lnTo>
                  <a:lnTo>
                    <a:pt x="744351" y="744307"/>
                  </a:lnTo>
                  <a:lnTo>
                    <a:pt x="718534" y="780329"/>
                  </a:lnTo>
                  <a:lnTo>
                    <a:pt x="689517" y="813828"/>
                  </a:lnTo>
                  <a:lnTo>
                    <a:pt x="657546" y="844518"/>
                  </a:lnTo>
                  <a:lnTo>
                    <a:pt x="622890" y="872142"/>
                  </a:lnTo>
                  <a:lnTo>
                    <a:pt x="585843" y="896465"/>
                  </a:lnTo>
                  <a:lnTo>
                    <a:pt x="546718" y="917282"/>
                  </a:lnTo>
                  <a:lnTo>
                    <a:pt x="505846" y="934417"/>
                  </a:lnTo>
                  <a:lnTo>
                    <a:pt x="463573" y="947724"/>
                  </a:lnTo>
                  <a:lnTo>
                    <a:pt x="420256" y="957091"/>
                  </a:lnTo>
                  <a:lnTo>
                    <a:pt x="376262" y="962439"/>
                  </a:lnTo>
                  <a:lnTo>
                    <a:pt x="361511" y="963320"/>
                  </a:lnTo>
                  <a:lnTo>
                    <a:pt x="346739" y="963748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66680" y="3058273"/>
              <a:ext cx="481965" cy="440055"/>
            </a:xfrm>
            <a:custGeom>
              <a:avLst/>
              <a:gdLst/>
              <a:ahLst/>
              <a:cxnLst/>
              <a:rect l="l" t="t" r="r" b="b"/>
              <a:pathLst>
                <a:path w="481965" h="440054">
                  <a:moveTo>
                    <a:pt x="141697" y="439663"/>
                  </a:moveTo>
                  <a:lnTo>
                    <a:pt x="111456" y="406583"/>
                  </a:lnTo>
                  <a:lnTo>
                    <a:pt x="84410" y="370825"/>
                  </a:lnTo>
                  <a:lnTo>
                    <a:pt x="60806" y="332707"/>
                  </a:lnTo>
                  <a:lnTo>
                    <a:pt x="40851" y="292573"/>
                  </a:lnTo>
                  <a:lnTo>
                    <a:pt x="24711" y="250761"/>
                  </a:lnTo>
                  <a:lnTo>
                    <a:pt x="12523" y="207614"/>
                  </a:lnTo>
                  <a:lnTo>
                    <a:pt x="4398" y="163522"/>
                  </a:lnTo>
                  <a:lnTo>
                    <a:pt x="406" y="118880"/>
                  </a:lnTo>
                  <a:lnTo>
                    <a:pt x="0" y="103932"/>
                  </a:lnTo>
                  <a:lnTo>
                    <a:pt x="57" y="88992"/>
                  </a:lnTo>
                  <a:lnTo>
                    <a:pt x="3010" y="44255"/>
                  </a:lnTo>
                  <a:lnTo>
                    <a:pt x="10105" y="0"/>
                  </a:lnTo>
                  <a:lnTo>
                    <a:pt x="481864" y="98326"/>
                  </a:lnTo>
                  <a:lnTo>
                    <a:pt x="141697" y="439663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76786" y="2866924"/>
              <a:ext cx="471805" cy="290195"/>
            </a:xfrm>
            <a:custGeom>
              <a:avLst/>
              <a:gdLst/>
              <a:ahLst/>
              <a:cxnLst/>
              <a:rect l="l" t="t" r="r" b="b"/>
              <a:pathLst>
                <a:path w="471804" h="290194">
                  <a:moveTo>
                    <a:pt x="471758" y="289675"/>
                  </a:moveTo>
                  <a:lnTo>
                    <a:pt x="0" y="191348"/>
                  </a:lnTo>
                  <a:lnTo>
                    <a:pt x="13649" y="139883"/>
                  </a:lnTo>
                  <a:lnTo>
                    <a:pt x="32639" y="90837"/>
                  </a:lnTo>
                  <a:lnTo>
                    <a:pt x="56971" y="44209"/>
                  </a:lnTo>
                  <a:lnTo>
                    <a:pt x="86645" y="0"/>
                  </a:lnTo>
                  <a:lnTo>
                    <a:pt x="471758" y="289675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963431" y="2750599"/>
              <a:ext cx="385445" cy="406400"/>
            </a:xfrm>
            <a:custGeom>
              <a:avLst/>
              <a:gdLst/>
              <a:ahLst/>
              <a:cxnLst/>
              <a:rect l="l" t="t" r="r" b="b"/>
              <a:pathLst>
                <a:path w="385445" h="406400">
                  <a:moveTo>
                    <a:pt x="385113" y="406000"/>
                  </a:moveTo>
                  <a:lnTo>
                    <a:pt x="0" y="116325"/>
                  </a:lnTo>
                  <a:lnTo>
                    <a:pt x="27445" y="82997"/>
                  </a:lnTo>
                  <a:lnTo>
                    <a:pt x="57513" y="52500"/>
                  </a:lnTo>
                  <a:lnTo>
                    <a:pt x="90205" y="24834"/>
                  </a:lnTo>
                  <a:lnTo>
                    <a:pt x="125521" y="0"/>
                  </a:lnTo>
                  <a:lnTo>
                    <a:pt x="385113" y="406000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088952" y="2700027"/>
              <a:ext cx="259715" cy="457200"/>
            </a:xfrm>
            <a:custGeom>
              <a:avLst/>
              <a:gdLst/>
              <a:ahLst/>
              <a:cxnLst/>
              <a:rect l="l" t="t" r="r" b="b"/>
              <a:pathLst>
                <a:path w="259715" h="457200">
                  <a:moveTo>
                    <a:pt x="259592" y="456572"/>
                  </a:moveTo>
                  <a:lnTo>
                    <a:pt x="0" y="50572"/>
                  </a:lnTo>
                  <a:lnTo>
                    <a:pt x="25198" y="35513"/>
                  </a:lnTo>
                  <a:lnTo>
                    <a:pt x="51169" y="22064"/>
                  </a:lnTo>
                  <a:lnTo>
                    <a:pt x="77912" y="10227"/>
                  </a:lnTo>
                  <a:lnTo>
                    <a:pt x="105428" y="0"/>
                  </a:lnTo>
                  <a:lnTo>
                    <a:pt x="259592" y="456572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94380" y="2686494"/>
              <a:ext cx="154305" cy="470534"/>
            </a:xfrm>
            <a:custGeom>
              <a:avLst/>
              <a:gdLst/>
              <a:ahLst/>
              <a:cxnLst/>
              <a:rect l="l" t="t" r="r" b="b"/>
              <a:pathLst>
                <a:path w="154304" h="470535">
                  <a:moveTo>
                    <a:pt x="154164" y="470105"/>
                  </a:moveTo>
                  <a:lnTo>
                    <a:pt x="0" y="13533"/>
                  </a:lnTo>
                  <a:lnTo>
                    <a:pt x="11921" y="9679"/>
                  </a:lnTo>
                  <a:lnTo>
                    <a:pt x="23932" y="6139"/>
                  </a:lnTo>
                  <a:lnTo>
                    <a:pt x="36029" y="2912"/>
                  </a:lnTo>
                  <a:lnTo>
                    <a:pt x="48215" y="0"/>
                  </a:lnTo>
                  <a:lnTo>
                    <a:pt x="154164" y="470105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242596" y="2679772"/>
              <a:ext cx="106045" cy="476884"/>
            </a:xfrm>
            <a:custGeom>
              <a:avLst/>
              <a:gdLst/>
              <a:ahLst/>
              <a:cxnLst/>
              <a:rect l="l" t="t" r="r" b="b"/>
              <a:pathLst>
                <a:path w="106045" h="476885">
                  <a:moveTo>
                    <a:pt x="105948" y="476828"/>
                  </a:moveTo>
                  <a:lnTo>
                    <a:pt x="0" y="6722"/>
                  </a:lnTo>
                  <a:lnTo>
                    <a:pt x="18056" y="3014"/>
                  </a:lnTo>
                  <a:lnTo>
                    <a:pt x="36240" y="0"/>
                  </a:lnTo>
                  <a:lnTo>
                    <a:pt x="105948" y="476828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278837" y="2675972"/>
              <a:ext cx="69850" cy="480695"/>
            </a:xfrm>
            <a:custGeom>
              <a:avLst/>
              <a:gdLst/>
              <a:ahLst/>
              <a:cxnLst/>
              <a:rect l="l" t="t" r="r" b="b"/>
              <a:pathLst>
                <a:path w="69850" h="480694">
                  <a:moveTo>
                    <a:pt x="69707" y="480627"/>
                  </a:moveTo>
                  <a:lnTo>
                    <a:pt x="0" y="3799"/>
                  </a:lnTo>
                  <a:lnTo>
                    <a:pt x="17346" y="1584"/>
                  </a:lnTo>
                  <a:lnTo>
                    <a:pt x="34761" y="0"/>
                  </a:lnTo>
                  <a:lnTo>
                    <a:pt x="69707" y="480627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13599" y="2674940"/>
              <a:ext cx="35560" cy="481965"/>
            </a:xfrm>
            <a:custGeom>
              <a:avLst/>
              <a:gdLst/>
              <a:ahLst/>
              <a:cxnLst/>
              <a:rect l="l" t="t" r="r" b="b"/>
              <a:pathLst>
                <a:path w="35559" h="481964">
                  <a:moveTo>
                    <a:pt x="34945" y="481659"/>
                  </a:moveTo>
                  <a:lnTo>
                    <a:pt x="0" y="1031"/>
                  </a:lnTo>
                  <a:lnTo>
                    <a:pt x="13208" y="207"/>
                  </a:lnTo>
                  <a:lnTo>
                    <a:pt x="19823" y="0"/>
                  </a:lnTo>
                  <a:lnTo>
                    <a:pt x="34945" y="481659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333422" y="2674704"/>
              <a:ext cx="15240" cy="481965"/>
            </a:xfrm>
            <a:custGeom>
              <a:avLst/>
              <a:gdLst/>
              <a:ahLst/>
              <a:cxnLst/>
              <a:rect l="l" t="t" r="r" b="b"/>
              <a:pathLst>
                <a:path w="15240" h="481964">
                  <a:moveTo>
                    <a:pt x="15122" y="481895"/>
                  </a:moveTo>
                  <a:lnTo>
                    <a:pt x="0" y="236"/>
                  </a:lnTo>
                  <a:lnTo>
                    <a:pt x="14177" y="0"/>
                  </a:lnTo>
                  <a:lnTo>
                    <a:pt x="15122" y="481895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347599" y="2674703"/>
              <a:ext cx="1270" cy="481965"/>
            </a:xfrm>
            <a:custGeom>
              <a:avLst/>
              <a:gdLst/>
              <a:ahLst/>
              <a:cxnLst/>
              <a:rect l="l" t="t" r="r" b="b"/>
              <a:pathLst>
                <a:path w="1270" h="481964">
                  <a:moveTo>
                    <a:pt x="945" y="481896"/>
                  </a:moveTo>
                  <a:lnTo>
                    <a:pt x="0" y="0"/>
                  </a:lnTo>
                  <a:lnTo>
                    <a:pt x="945" y="0"/>
                  </a:lnTo>
                  <a:lnTo>
                    <a:pt x="945" y="481896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7594681" y="3608796"/>
            <a:ext cx="547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2K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(62.4…)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45949" y="3264006"/>
            <a:ext cx="398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lnSpc>
                <a:spcPct val="1111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0.51K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(15.8%)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344851" y="2523068"/>
            <a:ext cx="717550" cy="5168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0.05K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(1.65%)</a:t>
            </a:r>
            <a:endParaRPr sz="900">
              <a:latin typeface="Trebuchet MS"/>
              <a:cs typeface="Trebuchet MS"/>
            </a:endParaRPr>
          </a:p>
          <a:p>
            <a:pPr marL="12700" marR="324485" indent="95885">
              <a:lnSpc>
                <a:spcPct val="111100"/>
              </a:lnSpc>
              <a:spcBef>
                <a:spcPts val="135"/>
              </a:spcBef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0.22K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(6.99%)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6763108" y="2629860"/>
            <a:ext cx="1819910" cy="1063625"/>
            <a:chOff x="6763108" y="2629860"/>
            <a:chExt cx="1819910" cy="1063625"/>
          </a:xfrm>
        </p:grpSpPr>
        <p:sp>
          <p:nvSpPr>
            <p:cNvPr id="145" name="object 145"/>
            <p:cNvSpPr/>
            <p:nvPr/>
          </p:nvSpPr>
          <p:spPr>
            <a:xfrm>
              <a:off x="7445525" y="3640914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0" y="0"/>
                  </a:moveTo>
                  <a:lnTo>
                    <a:pt x="9462" y="47251"/>
                  </a:lnTo>
                  <a:lnTo>
                    <a:pt x="123762" y="47251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68958" y="3410100"/>
              <a:ext cx="156210" cy="24765"/>
            </a:xfrm>
            <a:custGeom>
              <a:avLst/>
              <a:gdLst/>
              <a:ahLst/>
              <a:cxnLst/>
              <a:rect l="l" t="t" r="r" b="b"/>
              <a:pathLst>
                <a:path w="156209" h="24764">
                  <a:moveTo>
                    <a:pt x="155658" y="0"/>
                  </a:moveTo>
                  <a:lnTo>
                    <a:pt x="114300" y="24733"/>
                  </a:lnTo>
                  <a:lnTo>
                    <a:pt x="0" y="2473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67870" y="2880163"/>
              <a:ext cx="156210" cy="24765"/>
            </a:xfrm>
            <a:custGeom>
              <a:avLst/>
              <a:gdLst/>
              <a:ahLst/>
              <a:cxnLst/>
              <a:rect l="l" t="t" r="r" b="b"/>
              <a:pathLst>
                <a:path w="156209" h="24764">
                  <a:moveTo>
                    <a:pt x="155754" y="24570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087727" y="2634623"/>
              <a:ext cx="127635" cy="46990"/>
            </a:xfrm>
            <a:custGeom>
              <a:avLst/>
              <a:gdLst/>
              <a:ahLst/>
              <a:cxnLst/>
              <a:rect l="l" t="t" r="r" b="b"/>
              <a:pathLst>
                <a:path w="127634" h="46989">
                  <a:moveTo>
                    <a:pt x="127322" y="46396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415" y="2763901"/>
              <a:ext cx="95250" cy="9525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87415" y="3011561"/>
              <a:ext cx="95250" cy="9525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415" y="3249670"/>
              <a:ext cx="95250" cy="95250"/>
            </a:xfrm>
            <a:prstGeom prst="rect">
              <a:avLst/>
            </a:prstGeom>
          </p:spPr>
        </p:pic>
      </p:grpSp>
      <p:sp>
        <p:nvSpPr>
          <p:cNvPr id="152" name="object 152"/>
          <p:cNvSpPr txBox="1"/>
          <p:nvPr/>
        </p:nvSpPr>
        <p:spPr>
          <a:xfrm>
            <a:off x="8464550" y="2470143"/>
            <a:ext cx="821055" cy="911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State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California</a:t>
            </a:r>
            <a:endParaRPr sz="1000">
              <a:latin typeface="Trebuchet MS"/>
              <a:cs typeface="Trebuchet MS"/>
            </a:endParaRPr>
          </a:p>
          <a:p>
            <a:pPr marL="137160" marR="5080">
              <a:lnSpc>
                <a:spcPct val="156300"/>
              </a:lnSpc>
              <a:spcBef>
                <a:spcPts val="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Washington Arizona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53" name="object 1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58250" y="3674257"/>
            <a:ext cx="161925" cy="904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41C0-4432-DFD8-862F-CC2F385B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33" y="389467"/>
            <a:ext cx="10909935" cy="677333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             </a:t>
            </a:r>
            <a:r>
              <a:rPr lang="en-US" sz="2000" dirty="0">
                <a:highlight>
                  <a:srgbClr val="FF0000"/>
                </a:highlight>
              </a:rPr>
              <a:t>CUSTOMER PORTFOLIO 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2382-06F3-FF3E-AA0D-E3F04228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66800"/>
            <a:ext cx="10788968" cy="5521961"/>
          </a:xfrm>
        </p:spPr>
        <p:txBody>
          <a:bodyPr>
            <a:normAutofit/>
          </a:bodyPr>
          <a:lstStyle/>
          <a:p>
            <a:r>
              <a:rPr lang="en-US" sz="1800" dirty="0">
                <a:highlight>
                  <a:srgbClr val="00FF00"/>
                </a:highlight>
              </a:rPr>
              <a:t>CUSTOMERNAME VS CITY(TOP3)                                                   </a:t>
            </a:r>
          </a:p>
          <a:p>
            <a:r>
              <a:rPr lang="en-US" sz="1800" dirty="0"/>
              <a:t>LOS ANGELS- 747</a:t>
            </a:r>
          </a:p>
          <a:p>
            <a:r>
              <a:rPr lang="en-US" sz="1800" dirty="0"/>
              <a:t>SANFRANCISCO-510</a:t>
            </a:r>
          </a:p>
          <a:p>
            <a:r>
              <a:rPr lang="en-US" sz="1800" dirty="0"/>
              <a:t>SEATTLE-428</a:t>
            </a:r>
          </a:p>
          <a:p>
            <a:r>
              <a:rPr lang="en-US" sz="1800" dirty="0">
                <a:highlight>
                  <a:srgbClr val="FF00FF"/>
                </a:highlight>
              </a:rPr>
              <a:t>CUSTOMER COUNT VS STATE(TOP 3)</a:t>
            </a:r>
          </a:p>
          <a:p>
            <a:r>
              <a:rPr lang="en-US" sz="1800" dirty="0"/>
              <a:t>CALIFORNIA-51.61%</a:t>
            </a:r>
          </a:p>
          <a:p>
            <a:r>
              <a:rPr lang="en-US" sz="1800" dirty="0"/>
              <a:t>WASHINGTON-20.04%</a:t>
            </a:r>
          </a:p>
          <a:p>
            <a:r>
              <a:rPr lang="en-US" sz="1800" dirty="0"/>
              <a:t>ARIZONA-8.94%</a:t>
            </a:r>
          </a:p>
          <a:p>
            <a:r>
              <a:rPr lang="en-US" sz="1800" dirty="0">
                <a:highlight>
                  <a:srgbClr val="00FFFF"/>
                </a:highlight>
              </a:rPr>
              <a:t>SEGMENTS VS STATE:</a:t>
            </a:r>
          </a:p>
          <a:p>
            <a:r>
              <a:rPr lang="en-US" sz="1800" dirty="0"/>
              <a:t>CALIFORNIA-62.47%</a:t>
            </a:r>
          </a:p>
          <a:p>
            <a:r>
              <a:rPr lang="en-US" sz="1800" dirty="0"/>
              <a:t>WASHINGTON-15.8%</a:t>
            </a:r>
          </a:p>
          <a:p>
            <a:r>
              <a:rPr lang="en-US" sz="1800" dirty="0"/>
              <a:t>ARIZONA-6.99%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20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361950"/>
              <a:ext cx="5943600" cy="2400300"/>
            </a:xfrm>
            <a:custGeom>
              <a:avLst/>
              <a:gdLst/>
              <a:ahLst/>
              <a:cxnLst/>
              <a:rect l="l" t="t" r="r" b="b"/>
              <a:pathLst>
                <a:path w="5943600" h="2400300">
                  <a:moveTo>
                    <a:pt x="5943600" y="2400300"/>
                  </a:moveTo>
                  <a:lnTo>
                    <a:pt x="0" y="2400300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2400300"/>
                  </a:lnTo>
                  <a:close/>
                </a:path>
              </a:pathLst>
            </a:custGeom>
            <a:solidFill>
              <a:srgbClr val="EB575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394" y="398491"/>
              <a:ext cx="1611772" cy="119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925" y="203644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0668" y="1950820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86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8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9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87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59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30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02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73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45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16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88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59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88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860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31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03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74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46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17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89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60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432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003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75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146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18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89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861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432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004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75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04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76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33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05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576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48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19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91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720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91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63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434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6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77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49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20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92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3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435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006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78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49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21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292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864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4357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00725" y="16464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72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43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15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86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8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29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01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72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144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715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87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58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430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001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573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144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716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87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59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430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002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573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145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716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88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859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431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002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574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3145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717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288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860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431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003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574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146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717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289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860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432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003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575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46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718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289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861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432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004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575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147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718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90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861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433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004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576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147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719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290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62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433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005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576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148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719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291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4862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434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005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577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148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7720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291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863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9434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006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577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149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720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292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863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3435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006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578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149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721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292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864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4357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00725" y="12563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8" name="object 158"/>
          <p:cNvGrpSpPr/>
          <p:nvPr/>
        </p:nvGrpSpPr>
        <p:grpSpPr>
          <a:xfrm>
            <a:off x="538162" y="681608"/>
            <a:ext cx="5586730" cy="2036445"/>
            <a:chOff x="538162" y="681608"/>
            <a:chExt cx="5586730" cy="2036445"/>
          </a:xfrm>
        </p:grpSpPr>
        <p:sp>
          <p:nvSpPr>
            <p:cNvPr id="159" name="object 159"/>
            <p:cNvSpPr/>
            <p:nvPr/>
          </p:nvSpPr>
          <p:spPr>
            <a:xfrm>
              <a:off x="542925" y="1256385"/>
              <a:ext cx="5553075" cy="400050"/>
            </a:xfrm>
            <a:custGeom>
              <a:avLst/>
              <a:gdLst/>
              <a:ahLst/>
              <a:cxnLst/>
              <a:rect l="l" t="t" r="r" b="b"/>
              <a:pathLst>
                <a:path w="5553075" h="400050">
                  <a:moveTo>
                    <a:pt x="9525" y="390029"/>
                  </a:moveTo>
                  <a:lnTo>
                    <a:pt x="0" y="390029"/>
                  </a:lnTo>
                  <a:lnTo>
                    <a:pt x="0" y="399567"/>
                  </a:lnTo>
                  <a:lnTo>
                    <a:pt x="9525" y="399567"/>
                  </a:lnTo>
                  <a:lnTo>
                    <a:pt x="9525" y="390029"/>
                  </a:lnTo>
                  <a:close/>
                </a:path>
                <a:path w="5553075" h="40005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553075" h="400050">
                  <a:moveTo>
                    <a:pt x="5553075" y="390029"/>
                  </a:moveTo>
                  <a:lnTo>
                    <a:pt x="5543550" y="390029"/>
                  </a:lnTo>
                  <a:lnTo>
                    <a:pt x="5543550" y="399567"/>
                  </a:lnTo>
                  <a:lnTo>
                    <a:pt x="5553075" y="399567"/>
                  </a:lnTo>
                  <a:lnTo>
                    <a:pt x="5553075" y="390029"/>
                  </a:lnTo>
                  <a:close/>
                </a:path>
                <a:path w="5553075" h="400050">
                  <a:moveTo>
                    <a:pt x="5553075" y="0"/>
                  </a:moveTo>
                  <a:lnTo>
                    <a:pt x="5543550" y="0"/>
                  </a:lnTo>
                  <a:lnTo>
                    <a:pt x="5543550" y="9525"/>
                  </a:lnTo>
                  <a:lnTo>
                    <a:pt x="5553075" y="9525"/>
                  </a:lnTo>
                  <a:lnTo>
                    <a:pt x="55530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42925" y="2636519"/>
              <a:ext cx="5581650" cy="76200"/>
            </a:xfrm>
            <a:custGeom>
              <a:avLst/>
              <a:gdLst/>
              <a:ahLst/>
              <a:cxnLst/>
              <a:rect l="l" t="t" r="r" b="b"/>
              <a:pathLst>
                <a:path w="5581650" h="76200">
                  <a:moveTo>
                    <a:pt x="5548598" y="76200"/>
                  </a:moveTo>
                  <a:lnTo>
                    <a:pt x="33047" y="76200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5548598" y="0"/>
                  </a:lnTo>
                  <a:lnTo>
                    <a:pt x="5580678" y="28187"/>
                  </a:lnTo>
                  <a:lnTo>
                    <a:pt x="5581650" y="33047"/>
                  </a:lnTo>
                  <a:lnTo>
                    <a:pt x="5581650" y="43152"/>
                  </a:lnTo>
                  <a:lnTo>
                    <a:pt x="5553465" y="75233"/>
                  </a:lnTo>
                  <a:lnTo>
                    <a:pt x="5548598" y="76200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42925" y="2636519"/>
              <a:ext cx="779145" cy="76200"/>
            </a:xfrm>
            <a:custGeom>
              <a:avLst/>
              <a:gdLst/>
              <a:ahLst/>
              <a:cxnLst/>
              <a:rect l="l" t="t" r="r" b="b"/>
              <a:pathLst>
                <a:path w="779144" h="76200">
                  <a:moveTo>
                    <a:pt x="745981" y="76200"/>
                  </a:moveTo>
                  <a:lnTo>
                    <a:pt x="33047" y="76200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745981" y="0"/>
                  </a:lnTo>
                  <a:lnTo>
                    <a:pt x="778062" y="28187"/>
                  </a:lnTo>
                  <a:lnTo>
                    <a:pt x="779029" y="33047"/>
                  </a:lnTo>
                  <a:lnTo>
                    <a:pt x="779029" y="43152"/>
                  </a:lnTo>
                  <a:lnTo>
                    <a:pt x="750842" y="75233"/>
                  </a:lnTo>
                  <a:lnTo>
                    <a:pt x="745981" y="76200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925" y="2636519"/>
              <a:ext cx="779145" cy="76200"/>
            </a:xfrm>
            <a:custGeom>
              <a:avLst/>
              <a:gdLst/>
              <a:ahLst/>
              <a:cxnLst/>
              <a:rect l="l" t="t" r="r" b="b"/>
              <a:pathLst>
                <a:path w="779144" h="76200">
                  <a:moveTo>
                    <a:pt x="38100" y="0"/>
                  </a:moveTo>
                  <a:lnTo>
                    <a:pt x="740929" y="0"/>
                  </a:lnTo>
                  <a:lnTo>
                    <a:pt x="745981" y="0"/>
                  </a:lnTo>
                  <a:lnTo>
                    <a:pt x="750842" y="966"/>
                  </a:lnTo>
                  <a:lnTo>
                    <a:pt x="755509" y="2900"/>
                  </a:lnTo>
                  <a:lnTo>
                    <a:pt x="760177" y="4833"/>
                  </a:lnTo>
                  <a:lnTo>
                    <a:pt x="764297" y="7586"/>
                  </a:lnTo>
                  <a:lnTo>
                    <a:pt x="767870" y="11159"/>
                  </a:lnTo>
                  <a:lnTo>
                    <a:pt x="771443" y="14731"/>
                  </a:lnTo>
                  <a:lnTo>
                    <a:pt x="774195" y="18851"/>
                  </a:lnTo>
                  <a:lnTo>
                    <a:pt x="776129" y="23519"/>
                  </a:lnTo>
                  <a:lnTo>
                    <a:pt x="778062" y="28187"/>
                  </a:lnTo>
                  <a:lnTo>
                    <a:pt x="779029" y="33047"/>
                  </a:lnTo>
                  <a:lnTo>
                    <a:pt x="779029" y="38100"/>
                  </a:lnTo>
                  <a:lnTo>
                    <a:pt x="779029" y="43152"/>
                  </a:lnTo>
                  <a:lnTo>
                    <a:pt x="778062" y="48012"/>
                  </a:lnTo>
                  <a:lnTo>
                    <a:pt x="776129" y="52680"/>
                  </a:lnTo>
                  <a:lnTo>
                    <a:pt x="774195" y="57348"/>
                  </a:lnTo>
                  <a:lnTo>
                    <a:pt x="755509" y="73299"/>
                  </a:lnTo>
                  <a:lnTo>
                    <a:pt x="750842" y="75233"/>
                  </a:lnTo>
                  <a:lnTo>
                    <a:pt x="745981" y="76200"/>
                  </a:lnTo>
                  <a:lnTo>
                    <a:pt x="740929" y="76200"/>
                  </a:lnTo>
                  <a:lnTo>
                    <a:pt x="38100" y="76200"/>
                  </a:lnTo>
                  <a:lnTo>
                    <a:pt x="33047" y="76200"/>
                  </a:lnTo>
                  <a:lnTo>
                    <a:pt x="28187" y="75233"/>
                  </a:lnTo>
                  <a:lnTo>
                    <a:pt x="23519" y="73299"/>
                  </a:lnTo>
                  <a:lnTo>
                    <a:pt x="18851" y="71366"/>
                  </a:lnTo>
                  <a:lnTo>
                    <a:pt x="2900" y="52680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920" y="681608"/>
              <a:ext cx="95250" cy="95250"/>
            </a:xfrm>
            <a:prstGeom prst="rect">
              <a:avLst/>
            </a:prstGeom>
          </p:spPr>
        </p:pic>
      </p:grpSp>
      <p:sp>
        <p:nvSpPr>
          <p:cNvPr id="164" name="object 164"/>
          <p:cNvSpPr txBox="1"/>
          <p:nvPr/>
        </p:nvSpPr>
        <p:spPr>
          <a:xfrm>
            <a:off x="270668" y="1170758"/>
            <a:ext cx="18986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03049" y="2084094"/>
            <a:ext cx="5447030" cy="50673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1/12/20…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1/8/2013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1/8/2014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1/9/2011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1/9/2012</a:t>
            </a:r>
            <a:endParaRPr sz="9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1/9/2014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66" name="object 166"/>
          <p:cNvGraphicFramePr>
            <a:graphicFrameLocks noGrp="1"/>
          </p:cNvGraphicFramePr>
          <p:nvPr/>
        </p:nvGraphicFramePr>
        <p:xfrm>
          <a:off x="620990" y="1187593"/>
          <a:ext cx="5425426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58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33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3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r>
                        <a:rPr sz="900" spc="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1M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object 167"/>
          <p:cNvSpPr txBox="1"/>
          <p:nvPr/>
        </p:nvSpPr>
        <p:spPr>
          <a:xfrm>
            <a:off x="5871728" y="984392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836340" y="644525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Arial Black"/>
                <a:cs typeface="Arial Black"/>
              </a:rPr>
              <a:t>Segment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504576" y="644525"/>
            <a:ext cx="539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Consumer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0" name="object 1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4195" y="681608"/>
            <a:ext cx="95250" cy="95250"/>
          </a:xfrm>
          <a:prstGeom prst="rect">
            <a:avLst/>
          </a:prstGeom>
        </p:spPr>
      </p:pic>
      <p:sp>
        <p:nvSpPr>
          <p:cNvPr id="171" name="object 171"/>
          <p:cNvSpPr txBox="1"/>
          <p:nvPr/>
        </p:nvSpPr>
        <p:spPr>
          <a:xfrm>
            <a:off x="3183832" y="644525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Corporate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2" name="object 1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0485" y="681608"/>
            <a:ext cx="95250" cy="95250"/>
          </a:xfrm>
          <a:prstGeom prst="rect">
            <a:avLst/>
          </a:prstGeom>
        </p:spPr>
      </p:pic>
      <p:sp>
        <p:nvSpPr>
          <p:cNvPr id="173" name="object 173"/>
          <p:cNvSpPr txBox="1"/>
          <p:nvPr/>
        </p:nvSpPr>
        <p:spPr>
          <a:xfrm>
            <a:off x="3857574" y="644525"/>
            <a:ext cx="661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Home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6638940" y="1476375"/>
            <a:ext cx="3686175" cy="2733675"/>
            <a:chOff x="6638940" y="1476375"/>
            <a:chExt cx="3686175" cy="2733675"/>
          </a:xfrm>
        </p:grpSpPr>
        <p:sp>
          <p:nvSpPr>
            <p:cNvPr id="175" name="object 175"/>
            <p:cNvSpPr/>
            <p:nvPr/>
          </p:nvSpPr>
          <p:spPr>
            <a:xfrm>
              <a:off x="6638940" y="1476375"/>
              <a:ext cx="3686175" cy="2733675"/>
            </a:xfrm>
            <a:custGeom>
              <a:avLst/>
              <a:gdLst/>
              <a:ahLst/>
              <a:cxnLst/>
              <a:rect l="l" t="t" r="r" b="b"/>
              <a:pathLst>
                <a:path w="3686175" h="2733675">
                  <a:moveTo>
                    <a:pt x="3686175" y="2733675"/>
                  </a:moveTo>
                  <a:lnTo>
                    <a:pt x="0" y="2733675"/>
                  </a:lnTo>
                  <a:lnTo>
                    <a:pt x="0" y="0"/>
                  </a:lnTo>
                  <a:lnTo>
                    <a:pt x="3686175" y="0"/>
                  </a:lnTo>
                  <a:lnTo>
                    <a:pt x="3686175" y="2733675"/>
                  </a:lnTo>
                  <a:close/>
                </a:path>
              </a:pathLst>
            </a:custGeom>
            <a:solidFill>
              <a:srgbClr val="CCB9E7">
                <a:alpha val="9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8180" y="1512048"/>
              <a:ext cx="2161716" cy="145301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8943990" y="2114973"/>
              <a:ext cx="817880" cy="1226820"/>
            </a:xfrm>
            <a:custGeom>
              <a:avLst/>
              <a:gdLst/>
              <a:ahLst/>
              <a:cxnLst/>
              <a:rect l="l" t="t" r="r" b="b"/>
              <a:pathLst>
                <a:path w="817879" h="1226820">
                  <a:moveTo>
                    <a:pt x="708214" y="1226662"/>
                  </a:moveTo>
                  <a:lnTo>
                    <a:pt x="0" y="817775"/>
                  </a:lnTo>
                  <a:lnTo>
                    <a:pt x="0" y="0"/>
                  </a:lnTo>
                  <a:lnTo>
                    <a:pt x="13382" y="109"/>
                  </a:lnTo>
                  <a:lnTo>
                    <a:pt x="53485" y="1750"/>
                  </a:lnTo>
                  <a:lnTo>
                    <a:pt x="93459" y="5357"/>
                  </a:lnTo>
                  <a:lnTo>
                    <a:pt x="133211" y="10922"/>
                  </a:lnTo>
                  <a:lnTo>
                    <a:pt x="172643" y="18431"/>
                  </a:lnTo>
                  <a:lnTo>
                    <a:pt x="211655" y="27865"/>
                  </a:lnTo>
                  <a:lnTo>
                    <a:pt x="250158" y="39201"/>
                  </a:lnTo>
                  <a:lnTo>
                    <a:pt x="288061" y="52414"/>
                  </a:lnTo>
                  <a:lnTo>
                    <a:pt x="325270" y="67471"/>
                  </a:lnTo>
                  <a:lnTo>
                    <a:pt x="361692" y="84335"/>
                  </a:lnTo>
                  <a:lnTo>
                    <a:pt x="397243" y="102964"/>
                  </a:lnTo>
                  <a:lnTo>
                    <a:pt x="431841" y="123318"/>
                  </a:lnTo>
                  <a:lnTo>
                    <a:pt x="465397" y="145345"/>
                  </a:lnTo>
                  <a:lnTo>
                    <a:pt x="497829" y="168990"/>
                  </a:lnTo>
                  <a:lnTo>
                    <a:pt x="529063" y="194198"/>
                  </a:lnTo>
                  <a:lnTo>
                    <a:pt x="559024" y="220910"/>
                  </a:lnTo>
                  <a:lnTo>
                    <a:pt x="587639" y="249061"/>
                  </a:lnTo>
                  <a:lnTo>
                    <a:pt x="614835" y="278578"/>
                  </a:lnTo>
                  <a:lnTo>
                    <a:pt x="640551" y="309395"/>
                  </a:lnTo>
                  <a:lnTo>
                    <a:pt x="664726" y="341439"/>
                  </a:lnTo>
                  <a:lnTo>
                    <a:pt x="687299" y="374631"/>
                  </a:lnTo>
                  <a:lnTo>
                    <a:pt x="708214" y="408888"/>
                  </a:lnTo>
                  <a:lnTo>
                    <a:pt x="727423" y="444129"/>
                  </a:lnTo>
                  <a:lnTo>
                    <a:pt x="744882" y="480273"/>
                  </a:lnTo>
                  <a:lnTo>
                    <a:pt x="760545" y="517232"/>
                  </a:lnTo>
                  <a:lnTo>
                    <a:pt x="774375" y="554910"/>
                  </a:lnTo>
                  <a:lnTo>
                    <a:pt x="786341" y="593221"/>
                  </a:lnTo>
                  <a:lnTo>
                    <a:pt x="796412" y="632077"/>
                  </a:lnTo>
                  <a:lnTo>
                    <a:pt x="804565" y="671381"/>
                  </a:lnTo>
                  <a:lnTo>
                    <a:pt x="810779" y="711034"/>
                  </a:lnTo>
                  <a:lnTo>
                    <a:pt x="815040" y="750944"/>
                  </a:lnTo>
                  <a:lnTo>
                    <a:pt x="817337" y="791018"/>
                  </a:lnTo>
                  <a:lnTo>
                    <a:pt x="817775" y="817775"/>
                  </a:lnTo>
                  <a:lnTo>
                    <a:pt x="817666" y="831157"/>
                  </a:lnTo>
                  <a:lnTo>
                    <a:pt x="816024" y="871260"/>
                  </a:lnTo>
                  <a:lnTo>
                    <a:pt x="812417" y="911234"/>
                  </a:lnTo>
                  <a:lnTo>
                    <a:pt x="806852" y="950987"/>
                  </a:lnTo>
                  <a:lnTo>
                    <a:pt x="799344" y="990419"/>
                  </a:lnTo>
                  <a:lnTo>
                    <a:pt x="789910" y="1029431"/>
                  </a:lnTo>
                  <a:lnTo>
                    <a:pt x="778573" y="1067933"/>
                  </a:lnTo>
                  <a:lnTo>
                    <a:pt x="765360" y="1105836"/>
                  </a:lnTo>
                  <a:lnTo>
                    <a:pt x="750303" y="1143046"/>
                  </a:lnTo>
                  <a:lnTo>
                    <a:pt x="733440" y="1179468"/>
                  </a:lnTo>
                  <a:lnTo>
                    <a:pt x="714810" y="1215019"/>
                  </a:lnTo>
                  <a:lnTo>
                    <a:pt x="708214" y="1226662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235776" y="2932748"/>
              <a:ext cx="1416685" cy="817880"/>
            </a:xfrm>
            <a:custGeom>
              <a:avLst/>
              <a:gdLst/>
              <a:ahLst/>
              <a:cxnLst/>
              <a:rect l="l" t="t" r="r" b="b"/>
              <a:pathLst>
                <a:path w="1416684" h="817879">
                  <a:moveTo>
                    <a:pt x="708214" y="817775"/>
                  </a:moveTo>
                  <a:lnTo>
                    <a:pt x="668089" y="816790"/>
                  </a:lnTo>
                  <a:lnTo>
                    <a:pt x="628058" y="813837"/>
                  </a:lnTo>
                  <a:lnTo>
                    <a:pt x="588220" y="808924"/>
                  </a:lnTo>
                  <a:lnTo>
                    <a:pt x="548674" y="802062"/>
                  </a:lnTo>
                  <a:lnTo>
                    <a:pt x="509512" y="793268"/>
                  </a:lnTo>
                  <a:lnTo>
                    <a:pt x="470826" y="782562"/>
                  </a:lnTo>
                  <a:lnTo>
                    <a:pt x="432712" y="769970"/>
                  </a:lnTo>
                  <a:lnTo>
                    <a:pt x="395264" y="755525"/>
                  </a:lnTo>
                  <a:lnTo>
                    <a:pt x="358571" y="739261"/>
                  </a:lnTo>
                  <a:lnTo>
                    <a:pt x="322717" y="721213"/>
                  </a:lnTo>
                  <a:lnTo>
                    <a:pt x="287792" y="701428"/>
                  </a:lnTo>
                  <a:lnTo>
                    <a:pt x="253882" y="679955"/>
                  </a:lnTo>
                  <a:lnTo>
                    <a:pt x="221067" y="656844"/>
                  </a:lnTo>
                  <a:lnTo>
                    <a:pt x="189422" y="632149"/>
                  </a:lnTo>
                  <a:lnTo>
                    <a:pt x="159028" y="605930"/>
                  </a:lnTo>
                  <a:lnTo>
                    <a:pt x="129960" y="578254"/>
                  </a:lnTo>
                  <a:lnTo>
                    <a:pt x="102283" y="549185"/>
                  </a:lnTo>
                  <a:lnTo>
                    <a:pt x="76065" y="518791"/>
                  </a:lnTo>
                  <a:lnTo>
                    <a:pt x="51369" y="487146"/>
                  </a:lnTo>
                  <a:lnTo>
                    <a:pt x="28258" y="454332"/>
                  </a:lnTo>
                  <a:lnTo>
                    <a:pt x="6785" y="420422"/>
                  </a:lnTo>
                  <a:lnTo>
                    <a:pt x="0" y="408887"/>
                  </a:lnTo>
                  <a:lnTo>
                    <a:pt x="708214" y="0"/>
                  </a:lnTo>
                  <a:lnTo>
                    <a:pt x="1416428" y="408887"/>
                  </a:lnTo>
                  <a:lnTo>
                    <a:pt x="1409642" y="420422"/>
                  </a:lnTo>
                  <a:lnTo>
                    <a:pt x="1388169" y="454332"/>
                  </a:lnTo>
                  <a:lnTo>
                    <a:pt x="1365058" y="487146"/>
                  </a:lnTo>
                  <a:lnTo>
                    <a:pt x="1340363" y="518791"/>
                  </a:lnTo>
                  <a:lnTo>
                    <a:pt x="1314144" y="549185"/>
                  </a:lnTo>
                  <a:lnTo>
                    <a:pt x="1286468" y="578254"/>
                  </a:lnTo>
                  <a:lnTo>
                    <a:pt x="1257399" y="605930"/>
                  </a:lnTo>
                  <a:lnTo>
                    <a:pt x="1227005" y="632149"/>
                  </a:lnTo>
                  <a:lnTo>
                    <a:pt x="1195360" y="656844"/>
                  </a:lnTo>
                  <a:lnTo>
                    <a:pt x="1162546" y="679955"/>
                  </a:lnTo>
                  <a:lnTo>
                    <a:pt x="1128636" y="701428"/>
                  </a:lnTo>
                  <a:lnTo>
                    <a:pt x="1093710" y="721213"/>
                  </a:lnTo>
                  <a:lnTo>
                    <a:pt x="1057856" y="739261"/>
                  </a:lnTo>
                  <a:lnTo>
                    <a:pt x="1021162" y="755525"/>
                  </a:lnTo>
                  <a:lnTo>
                    <a:pt x="983716" y="769970"/>
                  </a:lnTo>
                  <a:lnTo>
                    <a:pt x="945601" y="782562"/>
                  </a:lnTo>
                  <a:lnTo>
                    <a:pt x="906915" y="793268"/>
                  </a:lnTo>
                  <a:lnTo>
                    <a:pt x="867754" y="802062"/>
                  </a:lnTo>
                  <a:lnTo>
                    <a:pt x="828208" y="808924"/>
                  </a:lnTo>
                  <a:lnTo>
                    <a:pt x="788370" y="813837"/>
                  </a:lnTo>
                  <a:lnTo>
                    <a:pt x="748338" y="816790"/>
                  </a:lnTo>
                  <a:lnTo>
                    <a:pt x="708214" y="817775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126214" y="2114973"/>
              <a:ext cx="817880" cy="1226820"/>
            </a:xfrm>
            <a:custGeom>
              <a:avLst/>
              <a:gdLst/>
              <a:ahLst/>
              <a:cxnLst/>
              <a:rect l="l" t="t" r="r" b="b"/>
              <a:pathLst>
                <a:path w="817879" h="1226820">
                  <a:moveTo>
                    <a:pt x="109561" y="1226662"/>
                  </a:moveTo>
                  <a:lnTo>
                    <a:pt x="90351" y="1191421"/>
                  </a:lnTo>
                  <a:lnTo>
                    <a:pt x="72893" y="1155277"/>
                  </a:lnTo>
                  <a:lnTo>
                    <a:pt x="57229" y="1118319"/>
                  </a:lnTo>
                  <a:lnTo>
                    <a:pt x="43399" y="1080640"/>
                  </a:lnTo>
                  <a:lnTo>
                    <a:pt x="31434" y="1042329"/>
                  </a:lnTo>
                  <a:lnTo>
                    <a:pt x="21362" y="1003473"/>
                  </a:lnTo>
                  <a:lnTo>
                    <a:pt x="13210" y="964169"/>
                  </a:lnTo>
                  <a:lnTo>
                    <a:pt x="6996" y="924516"/>
                  </a:lnTo>
                  <a:lnTo>
                    <a:pt x="2735" y="884606"/>
                  </a:lnTo>
                  <a:lnTo>
                    <a:pt x="437" y="844532"/>
                  </a:lnTo>
                  <a:lnTo>
                    <a:pt x="0" y="817775"/>
                  </a:lnTo>
                  <a:lnTo>
                    <a:pt x="109" y="804393"/>
                  </a:lnTo>
                  <a:lnTo>
                    <a:pt x="1750" y="764290"/>
                  </a:lnTo>
                  <a:lnTo>
                    <a:pt x="5357" y="724316"/>
                  </a:lnTo>
                  <a:lnTo>
                    <a:pt x="10922" y="684563"/>
                  </a:lnTo>
                  <a:lnTo>
                    <a:pt x="18431" y="645131"/>
                  </a:lnTo>
                  <a:lnTo>
                    <a:pt x="27865" y="606119"/>
                  </a:lnTo>
                  <a:lnTo>
                    <a:pt x="39201" y="567617"/>
                  </a:lnTo>
                  <a:lnTo>
                    <a:pt x="52414" y="529714"/>
                  </a:lnTo>
                  <a:lnTo>
                    <a:pt x="67471" y="492504"/>
                  </a:lnTo>
                  <a:lnTo>
                    <a:pt x="84335" y="456082"/>
                  </a:lnTo>
                  <a:lnTo>
                    <a:pt x="102964" y="420532"/>
                  </a:lnTo>
                  <a:lnTo>
                    <a:pt x="123318" y="385934"/>
                  </a:lnTo>
                  <a:lnTo>
                    <a:pt x="145345" y="352377"/>
                  </a:lnTo>
                  <a:lnTo>
                    <a:pt x="168990" y="319945"/>
                  </a:lnTo>
                  <a:lnTo>
                    <a:pt x="194198" y="288712"/>
                  </a:lnTo>
                  <a:lnTo>
                    <a:pt x="220910" y="258750"/>
                  </a:lnTo>
                  <a:lnTo>
                    <a:pt x="249061" y="230135"/>
                  </a:lnTo>
                  <a:lnTo>
                    <a:pt x="278578" y="202939"/>
                  </a:lnTo>
                  <a:lnTo>
                    <a:pt x="309395" y="177224"/>
                  </a:lnTo>
                  <a:lnTo>
                    <a:pt x="341439" y="153049"/>
                  </a:lnTo>
                  <a:lnTo>
                    <a:pt x="374631" y="130476"/>
                  </a:lnTo>
                  <a:lnTo>
                    <a:pt x="408888" y="109561"/>
                  </a:lnTo>
                  <a:lnTo>
                    <a:pt x="444129" y="90351"/>
                  </a:lnTo>
                  <a:lnTo>
                    <a:pt x="480273" y="72893"/>
                  </a:lnTo>
                  <a:lnTo>
                    <a:pt x="517232" y="57229"/>
                  </a:lnTo>
                  <a:lnTo>
                    <a:pt x="554910" y="43399"/>
                  </a:lnTo>
                  <a:lnTo>
                    <a:pt x="593221" y="31434"/>
                  </a:lnTo>
                  <a:lnTo>
                    <a:pt x="632077" y="21362"/>
                  </a:lnTo>
                  <a:lnTo>
                    <a:pt x="671381" y="13210"/>
                  </a:lnTo>
                  <a:lnTo>
                    <a:pt x="711034" y="6996"/>
                  </a:lnTo>
                  <a:lnTo>
                    <a:pt x="750944" y="2735"/>
                  </a:lnTo>
                  <a:lnTo>
                    <a:pt x="791018" y="437"/>
                  </a:lnTo>
                  <a:lnTo>
                    <a:pt x="817775" y="0"/>
                  </a:lnTo>
                  <a:lnTo>
                    <a:pt x="817775" y="817775"/>
                  </a:lnTo>
                  <a:lnTo>
                    <a:pt x="109561" y="1226662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8075280" y="3773358"/>
            <a:ext cx="728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9556363" y="1965193"/>
            <a:ext cx="44704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897752" y="1965193"/>
            <a:ext cx="447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82245">
              <a:lnSpc>
                <a:spcPct val="1111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Arial"/>
                <a:cs typeface="Arial"/>
              </a:rPr>
              <a:t>725K </a:t>
            </a:r>
            <a:r>
              <a:rPr sz="900" spc="-4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6696715" y="2131246"/>
            <a:ext cx="2826385" cy="1726564"/>
            <a:chOff x="6696715" y="2131246"/>
            <a:chExt cx="2826385" cy="1726564"/>
          </a:xfrm>
        </p:grpSpPr>
        <p:sp>
          <p:nvSpPr>
            <p:cNvPr id="184" name="object 184"/>
            <p:cNvSpPr/>
            <p:nvPr/>
          </p:nvSpPr>
          <p:spPr>
            <a:xfrm>
              <a:off x="9363084" y="2136008"/>
              <a:ext cx="155575" cy="71120"/>
            </a:xfrm>
            <a:custGeom>
              <a:avLst/>
              <a:gdLst/>
              <a:ahLst/>
              <a:cxnLst/>
              <a:rect l="l" t="t" r="r" b="b"/>
              <a:pathLst>
                <a:path w="155575" h="71119">
                  <a:moveTo>
                    <a:pt x="0" y="70821"/>
                  </a:moveTo>
                  <a:lnTo>
                    <a:pt x="40888" y="0"/>
                  </a:lnTo>
                  <a:lnTo>
                    <a:pt x="155188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829675" y="3770969"/>
              <a:ext cx="114300" cy="81915"/>
            </a:xfrm>
            <a:custGeom>
              <a:avLst/>
              <a:gdLst/>
              <a:ahLst/>
              <a:cxnLst/>
              <a:rect l="l" t="t" r="r" b="b"/>
              <a:pathLst>
                <a:path w="114300" h="81914">
                  <a:moveTo>
                    <a:pt x="114299" y="0"/>
                  </a:moveTo>
                  <a:lnTo>
                    <a:pt x="114299" y="81776"/>
                  </a:lnTo>
                  <a:lnTo>
                    <a:pt x="0" y="81776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369676" y="2136008"/>
              <a:ext cx="155575" cy="71120"/>
            </a:xfrm>
            <a:custGeom>
              <a:avLst/>
              <a:gdLst/>
              <a:ahLst/>
              <a:cxnLst/>
              <a:rect l="l" t="t" r="r" b="b"/>
              <a:pathLst>
                <a:path w="155575" h="71119">
                  <a:moveTo>
                    <a:pt x="155188" y="70821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715" y="2735327"/>
              <a:ext cx="95250" cy="95250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715" y="2973452"/>
              <a:ext cx="95250" cy="9525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6715" y="3211571"/>
              <a:ext cx="95250" cy="95250"/>
            </a:xfrm>
            <a:prstGeom prst="rect">
              <a:avLst/>
            </a:prstGeom>
          </p:spPr>
        </p:pic>
      </p:grpSp>
      <p:sp>
        <p:nvSpPr>
          <p:cNvPr id="190" name="object 190"/>
          <p:cNvSpPr txBox="1"/>
          <p:nvPr/>
        </p:nvSpPr>
        <p:spPr>
          <a:xfrm>
            <a:off x="6686565" y="2441568"/>
            <a:ext cx="843915" cy="9017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1000">
              <a:latin typeface="Arial Black"/>
              <a:cs typeface="Arial Black"/>
            </a:endParaRPr>
          </a:p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1000">
              <a:latin typeface="Arial"/>
              <a:cs typeface="Arial"/>
            </a:endParaRPr>
          </a:p>
          <a:p>
            <a:pPr marL="124460" marR="5080">
              <a:lnSpc>
                <a:spcPct val="156300"/>
              </a:lnSpc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Corporate 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Home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274570" y="47323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2" name="object 192"/>
          <p:cNvGrpSpPr/>
          <p:nvPr/>
        </p:nvGrpSpPr>
        <p:grpSpPr>
          <a:xfrm>
            <a:off x="228600" y="3038475"/>
            <a:ext cx="5819775" cy="2619375"/>
            <a:chOff x="228600" y="3038475"/>
            <a:chExt cx="5819775" cy="2619375"/>
          </a:xfrm>
        </p:grpSpPr>
        <p:sp>
          <p:nvSpPr>
            <p:cNvPr id="193" name="object 193"/>
            <p:cNvSpPr/>
            <p:nvPr/>
          </p:nvSpPr>
          <p:spPr>
            <a:xfrm>
              <a:off x="233362" y="3043237"/>
              <a:ext cx="5810250" cy="2609850"/>
            </a:xfrm>
            <a:custGeom>
              <a:avLst/>
              <a:gdLst/>
              <a:ahLst/>
              <a:cxnLst/>
              <a:rect l="l" t="t" r="r" b="b"/>
              <a:pathLst>
                <a:path w="5810250" h="2609850">
                  <a:moveTo>
                    <a:pt x="5662612" y="2609850"/>
                  </a:moveTo>
                  <a:lnTo>
                    <a:pt x="147637" y="2609850"/>
                  </a:lnTo>
                  <a:lnTo>
                    <a:pt x="140384" y="2609673"/>
                  </a:lnTo>
                  <a:lnTo>
                    <a:pt x="97907" y="2601225"/>
                  </a:lnTo>
                  <a:lnTo>
                    <a:pt x="59682" y="2580791"/>
                  </a:lnTo>
                  <a:lnTo>
                    <a:pt x="29058" y="2550167"/>
                  </a:lnTo>
                  <a:lnTo>
                    <a:pt x="8626" y="2511942"/>
                  </a:lnTo>
                  <a:lnTo>
                    <a:pt x="177" y="2469466"/>
                  </a:lnTo>
                  <a:lnTo>
                    <a:pt x="0" y="2462212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5662612" y="0"/>
                  </a:lnTo>
                  <a:lnTo>
                    <a:pt x="5705469" y="6355"/>
                  </a:lnTo>
                  <a:lnTo>
                    <a:pt x="5744632" y="24881"/>
                  </a:lnTo>
                  <a:lnTo>
                    <a:pt x="5776738" y="53976"/>
                  </a:lnTo>
                  <a:lnTo>
                    <a:pt x="5799010" y="91139"/>
                  </a:lnTo>
                  <a:lnTo>
                    <a:pt x="5809541" y="133166"/>
                  </a:lnTo>
                  <a:lnTo>
                    <a:pt x="5810250" y="147637"/>
                  </a:lnTo>
                  <a:lnTo>
                    <a:pt x="5810250" y="2462212"/>
                  </a:lnTo>
                  <a:lnTo>
                    <a:pt x="5803896" y="2505069"/>
                  </a:lnTo>
                  <a:lnTo>
                    <a:pt x="5785370" y="2544232"/>
                  </a:lnTo>
                  <a:lnTo>
                    <a:pt x="5756273" y="2576338"/>
                  </a:lnTo>
                  <a:lnTo>
                    <a:pt x="5719114" y="2598610"/>
                  </a:lnTo>
                  <a:lnTo>
                    <a:pt x="5677085" y="2609141"/>
                  </a:lnTo>
                  <a:lnTo>
                    <a:pt x="5662612" y="2609850"/>
                  </a:lnTo>
                  <a:close/>
                </a:path>
              </a:pathLst>
            </a:custGeom>
            <a:solidFill>
              <a:srgbClr val="F49CBF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33362" y="3043237"/>
              <a:ext cx="5810250" cy="2609850"/>
            </a:xfrm>
            <a:custGeom>
              <a:avLst/>
              <a:gdLst/>
              <a:ahLst/>
              <a:cxnLst/>
              <a:rect l="l" t="t" r="r" b="b"/>
              <a:pathLst>
                <a:path w="5810250" h="2609850">
                  <a:moveTo>
                    <a:pt x="0" y="2462212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662612" y="0"/>
                  </a:lnTo>
                  <a:lnTo>
                    <a:pt x="5705469" y="6355"/>
                  </a:lnTo>
                  <a:lnTo>
                    <a:pt x="5744632" y="24881"/>
                  </a:lnTo>
                  <a:lnTo>
                    <a:pt x="5776738" y="53976"/>
                  </a:lnTo>
                  <a:lnTo>
                    <a:pt x="5799010" y="91139"/>
                  </a:lnTo>
                  <a:lnTo>
                    <a:pt x="5809541" y="133166"/>
                  </a:lnTo>
                  <a:lnTo>
                    <a:pt x="5810250" y="147637"/>
                  </a:lnTo>
                  <a:lnTo>
                    <a:pt x="5810250" y="2462212"/>
                  </a:lnTo>
                  <a:lnTo>
                    <a:pt x="5803896" y="2505069"/>
                  </a:lnTo>
                  <a:lnTo>
                    <a:pt x="5785370" y="2544232"/>
                  </a:lnTo>
                  <a:lnTo>
                    <a:pt x="5756273" y="2576338"/>
                  </a:lnTo>
                  <a:lnTo>
                    <a:pt x="5719114" y="2598610"/>
                  </a:lnTo>
                  <a:lnTo>
                    <a:pt x="5677085" y="2609141"/>
                  </a:lnTo>
                  <a:lnTo>
                    <a:pt x="5662612" y="2609850"/>
                  </a:lnTo>
                  <a:lnTo>
                    <a:pt x="147637" y="2609850"/>
                  </a:lnTo>
                  <a:lnTo>
                    <a:pt x="104780" y="2603496"/>
                  </a:lnTo>
                  <a:lnTo>
                    <a:pt x="65614" y="2584970"/>
                  </a:lnTo>
                  <a:lnTo>
                    <a:pt x="33510" y="2555873"/>
                  </a:lnTo>
                  <a:lnTo>
                    <a:pt x="11238" y="2518714"/>
                  </a:lnTo>
                  <a:lnTo>
                    <a:pt x="709" y="2476685"/>
                  </a:lnTo>
                  <a:lnTo>
                    <a:pt x="0" y="2462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27096" y="3132166"/>
              <a:ext cx="1243965" cy="144780"/>
            </a:xfrm>
            <a:custGeom>
              <a:avLst/>
              <a:gdLst/>
              <a:ahLst/>
              <a:cxnLst/>
              <a:rect l="l" t="t" r="r" b="b"/>
              <a:pathLst>
                <a:path w="1243964" h="144779">
                  <a:moveTo>
                    <a:pt x="20831" y="39898"/>
                  </a:moveTo>
                  <a:lnTo>
                    <a:pt x="20897" y="36509"/>
                  </a:lnTo>
                  <a:lnTo>
                    <a:pt x="23117" y="35368"/>
                  </a:lnTo>
                  <a:lnTo>
                    <a:pt x="24984" y="34371"/>
                  </a:lnTo>
                  <a:lnTo>
                    <a:pt x="27241" y="33470"/>
                  </a:lnTo>
                  <a:lnTo>
                    <a:pt x="32594" y="31832"/>
                  </a:lnTo>
                  <a:lnTo>
                    <a:pt x="35652" y="31416"/>
                  </a:lnTo>
                  <a:lnTo>
                    <a:pt x="43738" y="31416"/>
                  </a:lnTo>
                  <a:lnTo>
                    <a:pt x="47996" y="32297"/>
                  </a:lnTo>
                  <a:lnTo>
                    <a:pt x="52096" y="34193"/>
                  </a:lnTo>
                  <a:lnTo>
                    <a:pt x="35928" y="34193"/>
                  </a:lnTo>
                  <a:lnTo>
                    <a:pt x="33137" y="34569"/>
                  </a:lnTo>
                  <a:lnTo>
                    <a:pt x="28222" y="36074"/>
                  </a:lnTo>
                  <a:lnTo>
                    <a:pt x="26015" y="36970"/>
                  </a:lnTo>
                  <a:lnTo>
                    <a:pt x="22364" y="38880"/>
                  </a:lnTo>
                  <a:lnTo>
                    <a:pt x="20831" y="39898"/>
                  </a:lnTo>
                  <a:close/>
                </a:path>
                <a:path w="1243964" h="144779">
                  <a:moveTo>
                    <a:pt x="2781" y="144448"/>
                  </a:moveTo>
                  <a:lnTo>
                    <a:pt x="0" y="144448"/>
                  </a:lnTo>
                  <a:lnTo>
                    <a:pt x="0" y="32284"/>
                  </a:lnTo>
                  <a:lnTo>
                    <a:pt x="20831" y="32284"/>
                  </a:lnTo>
                  <a:lnTo>
                    <a:pt x="20831" y="35061"/>
                  </a:lnTo>
                  <a:lnTo>
                    <a:pt x="2781" y="35061"/>
                  </a:lnTo>
                  <a:lnTo>
                    <a:pt x="2781" y="144448"/>
                  </a:lnTo>
                  <a:close/>
                </a:path>
                <a:path w="1243964" h="144779">
                  <a:moveTo>
                    <a:pt x="23472" y="41483"/>
                  </a:moveTo>
                  <a:lnTo>
                    <a:pt x="20831" y="41483"/>
                  </a:lnTo>
                  <a:lnTo>
                    <a:pt x="20831" y="39898"/>
                  </a:lnTo>
                  <a:lnTo>
                    <a:pt x="35928" y="34193"/>
                  </a:lnTo>
                  <a:lnTo>
                    <a:pt x="43338" y="34193"/>
                  </a:lnTo>
                  <a:lnTo>
                    <a:pt x="47196" y="34989"/>
                  </a:lnTo>
                  <a:lnTo>
                    <a:pt x="51485" y="36970"/>
                  </a:lnTo>
                  <a:lnTo>
                    <a:pt x="36204" y="36970"/>
                  </a:lnTo>
                  <a:lnTo>
                    <a:pt x="33689" y="37305"/>
                  </a:lnTo>
                  <a:lnTo>
                    <a:pt x="29132" y="38705"/>
                  </a:lnTo>
                  <a:lnTo>
                    <a:pt x="27260" y="39453"/>
                  </a:lnTo>
                  <a:lnTo>
                    <a:pt x="23822" y="41250"/>
                  </a:lnTo>
                  <a:lnTo>
                    <a:pt x="23472" y="41483"/>
                  </a:lnTo>
                  <a:close/>
                </a:path>
                <a:path w="1243964" h="144779">
                  <a:moveTo>
                    <a:pt x="51031" y="116726"/>
                  </a:moveTo>
                  <a:lnTo>
                    <a:pt x="42529" y="116726"/>
                  </a:lnTo>
                  <a:lnTo>
                    <a:pt x="46358" y="115887"/>
                  </a:lnTo>
                  <a:lnTo>
                    <a:pt x="53359" y="112531"/>
                  </a:lnTo>
                  <a:lnTo>
                    <a:pt x="66904" y="59545"/>
                  </a:lnTo>
                  <a:lnTo>
                    <a:pt x="66351" y="56236"/>
                  </a:lnTo>
                  <a:lnTo>
                    <a:pt x="43338" y="34193"/>
                  </a:lnTo>
                  <a:lnTo>
                    <a:pt x="52096" y="34193"/>
                  </a:lnTo>
                  <a:lnTo>
                    <a:pt x="69738" y="59545"/>
                  </a:lnTo>
                  <a:lnTo>
                    <a:pt x="69680" y="91139"/>
                  </a:lnTo>
                  <a:lnTo>
                    <a:pt x="54883" y="114879"/>
                  </a:lnTo>
                  <a:lnTo>
                    <a:pt x="51031" y="116726"/>
                  </a:lnTo>
                  <a:close/>
                </a:path>
                <a:path w="1243964" h="144779">
                  <a:moveTo>
                    <a:pt x="5553" y="144448"/>
                  </a:moveTo>
                  <a:lnTo>
                    <a:pt x="2781" y="144448"/>
                  </a:lnTo>
                  <a:lnTo>
                    <a:pt x="2781" y="35061"/>
                  </a:lnTo>
                  <a:lnTo>
                    <a:pt x="5553" y="35061"/>
                  </a:lnTo>
                  <a:lnTo>
                    <a:pt x="5553" y="144448"/>
                  </a:lnTo>
                  <a:close/>
                </a:path>
                <a:path w="1243964" h="144779">
                  <a:moveTo>
                    <a:pt x="15278" y="144448"/>
                  </a:moveTo>
                  <a:lnTo>
                    <a:pt x="5553" y="144448"/>
                  </a:lnTo>
                  <a:lnTo>
                    <a:pt x="5553" y="35061"/>
                  </a:lnTo>
                  <a:lnTo>
                    <a:pt x="15278" y="35061"/>
                  </a:lnTo>
                  <a:lnTo>
                    <a:pt x="15278" y="44260"/>
                  </a:lnTo>
                  <a:lnTo>
                    <a:pt x="56813" y="44260"/>
                  </a:lnTo>
                  <a:lnTo>
                    <a:pt x="58209" y="45823"/>
                  </a:lnTo>
                  <a:lnTo>
                    <a:pt x="32204" y="45823"/>
                  </a:lnTo>
                  <a:lnTo>
                    <a:pt x="28851" y="46536"/>
                  </a:lnTo>
                  <a:lnTo>
                    <a:pt x="15335" y="94190"/>
                  </a:lnTo>
                  <a:lnTo>
                    <a:pt x="17764" y="96794"/>
                  </a:lnTo>
                  <a:lnTo>
                    <a:pt x="33251" y="105097"/>
                  </a:lnTo>
                  <a:lnTo>
                    <a:pt x="57345" y="105097"/>
                  </a:lnTo>
                  <a:lnTo>
                    <a:pt x="55690" y="106919"/>
                  </a:lnTo>
                  <a:lnTo>
                    <a:pt x="15278" y="106919"/>
                  </a:lnTo>
                  <a:lnTo>
                    <a:pt x="15278" y="144448"/>
                  </a:lnTo>
                  <a:close/>
                </a:path>
                <a:path w="1243964" h="144779">
                  <a:moveTo>
                    <a:pt x="19945" y="44260"/>
                  </a:moveTo>
                  <a:lnTo>
                    <a:pt x="15278" y="44260"/>
                  </a:lnTo>
                  <a:lnTo>
                    <a:pt x="15278" y="35061"/>
                  </a:lnTo>
                  <a:lnTo>
                    <a:pt x="18049" y="35061"/>
                  </a:lnTo>
                  <a:lnTo>
                    <a:pt x="17928" y="38677"/>
                  </a:lnTo>
                  <a:lnTo>
                    <a:pt x="17116" y="39374"/>
                  </a:lnTo>
                  <a:lnTo>
                    <a:pt x="17928" y="40326"/>
                  </a:lnTo>
                  <a:lnTo>
                    <a:pt x="18049" y="41483"/>
                  </a:lnTo>
                  <a:lnTo>
                    <a:pt x="23472" y="41483"/>
                  </a:lnTo>
                  <a:lnTo>
                    <a:pt x="22183" y="42344"/>
                  </a:lnTo>
                  <a:lnTo>
                    <a:pt x="19945" y="44260"/>
                  </a:lnTo>
                  <a:close/>
                </a:path>
                <a:path w="1243964" h="144779">
                  <a:moveTo>
                    <a:pt x="18049" y="38572"/>
                  </a:moveTo>
                  <a:lnTo>
                    <a:pt x="18049" y="35061"/>
                  </a:lnTo>
                  <a:lnTo>
                    <a:pt x="20831" y="35061"/>
                  </a:lnTo>
                  <a:lnTo>
                    <a:pt x="20831" y="36554"/>
                  </a:lnTo>
                  <a:lnTo>
                    <a:pt x="18897" y="37844"/>
                  </a:lnTo>
                  <a:lnTo>
                    <a:pt x="18049" y="38572"/>
                  </a:lnTo>
                  <a:close/>
                </a:path>
                <a:path w="1243964" h="144779">
                  <a:moveTo>
                    <a:pt x="18916" y="41483"/>
                  </a:moveTo>
                  <a:lnTo>
                    <a:pt x="18103" y="40530"/>
                  </a:lnTo>
                  <a:lnTo>
                    <a:pt x="18049" y="38572"/>
                  </a:lnTo>
                  <a:lnTo>
                    <a:pt x="18907" y="37838"/>
                  </a:lnTo>
                  <a:lnTo>
                    <a:pt x="20831" y="36554"/>
                  </a:lnTo>
                  <a:lnTo>
                    <a:pt x="20831" y="38705"/>
                  </a:lnTo>
                  <a:lnTo>
                    <a:pt x="18916" y="38705"/>
                  </a:lnTo>
                  <a:lnTo>
                    <a:pt x="18916" y="41483"/>
                  </a:lnTo>
                  <a:close/>
                </a:path>
                <a:path w="1243964" h="144779">
                  <a:moveTo>
                    <a:pt x="56813" y="44260"/>
                  </a:moveTo>
                  <a:lnTo>
                    <a:pt x="19945" y="44260"/>
                  </a:lnTo>
                  <a:lnTo>
                    <a:pt x="22183" y="42344"/>
                  </a:lnTo>
                  <a:lnTo>
                    <a:pt x="23822" y="41250"/>
                  </a:lnTo>
                  <a:lnTo>
                    <a:pt x="25660" y="40308"/>
                  </a:lnTo>
                  <a:lnTo>
                    <a:pt x="27260" y="39453"/>
                  </a:lnTo>
                  <a:lnTo>
                    <a:pt x="29203" y="38677"/>
                  </a:lnTo>
                  <a:lnTo>
                    <a:pt x="33689" y="37305"/>
                  </a:lnTo>
                  <a:lnTo>
                    <a:pt x="36204" y="36970"/>
                  </a:lnTo>
                  <a:lnTo>
                    <a:pt x="42929" y="36970"/>
                  </a:lnTo>
                  <a:lnTo>
                    <a:pt x="46405" y="37681"/>
                  </a:lnTo>
                  <a:lnTo>
                    <a:pt x="52568" y="40530"/>
                  </a:lnTo>
                  <a:lnTo>
                    <a:pt x="55206" y="42462"/>
                  </a:lnTo>
                  <a:lnTo>
                    <a:pt x="56813" y="44260"/>
                  </a:lnTo>
                  <a:close/>
                </a:path>
                <a:path w="1243964" h="144779">
                  <a:moveTo>
                    <a:pt x="50400" y="113949"/>
                  </a:moveTo>
                  <a:lnTo>
                    <a:pt x="42110" y="113949"/>
                  </a:lnTo>
                  <a:lnTo>
                    <a:pt x="45539" y="113201"/>
                  </a:lnTo>
                  <a:lnTo>
                    <a:pt x="51835" y="110184"/>
                  </a:lnTo>
                  <a:lnTo>
                    <a:pt x="64173" y="60113"/>
                  </a:lnTo>
                  <a:lnTo>
                    <a:pt x="63627" y="56869"/>
                  </a:lnTo>
                  <a:lnTo>
                    <a:pt x="42929" y="36970"/>
                  </a:lnTo>
                  <a:lnTo>
                    <a:pt x="51485" y="36970"/>
                  </a:lnTo>
                  <a:lnTo>
                    <a:pt x="66904" y="59545"/>
                  </a:lnTo>
                  <a:lnTo>
                    <a:pt x="66836" y="91139"/>
                  </a:lnTo>
                  <a:lnTo>
                    <a:pt x="53359" y="112531"/>
                  </a:lnTo>
                  <a:lnTo>
                    <a:pt x="50400" y="113949"/>
                  </a:lnTo>
                  <a:close/>
                </a:path>
                <a:path w="1243964" h="144779">
                  <a:moveTo>
                    <a:pt x="18049" y="40468"/>
                  </a:moveTo>
                  <a:lnTo>
                    <a:pt x="17116" y="39374"/>
                  </a:lnTo>
                  <a:lnTo>
                    <a:pt x="18049" y="38572"/>
                  </a:lnTo>
                  <a:lnTo>
                    <a:pt x="18049" y="40468"/>
                  </a:lnTo>
                  <a:close/>
                </a:path>
                <a:path w="1243964" h="144779">
                  <a:moveTo>
                    <a:pt x="18916" y="41483"/>
                  </a:moveTo>
                  <a:lnTo>
                    <a:pt x="18916" y="38705"/>
                  </a:lnTo>
                  <a:lnTo>
                    <a:pt x="20831" y="38705"/>
                  </a:lnTo>
                  <a:lnTo>
                    <a:pt x="20831" y="39898"/>
                  </a:lnTo>
                  <a:lnTo>
                    <a:pt x="20535" y="40094"/>
                  </a:lnTo>
                  <a:lnTo>
                    <a:pt x="18916" y="41483"/>
                  </a:lnTo>
                  <a:close/>
                </a:path>
                <a:path w="1243964" h="144779">
                  <a:moveTo>
                    <a:pt x="20831" y="41483"/>
                  </a:moveTo>
                  <a:lnTo>
                    <a:pt x="18916" y="41483"/>
                  </a:lnTo>
                  <a:lnTo>
                    <a:pt x="20535" y="40094"/>
                  </a:lnTo>
                  <a:lnTo>
                    <a:pt x="20831" y="39898"/>
                  </a:lnTo>
                  <a:lnTo>
                    <a:pt x="20831" y="41483"/>
                  </a:lnTo>
                  <a:close/>
                </a:path>
                <a:path w="1243964" h="144779">
                  <a:moveTo>
                    <a:pt x="18916" y="41483"/>
                  </a:moveTo>
                  <a:lnTo>
                    <a:pt x="18049" y="41483"/>
                  </a:lnTo>
                  <a:lnTo>
                    <a:pt x="18049" y="40468"/>
                  </a:lnTo>
                  <a:lnTo>
                    <a:pt x="18916" y="41483"/>
                  </a:lnTo>
                  <a:close/>
                </a:path>
                <a:path w="1243964" h="144779">
                  <a:moveTo>
                    <a:pt x="39604" y="105097"/>
                  </a:moveTo>
                  <a:lnTo>
                    <a:pt x="33251" y="105097"/>
                  </a:lnTo>
                  <a:lnTo>
                    <a:pt x="30527" y="104541"/>
                  </a:lnTo>
                  <a:lnTo>
                    <a:pt x="15396" y="62774"/>
                  </a:lnTo>
                  <a:lnTo>
                    <a:pt x="15601" y="61602"/>
                  </a:lnTo>
                  <a:lnTo>
                    <a:pt x="32204" y="45823"/>
                  </a:lnTo>
                  <a:lnTo>
                    <a:pt x="39614" y="45823"/>
                  </a:lnTo>
                  <a:lnTo>
                    <a:pt x="42510" y="46470"/>
                  </a:lnTo>
                  <a:lnTo>
                    <a:pt x="46423" y="48599"/>
                  </a:lnTo>
                  <a:lnTo>
                    <a:pt x="32661" y="48599"/>
                  </a:lnTo>
                  <a:lnTo>
                    <a:pt x="29737" y="49207"/>
                  </a:lnTo>
                  <a:lnTo>
                    <a:pt x="18049" y="93033"/>
                  </a:lnTo>
                  <a:lnTo>
                    <a:pt x="19669" y="94769"/>
                  </a:lnTo>
                  <a:lnTo>
                    <a:pt x="33642" y="102319"/>
                  </a:lnTo>
                  <a:lnTo>
                    <a:pt x="46495" y="102319"/>
                  </a:lnTo>
                  <a:lnTo>
                    <a:pt x="42519" y="104452"/>
                  </a:lnTo>
                  <a:lnTo>
                    <a:pt x="39604" y="105097"/>
                  </a:lnTo>
                  <a:close/>
                </a:path>
                <a:path w="1243964" h="144779">
                  <a:moveTo>
                    <a:pt x="57345" y="105097"/>
                  </a:moveTo>
                  <a:lnTo>
                    <a:pt x="39604" y="105097"/>
                  </a:lnTo>
                  <a:lnTo>
                    <a:pt x="42519" y="104452"/>
                  </a:lnTo>
                  <a:lnTo>
                    <a:pt x="47282" y="101897"/>
                  </a:lnTo>
                  <a:lnTo>
                    <a:pt x="54445" y="62152"/>
                  </a:lnTo>
                  <a:lnTo>
                    <a:pt x="54206" y="60626"/>
                  </a:lnTo>
                  <a:lnTo>
                    <a:pt x="39614" y="45823"/>
                  </a:lnTo>
                  <a:lnTo>
                    <a:pt x="58209" y="45823"/>
                  </a:lnTo>
                  <a:lnTo>
                    <a:pt x="59569" y="47345"/>
                  </a:lnTo>
                  <a:lnTo>
                    <a:pt x="61255" y="50221"/>
                  </a:lnTo>
                  <a:lnTo>
                    <a:pt x="63627" y="56869"/>
                  </a:lnTo>
                  <a:lnTo>
                    <a:pt x="64173" y="60113"/>
                  </a:lnTo>
                  <a:lnTo>
                    <a:pt x="64099" y="90601"/>
                  </a:lnTo>
                  <a:lnTo>
                    <a:pt x="63579" y="93411"/>
                  </a:lnTo>
                  <a:lnTo>
                    <a:pt x="60988" y="100115"/>
                  </a:lnTo>
                  <a:lnTo>
                    <a:pt x="59188" y="103067"/>
                  </a:lnTo>
                  <a:lnTo>
                    <a:pt x="57345" y="105097"/>
                  </a:lnTo>
                  <a:close/>
                </a:path>
                <a:path w="1243964" h="144779">
                  <a:moveTo>
                    <a:pt x="18049" y="93033"/>
                  </a:moveTo>
                  <a:lnTo>
                    <a:pt x="23260" y="53112"/>
                  </a:lnTo>
                  <a:lnTo>
                    <a:pt x="32661" y="48599"/>
                  </a:lnTo>
                  <a:lnTo>
                    <a:pt x="39138" y="48599"/>
                  </a:lnTo>
                  <a:lnTo>
                    <a:pt x="41595" y="49134"/>
                  </a:lnTo>
                  <a:lnTo>
                    <a:pt x="45539" y="51276"/>
                  </a:lnTo>
                  <a:lnTo>
                    <a:pt x="33118" y="51377"/>
                  </a:lnTo>
                  <a:lnTo>
                    <a:pt x="30622" y="51878"/>
                  </a:lnTo>
                  <a:lnTo>
                    <a:pt x="20831" y="91139"/>
                  </a:lnTo>
                  <a:lnTo>
                    <a:pt x="20078" y="91139"/>
                  </a:lnTo>
                  <a:lnTo>
                    <a:pt x="18049" y="93033"/>
                  </a:lnTo>
                  <a:close/>
                </a:path>
                <a:path w="1243964" h="144779">
                  <a:moveTo>
                    <a:pt x="46495" y="102319"/>
                  </a:moveTo>
                  <a:lnTo>
                    <a:pt x="39138" y="102319"/>
                  </a:lnTo>
                  <a:lnTo>
                    <a:pt x="41614" y="101784"/>
                  </a:lnTo>
                  <a:lnTo>
                    <a:pt x="45605" y="99644"/>
                  </a:lnTo>
                  <a:lnTo>
                    <a:pt x="51622" y="62152"/>
                  </a:lnTo>
                  <a:lnTo>
                    <a:pt x="51463" y="61140"/>
                  </a:lnTo>
                  <a:lnTo>
                    <a:pt x="39138" y="48599"/>
                  </a:lnTo>
                  <a:lnTo>
                    <a:pt x="46423" y="48599"/>
                  </a:lnTo>
                  <a:lnTo>
                    <a:pt x="54502" y="87887"/>
                  </a:lnTo>
                  <a:lnTo>
                    <a:pt x="54225" y="89940"/>
                  </a:lnTo>
                  <a:lnTo>
                    <a:pt x="47282" y="101897"/>
                  </a:lnTo>
                  <a:lnTo>
                    <a:pt x="46495" y="102319"/>
                  </a:lnTo>
                  <a:close/>
                </a:path>
                <a:path w="1243964" h="144779">
                  <a:moveTo>
                    <a:pt x="45726" y="99543"/>
                  </a:moveTo>
                  <a:lnTo>
                    <a:pt x="38681" y="99543"/>
                  </a:lnTo>
                  <a:lnTo>
                    <a:pt x="40709" y="99117"/>
                  </a:lnTo>
                  <a:lnTo>
                    <a:pt x="43929" y="97390"/>
                  </a:lnTo>
                  <a:lnTo>
                    <a:pt x="48906" y="62774"/>
                  </a:lnTo>
                  <a:lnTo>
                    <a:pt x="48705" y="61602"/>
                  </a:lnTo>
                  <a:lnTo>
                    <a:pt x="38671" y="51377"/>
                  </a:lnTo>
                  <a:lnTo>
                    <a:pt x="45659" y="51377"/>
                  </a:lnTo>
                  <a:lnTo>
                    <a:pt x="51690" y="87887"/>
                  </a:lnTo>
                  <a:lnTo>
                    <a:pt x="51482" y="89476"/>
                  </a:lnTo>
                  <a:lnTo>
                    <a:pt x="50559" y="93033"/>
                  </a:lnTo>
                  <a:lnTo>
                    <a:pt x="50435" y="93411"/>
                  </a:lnTo>
                  <a:lnTo>
                    <a:pt x="49644" y="95058"/>
                  </a:lnTo>
                  <a:lnTo>
                    <a:pt x="47215" y="98299"/>
                  </a:lnTo>
                  <a:lnTo>
                    <a:pt x="45726" y="99543"/>
                  </a:lnTo>
                  <a:close/>
                </a:path>
                <a:path w="1243964" h="144779">
                  <a:moveTo>
                    <a:pt x="23345" y="97720"/>
                  </a:moveTo>
                  <a:lnTo>
                    <a:pt x="21410" y="96305"/>
                  </a:lnTo>
                  <a:lnTo>
                    <a:pt x="19668" y="94768"/>
                  </a:lnTo>
                  <a:lnTo>
                    <a:pt x="18049" y="93033"/>
                  </a:lnTo>
                  <a:lnTo>
                    <a:pt x="20078" y="91139"/>
                  </a:lnTo>
                  <a:lnTo>
                    <a:pt x="20831" y="91942"/>
                  </a:lnTo>
                  <a:lnTo>
                    <a:pt x="20831" y="93033"/>
                  </a:lnTo>
                  <a:lnTo>
                    <a:pt x="21908" y="93033"/>
                  </a:lnTo>
                  <a:lnTo>
                    <a:pt x="23212" y="94190"/>
                  </a:lnTo>
                  <a:lnTo>
                    <a:pt x="24928" y="95434"/>
                  </a:lnTo>
                  <a:lnTo>
                    <a:pt x="23345" y="97720"/>
                  </a:lnTo>
                  <a:close/>
                </a:path>
                <a:path w="1243964" h="144779">
                  <a:moveTo>
                    <a:pt x="20831" y="91942"/>
                  </a:moveTo>
                  <a:lnTo>
                    <a:pt x="20078" y="91139"/>
                  </a:lnTo>
                  <a:lnTo>
                    <a:pt x="20831" y="91139"/>
                  </a:lnTo>
                  <a:lnTo>
                    <a:pt x="20831" y="91942"/>
                  </a:lnTo>
                  <a:close/>
                </a:path>
                <a:path w="1243964" h="144779">
                  <a:moveTo>
                    <a:pt x="21908" y="93033"/>
                  </a:moveTo>
                  <a:lnTo>
                    <a:pt x="20831" y="93033"/>
                  </a:lnTo>
                  <a:lnTo>
                    <a:pt x="20831" y="91942"/>
                  </a:lnTo>
                  <a:lnTo>
                    <a:pt x="21583" y="92745"/>
                  </a:lnTo>
                  <a:lnTo>
                    <a:pt x="21908" y="93033"/>
                  </a:lnTo>
                  <a:close/>
                </a:path>
                <a:path w="1243964" h="144779">
                  <a:moveTo>
                    <a:pt x="23345" y="97720"/>
                  </a:moveTo>
                  <a:lnTo>
                    <a:pt x="24926" y="95434"/>
                  </a:lnTo>
                  <a:lnTo>
                    <a:pt x="23345" y="97720"/>
                  </a:lnTo>
                  <a:close/>
                </a:path>
                <a:path w="1243964" h="144779">
                  <a:moveTo>
                    <a:pt x="39138" y="102319"/>
                  </a:moveTo>
                  <a:lnTo>
                    <a:pt x="33642" y="102319"/>
                  </a:lnTo>
                  <a:lnTo>
                    <a:pt x="31289" y="101842"/>
                  </a:lnTo>
                  <a:lnTo>
                    <a:pt x="26946" y="99933"/>
                  </a:lnTo>
                  <a:lnTo>
                    <a:pt x="25022" y="98877"/>
                  </a:lnTo>
                  <a:lnTo>
                    <a:pt x="23345" y="97720"/>
                  </a:lnTo>
                  <a:lnTo>
                    <a:pt x="24984" y="95474"/>
                  </a:lnTo>
                  <a:lnTo>
                    <a:pt x="26460" y="96491"/>
                  </a:lnTo>
                  <a:lnTo>
                    <a:pt x="28232" y="97461"/>
                  </a:lnTo>
                  <a:lnTo>
                    <a:pt x="32051" y="99144"/>
                  </a:lnTo>
                  <a:lnTo>
                    <a:pt x="34032" y="99543"/>
                  </a:lnTo>
                  <a:lnTo>
                    <a:pt x="45726" y="99543"/>
                  </a:lnTo>
                  <a:lnTo>
                    <a:pt x="41614" y="101784"/>
                  </a:lnTo>
                  <a:lnTo>
                    <a:pt x="39138" y="102319"/>
                  </a:lnTo>
                  <a:close/>
                </a:path>
                <a:path w="1243964" h="144779">
                  <a:moveTo>
                    <a:pt x="18049" y="144448"/>
                  </a:moveTo>
                  <a:lnTo>
                    <a:pt x="15278" y="144448"/>
                  </a:lnTo>
                  <a:lnTo>
                    <a:pt x="15278" y="106919"/>
                  </a:lnTo>
                  <a:lnTo>
                    <a:pt x="19945" y="106919"/>
                  </a:lnTo>
                  <a:lnTo>
                    <a:pt x="22126" y="108781"/>
                  </a:lnTo>
                  <a:lnTo>
                    <a:pt x="23488" y="109696"/>
                  </a:lnTo>
                  <a:lnTo>
                    <a:pt x="18049" y="109696"/>
                  </a:lnTo>
                  <a:lnTo>
                    <a:pt x="18049" y="110714"/>
                  </a:lnTo>
                  <a:lnTo>
                    <a:pt x="17116" y="111810"/>
                  </a:lnTo>
                  <a:lnTo>
                    <a:pt x="17966" y="112531"/>
                  </a:lnTo>
                  <a:lnTo>
                    <a:pt x="18049" y="144448"/>
                  </a:lnTo>
                  <a:close/>
                </a:path>
                <a:path w="1243964" h="144779">
                  <a:moveTo>
                    <a:pt x="42110" y="113949"/>
                  </a:moveTo>
                  <a:lnTo>
                    <a:pt x="35680" y="113949"/>
                  </a:lnTo>
                  <a:lnTo>
                    <a:pt x="33270" y="113626"/>
                  </a:lnTo>
                  <a:lnTo>
                    <a:pt x="19945" y="106919"/>
                  </a:lnTo>
                  <a:lnTo>
                    <a:pt x="55690" y="106919"/>
                  </a:lnTo>
                  <a:lnTo>
                    <a:pt x="54568" y="108154"/>
                  </a:lnTo>
                  <a:lnTo>
                    <a:pt x="51835" y="110184"/>
                  </a:lnTo>
                  <a:lnTo>
                    <a:pt x="45539" y="113201"/>
                  </a:lnTo>
                  <a:lnTo>
                    <a:pt x="42110" y="113949"/>
                  </a:lnTo>
                  <a:close/>
                </a:path>
                <a:path w="1243964" h="144779">
                  <a:moveTo>
                    <a:pt x="18049" y="110714"/>
                  </a:moveTo>
                  <a:lnTo>
                    <a:pt x="18049" y="109696"/>
                  </a:lnTo>
                  <a:lnTo>
                    <a:pt x="18916" y="109696"/>
                  </a:lnTo>
                  <a:lnTo>
                    <a:pt x="18049" y="110714"/>
                  </a:lnTo>
                  <a:close/>
                </a:path>
                <a:path w="1243964" h="144779">
                  <a:moveTo>
                    <a:pt x="20831" y="114607"/>
                  </a:moveTo>
                  <a:lnTo>
                    <a:pt x="18755" y="113201"/>
                  </a:lnTo>
                  <a:lnTo>
                    <a:pt x="18049" y="112602"/>
                  </a:lnTo>
                  <a:lnTo>
                    <a:pt x="18049" y="110714"/>
                  </a:lnTo>
                  <a:lnTo>
                    <a:pt x="18916" y="109696"/>
                  </a:lnTo>
                  <a:lnTo>
                    <a:pt x="18916" y="112474"/>
                  </a:lnTo>
                  <a:lnTo>
                    <a:pt x="20831" y="112474"/>
                  </a:lnTo>
                  <a:lnTo>
                    <a:pt x="20831" y="114607"/>
                  </a:lnTo>
                  <a:close/>
                </a:path>
                <a:path w="1243964" h="144779">
                  <a:moveTo>
                    <a:pt x="20831" y="112474"/>
                  </a:moveTo>
                  <a:lnTo>
                    <a:pt x="18916" y="112474"/>
                  </a:lnTo>
                  <a:lnTo>
                    <a:pt x="18916" y="109696"/>
                  </a:lnTo>
                  <a:lnTo>
                    <a:pt x="20478" y="111027"/>
                  </a:lnTo>
                  <a:lnTo>
                    <a:pt x="20831" y="111263"/>
                  </a:lnTo>
                  <a:lnTo>
                    <a:pt x="20831" y="112474"/>
                  </a:lnTo>
                  <a:close/>
                </a:path>
                <a:path w="1243964" h="144779">
                  <a:moveTo>
                    <a:pt x="20831" y="111263"/>
                  </a:moveTo>
                  <a:lnTo>
                    <a:pt x="20478" y="111027"/>
                  </a:lnTo>
                  <a:lnTo>
                    <a:pt x="18916" y="109696"/>
                  </a:lnTo>
                  <a:lnTo>
                    <a:pt x="20831" y="109696"/>
                  </a:lnTo>
                  <a:lnTo>
                    <a:pt x="20831" y="111263"/>
                  </a:lnTo>
                  <a:close/>
                </a:path>
                <a:path w="1243964" h="144779">
                  <a:moveTo>
                    <a:pt x="42529" y="116726"/>
                  </a:moveTo>
                  <a:lnTo>
                    <a:pt x="35413" y="116726"/>
                  </a:lnTo>
                  <a:lnTo>
                    <a:pt x="32737" y="116364"/>
                  </a:lnTo>
                  <a:lnTo>
                    <a:pt x="27827" y="114879"/>
                  </a:lnTo>
                  <a:lnTo>
                    <a:pt x="25888" y="114123"/>
                  </a:lnTo>
                  <a:lnTo>
                    <a:pt x="22250" y="112213"/>
                  </a:lnTo>
                  <a:lnTo>
                    <a:pt x="20831" y="111263"/>
                  </a:lnTo>
                  <a:lnTo>
                    <a:pt x="20831" y="109696"/>
                  </a:lnTo>
                  <a:lnTo>
                    <a:pt x="23488" y="109696"/>
                  </a:lnTo>
                  <a:lnTo>
                    <a:pt x="23717" y="109850"/>
                  </a:lnTo>
                  <a:lnTo>
                    <a:pt x="27012" y="111576"/>
                  </a:lnTo>
                  <a:lnTo>
                    <a:pt x="28898" y="112308"/>
                  </a:lnTo>
                  <a:lnTo>
                    <a:pt x="33270" y="113626"/>
                  </a:lnTo>
                  <a:lnTo>
                    <a:pt x="35680" y="113949"/>
                  </a:lnTo>
                  <a:lnTo>
                    <a:pt x="50400" y="113949"/>
                  </a:lnTo>
                  <a:lnTo>
                    <a:pt x="46358" y="115887"/>
                  </a:lnTo>
                  <a:lnTo>
                    <a:pt x="42529" y="116726"/>
                  </a:lnTo>
                  <a:close/>
                </a:path>
                <a:path w="1243964" h="144779">
                  <a:moveTo>
                    <a:pt x="18049" y="112602"/>
                  </a:moveTo>
                  <a:lnTo>
                    <a:pt x="17116" y="111810"/>
                  </a:lnTo>
                  <a:lnTo>
                    <a:pt x="18049" y="110714"/>
                  </a:lnTo>
                  <a:lnTo>
                    <a:pt x="18049" y="112602"/>
                  </a:lnTo>
                  <a:close/>
                </a:path>
                <a:path w="1243964" h="144779">
                  <a:moveTo>
                    <a:pt x="42948" y="119503"/>
                  </a:moveTo>
                  <a:lnTo>
                    <a:pt x="35137" y="119503"/>
                  </a:lnTo>
                  <a:lnTo>
                    <a:pt x="32194" y="119102"/>
                  </a:lnTo>
                  <a:lnTo>
                    <a:pt x="26965" y="117528"/>
                  </a:lnTo>
                  <a:lnTo>
                    <a:pt x="24765" y="116668"/>
                  </a:lnTo>
                  <a:lnTo>
                    <a:pt x="20831" y="114607"/>
                  </a:lnTo>
                  <a:lnTo>
                    <a:pt x="20831" y="111263"/>
                  </a:lnTo>
                  <a:lnTo>
                    <a:pt x="22250" y="112213"/>
                  </a:lnTo>
                  <a:lnTo>
                    <a:pt x="25888" y="114123"/>
                  </a:lnTo>
                  <a:lnTo>
                    <a:pt x="27927" y="114918"/>
                  </a:lnTo>
                  <a:lnTo>
                    <a:pt x="32737" y="116364"/>
                  </a:lnTo>
                  <a:lnTo>
                    <a:pt x="35413" y="116726"/>
                  </a:lnTo>
                  <a:lnTo>
                    <a:pt x="51031" y="116726"/>
                  </a:lnTo>
                  <a:lnTo>
                    <a:pt x="47177" y="118574"/>
                  </a:lnTo>
                  <a:lnTo>
                    <a:pt x="42948" y="119503"/>
                  </a:lnTo>
                  <a:close/>
                </a:path>
                <a:path w="1243964" h="144779">
                  <a:moveTo>
                    <a:pt x="20831" y="144448"/>
                  </a:moveTo>
                  <a:lnTo>
                    <a:pt x="18049" y="144448"/>
                  </a:lnTo>
                  <a:lnTo>
                    <a:pt x="18049" y="112602"/>
                  </a:lnTo>
                  <a:lnTo>
                    <a:pt x="18840" y="113273"/>
                  </a:lnTo>
                  <a:lnTo>
                    <a:pt x="20774" y="114577"/>
                  </a:lnTo>
                  <a:lnTo>
                    <a:pt x="20831" y="144448"/>
                  </a:lnTo>
                  <a:close/>
                </a:path>
                <a:path w="1243964" h="144779">
                  <a:moveTo>
                    <a:pt x="107270" y="40656"/>
                  </a:moveTo>
                  <a:lnTo>
                    <a:pt x="107270" y="37110"/>
                  </a:lnTo>
                  <a:lnTo>
                    <a:pt x="110480" y="34991"/>
                  </a:lnTo>
                  <a:lnTo>
                    <a:pt x="112480" y="33942"/>
                  </a:lnTo>
                  <a:lnTo>
                    <a:pt x="117271" y="31936"/>
                  </a:lnTo>
                  <a:lnTo>
                    <a:pt x="119995" y="31416"/>
                  </a:lnTo>
                  <a:lnTo>
                    <a:pt x="126339" y="31416"/>
                  </a:lnTo>
                  <a:lnTo>
                    <a:pt x="129397" y="31779"/>
                  </a:lnTo>
                  <a:lnTo>
                    <a:pt x="134797" y="33208"/>
                  </a:lnTo>
                  <a:lnTo>
                    <a:pt x="137121" y="33993"/>
                  </a:lnTo>
                  <a:lnTo>
                    <a:pt x="137582" y="34193"/>
                  </a:lnTo>
                  <a:lnTo>
                    <a:pt x="120376" y="34193"/>
                  </a:lnTo>
                  <a:lnTo>
                    <a:pt x="118005" y="34641"/>
                  </a:lnTo>
                  <a:lnTo>
                    <a:pt x="113718" y="36435"/>
                  </a:lnTo>
                  <a:lnTo>
                    <a:pt x="111783" y="37462"/>
                  </a:lnTo>
                  <a:lnTo>
                    <a:pt x="108451" y="39661"/>
                  </a:lnTo>
                  <a:lnTo>
                    <a:pt x="107270" y="40656"/>
                  </a:lnTo>
                  <a:close/>
                </a:path>
                <a:path w="1243964" h="144779">
                  <a:moveTo>
                    <a:pt x="107270" y="118635"/>
                  </a:moveTo>
                  <a:lnTo>
                    <a:pt x="86439" y="118635"/>
                  </a:lnTo>
                  <a:lnTo>
                    <a:pt x="86439" y="32284"/>
                  </a:lnTo>
                  <a:lnTo>
                    <a:pt x="107270" y="32284"/>
                  </a:lnTo>
                  <a:lnTo>
                    <a:pt x="107270" y="35061"/>
                  </a:lnTo>
                  <a:lnTo>
                    <a:pt x="89220" y="35061"/>
                  </a:lnTo>
                  <a:lnTo>
                    <a:pt x="89220" y="115858"/>
                  </a:lnTo>
                  <a:lnTo>
                    <a:pt x="107270" y="115858"/>
                  </a:lnTo>
                  <a:lnTo>
                    <a:pt x="107270" y="118635"/>
                  </a:lnTo>
                  <a:close/>
                </a:path>
                <a:path w="1243964" h="144779">
                  <a:moveTo>
                    <a:pt x="109272" y="42611"/>
                  </a:moveTo>
                  <a:lnTo>
                    <a:pt x="107270" y="42611"/>
                  </a:lnTo>
                  <a:lnTo>
                    <a:pt x="107270" y="40656"/>
                  </a:lnTo>
                  <a:lnTo>
                    <a:pt x="120376" y="34193"/>
                  </a:lnTo>
                  <a:lnTo>
                    <a:pt x="126101" y="34193"/>
                  </a:lnTo>
                  <a:lnTo>
                    <a:pt x="128920" y="34526"/>
                  </a:lnTo>
                  <a:lnTo>
                    <a:pt x="133950" y="35857"/>
                  </a:lnTo>
                  <a:lnTo>
                    <a:pt x="136140" y="36594"/>
                  </a:lnTo>
                  <a:lnTo>
                    <a:pt x="137006" y="36970"/>
                  </a:lnTo>
                  <a:lnTo>
                    <a:pt x="120687" y="36981"/>
                  </a:lnTo>
                  <a:lnTo>
                    <a:pt x="118729" y="37346"/>
                  </a:lnTo>
                  <a:lnTo>
                    <a:pt x="114790" y="39015"/>
                  </a:lnTo>
                  <a:lnTo>
                    <a:pt x="113147" y="39887"/>
                  </a:lnTo>
                  <a:lnTo>
                    <a:pt x="110166" y="41858"/>
                  </a:lnTo>
                  <a:lnTo>
                    <a:pt x="109272" y="42611"/>
                  </a:lnTo>
                  <a:close/>
                </a:path>
                <a:path w="1243964" h="144779">
                  <a:moveTo>
                    <a:pt x="141384" y="39015"/>
                  </a:moveTo>
                  <a:lnTo>
                    <a:pt x="126101" y="34193"/>
                  </a:lnTo>
                  <a:lnTo>
                    <a:pt x="137582" y="34193"/>
                  </a:lnTo>
                  <a:lnTo>
                    <a:pt x="141411" y="35857"/>
                  </a:lnTo>
                  <a:lnTo>
                    <a:pt x="143465" y="36981"/>
                  </a:lnTo>
                  <a:lnTo>
                    <a:pt x="146183" y="38857"/>
                  </a:lnTo>
                  <a:lnTo>
                    <a:pt x="141503" y="38857"/>
                  </a:lnTo>
                  <a:lnTo>
                    <a:pt x="141384" y="39015"/>
                  </a:lnTo>
                  <a:close/>
                </a:path>
                <a:path w="1243964" h="144779">
                  <a:moveTo>
                    <a:pt x="91992" y="115858"/>
                  </a:moveTo>
                  <a:lnTo>
                    <a:pt x="89220" y="115858"/>
                  </a:lnTo>
                  <a:lnTo>
                    <a:pt x="89220" y="35061"/>
                  </a:lnTo>
                  <a:lnTo>
                    <a:pt x="91992" y="35061"/>
                  </a:lnTo>
                  <a:lnTo>
                    <a:pt x="91992" y="115858"/>
                  </a:lnTo>
                  <a:close/>
                </a:path>
                <a:path w="1243964" h="144779">
                  <a:moveTo>
                    <a:pt x="101717" y="115858"/>
                  </a:moveTo>
                  <a:lnTo>
                    <a:pt x="91992" y="115858"/>
                  </a:lnTo>
                  <a:lnTo>
                    <a:pt x="91992" y="35061"/>
                  </a:lnTo>
                  <a:lnTo>
                    <a:pt x="101717" y="35061"/>
                  </a:lnTo>
                  <a:lnTo>
                    <a:pt x="101717" y="45388"/>
                  </a:lnTo>
                  <a:lnTo>
                    <a:pt x="136581" y="45388"/>
                  </a:lnTo>
                  <a:lnTo>
                    <a:pt x="136254" y="45823"/>
                  </a:lnTo>
                  <a:lnTo>
                    <a:pt x="118510" y="45823"/>
                  </a:lnTo>
                  <a:lnTo>
                    <a:pt x="116185" y="46175"/>
                  </a:lnTo>
                  <a:lnTo>
                    <a:pt x="101717" y="56247"/>
                  </a:lnTo>
                  <a:lnTo>
                    <a:pt x="101717" y="115858"/>
                  </a:lnTo>
                  <a:close/>
                </a:path>
                <a:path w="1243964" h="144779">
                  <a:moveTo>
                    <a:pt x="106575" y="45388"/>
                  </a:moveTo>
                  <a:lnTo>
                    <a:pt x="101717" y="45388"/>
                  </a:lnTo>
                  <a:lnTo>
                    <a:pt x="101717" y="35061"/>
                  </a:lnTo>
                  <a:lnTo>
                    <a:pt x="104489" y="35061"/>
                  </a:lnTo>
                  <a:lnTo>
                    <a:pt x="104489" y="39459"/>
                  </a:lnTo>
                  <a:lnTo>
                    <a:pt x="103380" y="40656"/>
                  </a:lnTo>
                  <a:lnTo>
                    <a:pt x="103405" y="40805"/>
                  </a:lnTo>
                  <a:lnTo>
                    <a:pt x="104437" y="41760"/>
                  </a:lnTo>
                  <a:lnTo>
                    <a:pt x="104489" y="42611"/>
                  </a:lnTo>
                  <a:lnTo>
                    <a:pt x="109272" y="42611"/>
                  </a:lnTo>
                  <a:lnTo>
                    <a:pt x="108689" y="43101"/>
                  </a:lnTo>
                  <a:lnTo>
                    <a:pt x="106575" y="45388"/>
                  </a:lnTo>
                  <a:close/>
                </a:path>
                <a:path w="1243964" h="144779">
                  <a:moveTo>
                    <a:pt x="104489" y="39459"/>
                  </a:moveTo>
                  <a:lnTo>
                    <a:pt x="104489" y="35061"/>
                  </a:lnTo>
                  <a:lnTo>
                    <a:pt x="107270" y="35061"/>
                  </a:lnTo>
                  <a:lnTo>
                    <a:pt x="107270" y="37110"/>
                  </a:lnTo>
                  <a:lnTo>
                    <a:pt x="106737" y="37462"/>
                  </a:lnTo>
                  <a:lnTo>
                    <a:pt x="104900" y="39015"/>
                  </a:lnTo>
                  <a:lnTo>
                    <a:pt x="104489" y="39459"/>
                  </a:lnTo>
                  <a:close/>
                </a:path>
                <a:path w="1243964" h="144779">
                  <a:moveTo>
                    <a:pt x="136581" y="45388"/>
                  </a:moveTo>
                  <a:lnTo>
                    <a:pt x="106575" y="45388"/>
                  </a:lnTo>
                  <a:lnTo>
                    <a:pt x="108689" y="43101"/>
                  </a:lnTo>
                  <a:lnTo>
                    <a:pt x="120748" y="36970"/>
                  </a:lnTo>
                  <a:lnTo>
                    <a:pt x="125961" y="36981"/>
                  </a:lnTo>
                  <a:lnTo>
                    <a:pt x="139693" y="41259"/>
                  </a:lnTo>
                  <a:lnTo>
                    <a:pt x="136581" y="45388"/>
                  </a:lnTo>
                  <a:close/>
                </a:path>
                <a:path w="1243964" h="144779">
                  <a:moveTo>
                    <a:pt x="139693" y="41259"/>
                  </a:moveTo>
                  <a:lnTo>
                    <a:pt x="125863" y="36970"/>
                  </a:lnTo>
                  <a:lnTo>
                    <a:pt x="137032" y="36981"/>
                  </a:lnTo>
                  <a:lnTo>
                    <a:pt x="140131" y="38329"/>
                  </a:lnTo>
                  <a:lnTo>
                    <a:pt x="141384" y="39015"/>
                  </a:lnTo>
                  <a:lnTo>
                    <a:pt x="139693" y="41259"/>
                  </a:lnTo>
                  <a:close/>
                </a:path>
                <a:path w="1243964" h="144779">
                  <a:moveTo>
                    <a:pt x="105356" y="42611"/>
                  </a:moveTo>
                  <a:lnTo>
                    <a:pt x="104543" y="41858"/>
                  </a:lnTo>
                  <a:lnTo>
                    <a:pt x="104570" y="39371"/>
                  </a:lnTo>
                  <a:lnTo>
                    <a:pt x="105082" y="38857"/>
                  </a:lnTo>
                  <a:lnTo>
                    <a:pt x="106913" y="37346"/>
                  </a:lnTo>
                  <a:lnTo>
                    <a:pt x="107270" y="37110"/>
                  </a:lnTo>
                  <a:lnTo>
                    <a:pt x="107270" y="39834"/>
                  </a:lnTo>
                  <a:lnTo>
                    <a:pt x="105356" y="39834"/>
                  </a:lnTo>
                  <a:lnTo>
                    <a:pt x="105356" y="42611"/>
                  </a:lnTo>
                  <a:close/>
                </a:path>
                <a:path w="1243964" h="144779">
                  <a:moveTo>
                    <a:pt x="143722" y="40529"/>
                  </a:moveTo>
                  <a:lnTo>
                    <a:pt x="142036" y="39371"/>
                  </a:lnTo>
                  <a:lnTo>
                    <a:pt x="141384" y="39015"/>
                  </a:lnTo>
                  <a:lnTo>
                    <a:pt x="141503" y="38857"/>
                  </a:lnTo>
                  <a:lnTo>
                    <a:pt x="143722" y="40529"/>
                  </a:lnTo>
                  <a:close/>
                </a:path>
                <a:path w="1243964" h="144779">
                  <a:moveTo>
                    <a:pt x="145469" y="42815"/>
                  </a:moveTo>
                  <a:lnTo>
                    <a:pt x="142141" y="42815"/>
                  </a:lnTo>
                  <a:lnTo>
                    <a:pt x="143722" y="40529"/>
                  </a:lnTo>
                  <a:lnTo>
                    <a:pt x="141503" y="38857"/>
                  </a:lnTo>
                  <a:lnTo>
                    <a:pt x="146183" y="38857"/>
                  </a:lnTo>
                  <a:lnTo>
                    <a:pt x="147675" y="39887"/>
                  </a:lnTo>
                  <a:lnTo>
                    <a:pt x="145469" y="42815"/>
                  </a:lnTo>
                  <a:close/>
                </a:path>
                <a:path w="1243964" h="144779">
                  <a:moveTo>
                    <a:pt x="142048" y="42750"/>
                  </a:moveTo>
                  <a:lnTo>
                    <a:pt x="140617" y="41760"/>
                  </a:lnTo>
                  <a:lnTo>
                    <a:pt x="139693" y="41259"/>
                  </a:lnTo>
                  <a:lnTo>
                    <a:pt x="141384" y="39015"/>
                  </a:lnTo>
                  <a:lnTo>
                    <a:pt x="142036" y="39371"/>
                  </a:lnTo>
                  <a:lnTo>
                    <a:pt x="143722" y="40529"/>
                  </a:lnTo>
                  <a:lnTo>
                    <a:pt x="142048" y="42750"/>
                  </a:lnTo>
                  <a:close/>
                </a:path>
                <a:path w="1243964" h="144779">
                  <a:moveTo>
                    <a:pt x="104489" y="41808"/>
                  </a:moveTo>
                  <a:lnTo>
                    <a:pt x="103405" y="40805"/>
                  </a:lnTo>
                  <a:lnTo>
                    <a:pt x="103380" y="40656"/>
                  </a:lnTo>
                  <a:lnTo>
                    <a:pt x="104489" y="39459"/>
                  </a:lnTo>
                  <a:lnTo>
                    <a:pt x="104489" y="41808"/>
                  </a:lnTo>
                  <a:close/>
                </a:path>
                <a:path w="1243964" h="144779">
                  <a:moveTo>
                    <a:pt x="105356" y="42611"/>
                  </a:moveTo>
                  <a:lnTo>
                    <a:pt x="105356" y="39834"/>
                  </a:lnTo>
                  <a:lnTo>
                    <a:pt x="107270" y="39834"/>
                  </a:lnTo>
                  <a:lnTo>
                    <a:pt x="107189" y="40724"/>
                  </a:lnTo>
                  <a:lnTo>
                    <a:pt x="106803" y="41049"/>
                  </a:lnTo>
                  <a:lnTo>
                    <a:pt x="105356" y="42611"/>
                  </a:lnTo>
                  <a:close/>
                </a:path>
                <a:path w="1243964" h="144779">
                  <a:moveTo>
                    <a:pt x="142141" y="42815"/>
                  </a:moveTo>
                  <a:lnTo>
                    <a:pt x="142153" y="42611"/>
                  </a:lnTo>
                  <a:lnTo>
                    <a:pt x="143722" y="40529"/>
                  </a:lnTo>
                  <a:lnTo>
                    <a:pt x="142141" y="42815"/>
                  </a:lnTo>
                  <a:close/>
                </a:path>
                <a:path w="1243964" h="144779">
                  <a:moveTo>
                    <a:pt x="107270" y="42611"/>
                  </a:moveTo>
                  <a:lnTo>
                    <a:pt x="105356" y="42611"/>
                  </a:lnTo>
                  <a:lnTo>
                    <a:pt x="106803" y="41049"/>
                  </a:lnTo>
                  <a:lnTo>
                    <a:pt x="107270" y="40656"/>
                  </a:lnTo>
                  <a:lnTo>
                    <a:pt x="107270" y="42611"/>
                  </a:lnTo>
                  <a:close/>
                </a:path>
                <a:path w="1243964" h="144779">
                  <a:moveTo>
                    <a:pt x="134435" y="52852"/>
                  </a:moveTo>
                  <a:lnTo>
                    <a:pt x="136055" y="50600"/>
                  </a:lnTo>
                  <a:lnTo>
                    <a:pt x="134864" y="49742"/>
                  </a:lnTo>
                  <a:lnTo>
                    <a:pt x="133774" y="49113"/>
                  </a:lnTo>
                  <a:lnTo>
                    <a:pt x="139693" y="41259"/>
                  </a:lnTo>
                  <a:lnTo>
                    <a:pt x="140759" y="41858"/>
                  </a:lnTo>
                  <a:lnTo>
                    <a:pt x="142048" y="42750"/>
                  </a:lnTo>
                  <a:lnTo>
                    <a:pt x="134435" y="52852"/>
                  </a:lnTo>
                  <a:close/>
                </a:path>
                <a:path w="1243964" h="144779">
                  <a:moveTo>
                    <a:pt x="105356" y="42611"/>
                  </a:moveTo>
                  <a:lnTo>
                    <a:pt x="104489" y="42611"/>
                  </a:lnTo>
                  <a:lnTo>
                    <a:pt x="104489" y="41808"/>
                  </a:lnTo>
                  <a:lnTo>
                    <a:pt x="105356" y="42611"/>
                  </a:lnTo>
                  <a:close/>
                </a:path>
                <a:path w="1243964" h="144779">
                  <a:moveTo>
                    <a:pt x="137904" y="52852"/>
                  </a:moveTo>
                  <a:lnTo>
                    <a:pt x="134435" y="52852"/>
                  </a:lnTo>
                  <a:lnTo>
                    <a:pt x="142048" y="42750"/>
                  </a:lnTo>
                  <a:lnTo>
                    <a:pt x="145469" y="42815"/>
                  </a:lnTo>
                  <a:lnTo>
                    <a:pt x="137904" y="52852"/>
                  </a:lnTo>
                  <a:close/>
                </a:path>
                <a:path w="1243964" h="144779">
                  <a:moveTo>
                    <a:pt x="104489" y="115858"/>
                  </a:moveTo>
                  <a:lnTo>
                    <a:pt x="101717" y="115858"/>
                  </a:lnTo>
                  <a:lnTo>
                    <a:pt x="101717" y="56247"/>
                  </a:lnTo>
                  <a:lnTo>
                    <a:pt x="118510" y="45823"/>
                  </a:lnTo>
                  <a:lnTo>
                    <a:pt x="123348" y="45823"/>
                  </a:lnTo>
                  <a:lnTo>
                    <a:pt x="125434" y="46088"/>
                  </a:lnTo>
                  <a:lnTo>
                    <a:pt x="129111" y="47120"/>
                  </a:lnTo>
                  <a:lnTo>
                    <a:pt x="130644" y="47662"/>
                  </a:lnTo>
                  <a:lnTo>
                    <a:pt x="132713" y="48599"/>
                  </a:lnTo>
                  <a:lnTo>
                    <a:pt x="118814" y="48599"/>
                  </a:lnTo>
                  <a:lnTo>
                    <a:pt x="116786" y="48903"/>
                  </a:lnTo>
                  <a:lnTo>
                    <a:pt x="104489" y="57191"/>
                  </a:lnTo>
                  <a:lnTo>
                    <a:pt x="104489" y="115858"/>
                  </a:lnTo>
                  <a:close/>
                </a:path>
                <a:path w="1243964" h="144779">
                  <a:moveTo>
                    <a:pt x="133774" y="49113"/>
                  </a:moveTo>
                  <a:lnTo>
                    <a:pt x="123348" y="45823"/>
                  </a:lnTo>
                  <a:lnTo>
                    <a:pt x="136254" y="45823"/>
                  </a:lnTo>
                  <a:lnTo>
                    <a:pt x="133774" y="49113"/>
                  </a:lnTo>
                  <a:close/>
                </a:path>
                <a:path w="1243964" h="144779">
                  <a:moveTo>
                    <a:pt x="106689" y="58884"/>
                  </a:moveTo>
                  <a:lnTo>
                    <a:pt x="104489" y="57191"/>
                  </a:lnTo>
                  <a:lnTo>
                    <a:pt x="105070" y="56439"/>
                  </a:lnTo>
                  <a:lnTo>
                    <a:pt x="105832" y="55571"/>
                  </a:lnTo>
                  <a:lnTo>
                    <a:pt x="118814" y="48599"/>
                  </a:lnTo>
                  <a:lnTo>
                    <a:pt x="123091" y="48599"/>
                  </a:lnTo>
                  <a:lnTo>
                    <a:pt x="124929" y="48831"/>
                  </a:lnTo>
                  <a:lnTo>
                    <a:pt x="128225" y="49756"/>
                  </a:lnTo>
                  <a:lnTo>
                    <a:pt x="129625" y="50248"/>
                  </a:lnTo>
                  <a:lnTo>
                    <a:pt x="132115" y="51377"/>
                  </a:lnTo>
                  <a:lnTo>
                    <a:pt x="119119" y="51377"/>
                  </a:lnTo>
                  <a:lnTo>
                    <a:pt x="117386" y="51631"/>
                  </a:lnTo>
                  <a:lnTo>
                    <a:pt x="108130" y="57191"/>
                  </a:lnTo>
                  <a:lnTo>
                    <a:pt x="107270" y="57191"/>
                  </a:lnTo>
                  <a:lnTo>
                    <a:pt x="107203" y="58216"/>
                  </a:lnTo>
                  <a:lnTo>
                    <a:pt x="106689" y="58884"/>
                  </a:lnTo>
                  <a:close/>
                </a:path>
                <a:path w="1243964" h="144779">
                  <a:moveTo>
                    <a:pt x="134435" y="52852"/>
                  </a:moveTo>
                  <a:lnTo>
                    <a:pt x="123091" y="48599"/>
                  </a:lnTo>
                  <a:lnTo>
                    <a:pt x="132713" y="48599"/>
                  </a:lnTo>
                  <a:lnTo>
                    <a:pt x="133502" y="48956"/>
                  </a:lnTo>
                  <a:lnTo>
                    <a:pt x="133774" y="49113"/>
                  </a:lnTo>
                  <a:lnTo>
                    <a:pt x="132216" y="51180"/>
                  </a:lnTo>
                  <a:lnTo>
                    <a:pt x="134435" y="52852"/>
                  </a:lnTo>
                  <a:close/>
                </a:path>
                <a:path w="1243964" h="144779">
                  <a:moveTo>
                    <a:pt x="134435" y="52852"/>
                  </a:moveTo>
                  <a:lnTo>
                    <a:pt x="132216" y="51180"/>
                  </a:lnTo>
                  <a:lnTo>
                    <a:pt x="133774" y="49113"/>
                  </a:lnTo>
                  <a:lnTo>
                    <a:pt x="134884" y="49756"/>
                  </a:lnTo>
                  <a:lnTo>
                    <a:pt x="136055" y="50600"/>
                  </a:lnTo>
                  <a:lnTo>
                    <a:pt x="134435" y="52852"/>
                  </a:lnTo>
                  <a:close/>
                </a:path>
                <a:path w="1243964" h="144779">
                  <a:moveTo>
                    <a:pt x="135007" y="56696"/>
                  </a:moveTo>
                  <a:lnTo>
                    <a:pt x="122834" y="51377"/>
                  </a:lnTo>
                  <a:lnTo>
                    <a:pt x="132115" y="51377"/>
                  </a:lnTo>
                  <a:lnTo>
                    <a:pt x="133388" y="52100"/>
                  </a:lnTo>
                  <a:lnTo>
                    <a:pt x="134435" y="52852"/>
                  </a:lnTo>
                  <a:lnTo>
                    <a:pt x="137904" y="52852"/>
                  </a:lnTo>
                  <a:lnTo>
                    <a:pt x="135007" y="56696"/>
                  </a:lnTo>
                  <a:close/>
                </a:path>
                <a:path w="1243964" h="144779">
                  <a:moveTo>
                    <a:pt x="107270" y="115858"/>
                  </a:moveTo>
                  <a:lnTo>
                    <a:pt x="104489" y="115858"/>
                  </a:lnTo>
                  <a:lnTo>
                    <a:pt x="104489" y="57191"/>
                  </a:lnTo>
                  <a:lnTo>
                    <a:pt x="106689" y="58884"/>
                  </a:lnTo>
                  <a:lnTo>
                    <a:pt x="107270" y="58884"/>
                  </a:lnTo>
                  <a:lnTo>
                    <a:pt x="107270" y="115858"/>
                  </a:lnTo>
                  <a:close/>
                </a:path>
                <a:path w="1243964" h="144779">
                  <a:moveTo>
                    <a:pt x="107270" y="58141"/>
                  </a:moveTo>
                  <a:lnTo>
                    <a:pt x="107270" y="57191"/>
                  </a:lnTo>
                  <a:lnTo>
                    <a:pt x="108130" y="57191"/>
                  </a:lnTo>
                  <a:lnTo>
                    <a:pt x="107270" y="58141"/>
                  </a:lnTo>
                  <a:close/>
                </a:path>
                <a:path w="1243964" h="144779">
                  <a:moveTo>
                    <a:pt x="107270" y="58884"/>
                  </a:moveTo>
                  <a:lnTo>
                    <a:pt x="106689" y="58884"/>
                  </a:lnTo>
                  <a:lnTo>
                    <a:pt x="107270" y="58141"/>
                  </a:lnTo>
                  <a:lnTo>
                    <a:pt x="107270" y="58884"/>
                  </a:lnTo>
                  <a:close/>
                </a:path>
                <a:path w="1243964" h="144779">
                  <a:moveTo>
                    <a:pt x="192128" y="119427"/>
                  </a:moveTo>
                  <a:lnTo>
                    <a:pt x="182022" y="119427"/>
                  </a:lnTo>
                  <a:lnTo>
                    <a:pt x="177584" y="118665"/>
                  </a:lnTo>
                  <a:lnTo>
                    <a:pt x="151983" y="89455"/>
                  </a:lnTo>
                  <a:lnTo>
                    <a:pt x="151047" y="69008"/>
                  </a:lnTo>
                  <a:lnTo>
                    <a:pt x="151171" y="67357"/>
                  </a:lnTo>
                  <a:lnTo>
                    <a:pt x="177584" y="32051"/>
                  </a:lnTo>
                  <a:lnTo>
                    <a:pt x="182022" y="31416"/>
                  </a:lnTo>
                  <a:lnTo>
                    <a:pt x="192138" y="31416"/>
                  </a:lnTo>
                  <a:lnTo>
                    <a:pt x="196548" y="32051"/>
                  </a:lnTo>
                  <a:lnTo>
                    <a:pt x="201809" y="34083"/>
                  </a:lnTo>
                  <a:lnTo>
                    <a:pt x="182365" y="34083"/>
                  </a:lnTo>
                  <a:lnTo>
                    <a:pt x="178260" y="34845"/>
                  </a:lnTo>
                  <a:lnTo>
                    <a:pt x="153942" y="67611"/>
                  </a:lnTo>
                  <a:lnTo>
                    <a:pt x="153831" y="69008"/>
                  </a:lnTo>
                  <a:lnTo>
                    <a:pt x="153952" y="83359"/>
                  </a:lnTo>
                  <a:lnTo>
                    <a:pt x="178260" y="115998"/>
                  </a:lnTo>
                  <a:lnTo>
                    <a:pt x="182365" y="116633"/>
                  </a:lnTo>
                  <a:lnTo>
                    <a:pt x="202128" y="116633"/>
                  </a:lnTo>
                  <a:lnTo>
                    <a:pt x="196538" y="118792"/>
                  </a:lnTo>
                  <a:lnTo>
                    <a:pt x="192128" y="119427"/>
                  </a:lnTo>
                  <a:close/>
                </a:path>
                <a:path w="1243964" h="144779">
                  <a:moveTo>
                    <a:pt x="191795" y="116633"/>
                  </a:moveTo>
                  <a:lnTo>
                    <a:pt x="182365" y="116633"/>
                  </a:lnTo>
                  <a:lnTo>
                    <a:pt x="178260" y="115998"/>
                  </a:lnTo>
                  <a:lnTo>
                    <a:pt x="153952" y="83359"/>
                  </a:lnTo>
                  <a:lnTo>
                    <a:pt x="153831" y="69008"/>
                  </a:lnTo>
                  <a:lnTo>
                    <a:pt x="153996" y="67103"/>
                  </a:lnTo>
                  <a:lnTo>
                    <a:pt x="178260" y="34845"/>
                  </a:lnTo>
                  <a:lnTo>
                    <a:pt x="182365" y="34083"/>
                  </a:lnTo>
                  <a:lnTo>
                    <a:pt x="191795" y="34083"/>
                  </a:lnTo>
                  <a:lnTo>
                    <a:pt x="195872" y="34845"/>
                  </a:lnTo>
                  <a:lnTo>
                    <a:pt x="201162" y="36877"/>
                  </a:lnTo>
                  <a:lnTo>
                    <a:pt x="182708" y="36877"/>
                  </a:lnTo>
                  <a:lnTo>
                    <a:pt x="178936" y="37512"/>
                  </a:lnTo>
                  <a:lnTo>
                    <a:pt x="156600" y="69262"/>
                  </a:lnTo>
                  <a:lnTo>
                    <a:pt x="156724" y="83232"/>
                  </a:lnTo>
                  <a:lnTo>
                    <a:pt x="182708" y="113839"/>
                  </a:lnTo>
                  <a:lnTo>
                    <a:pt x="201774" y="113839"/>
                  </a:lnTo>
                  <a:lnTo>
                    <a:pt x="195872" y="115998"/>
                  </a:lnTo>
                  <a:lnTo>
                    <a:pt x="191795" y="116633"/>
                  </a:lnTo>
                  <a:close/>
                </a:path>
                <a:path w="1243964" h="144779">
                  <a:moveTo>
                    <a:pt x="202128" y="116633"/>
                  </a:moveTo>
                  <a:lnTo>
                    <a:pt x="191795" y="116633"/>
                  </a:lnTo>
                  <a:lnTo>
                    <a:pt x="195872" y="115998"/>
                  </a:lnTo>
                  <a:lnTo>
                    <a:pt x="202815" y="113458"/>
                  </a:lnTo>
                  <a:lnTo>
                    <a:pt x="220408" y="69262"/>
                  </a:lnTo>
                  <a:lnTo>
                    <a:pt x="220231" y="67103"/>
                  </a:lnTo>
                  <a:lnTo>
                    <a:pt x="195872" y="34845"/>
                  </a:lnTo>
                  <a:lnTo>
                    <a:pt x="191795" y="34083"/>
                  </a:lnTo>
                  <a:lnTo>
                    <a:pt x="201809" y="34083"/>
                  </a:lnTo>
                  <a:lnTo>
                    <a:pt x="223046" y="67357"/>
                  </a:lnTo>
                  <a:lnTo>
                    <a:pt x="223170" y="69008"/>
                  </a:lnTo>
                  <a:lnTo>
                    <a:pt x="223046" y="83613"/>
                  </a:lnTo>
                  <a:lnTo>
                    <a:pt x="204101" y="115871"/>
                  </a:lnTo>
                  <a:lnTo>
                    <a:pt x="202128" y="116633"/>
                  </a:lnTo>
                  <a:close/>
                </a:path>
                <a:path w="1243964" h="144779">
                  <a:moveTo>
                    <a:pt x="191462" y="113839"/>
                  </a:moveTo>
                  <a:lnTo>
                    <a:pt x="182708" y="113839"/>
                  </a:lnTo>
                  <a:lnTo>
                    <a:pt x="178936" y="113331"/>
                  </a:lnTo>
                  <a:lnTo>
                    <a:pt x="156600" y="69262"/>
                  </a:lnTo>
                  <a:lnTo>
                    <a:pt x="156724" y="67611"/>
                  </a:lnTo>
                  <a:lnTo>
                    <a:pt x="182708" y="36877"/>
                  </a:lnTo>
                  <a:lnTo>
                    <a:pt x="191452" y="36877"/>
                  </a:lnTo>
                  <a:lnTo>
                    <a:pt x="209158" y="45767"/>
                  </a:lnTo>
                  <a:lnTo>
                    <a:pt x="182889" y="45767"/>
                  </a:lnTo>
                  <a:lnTo>
                    <a:pt x="179412" y="46656"/>
                  </a:lnTo>
                  <a:lnTo>
                    <a:pt x="166277" y="69008"/>
                  </a:lnTo>
                  <a:lnTo>
                    <a:pt x="166291" y="81962"/>
                  </a:lnTo>
                  <a:lnTo>
                    <a:pt x="182889" y="105076"/>
                  </a:lnTo>
                  <a:lnTo>
                    <a:pt x="209051" y="105076"/>
                  </a:lnTo>
                  <a:lnTo>
                    <a:pt x="208730" y="105457"/>
                  </a:lnTo>
                  <a:lnTo>
                    <a:pt x="204235" y="109394"/>
                  </a:lnTo>
                  <a:lnTo>
                    <a:pt x="201539" y="110918"/>
                  </a:lnTo>
                  <a:lnTo>
                    <a:pt x="195214" y="113331"/>
                  </a:lnTo>
                  <a:lnTo>
                    <a:pt x="191462" y="113839"/>
                  </a:lnTo>
                  <a:close/>
                </a:path>
                <a:path w="1243964" h="144779">
                  <a:moveTo>
                    <a:pt x="201774" y="113839"/>
                  </a:moveTo>
                  <a:lnTo>
                    <a:pt x="191462" y="113839"/>
                  </a:lnTo>
                  <a:lnTo>
                    <a:pt x="195214" y="113331"/>
                  </a:lnTo>
                  <a:lnTo>
                    <a:pt x="201539" y="110918"/>
                  </a:lnTo>
                  <a:lnTo>
                    <a:pt x="217617" y="69262"/>
                  </a:lnTo>
                  <a:lnTo>
                    <a:pt x="217493" y="67611"/>
                  </a:lnTo>
                  <a:lnTo>
                    <a:pt x="191452" y="36877"/>
                  </a:lnTo>
                  <a:lnTo>
                    <a:pt x="201162" y="36877"/>
                  </a:lnTo>
                  <a:lnTo>
                    <a:pt x="220408" y="69262"/>
                  </a:lnTo>
                  <a:lnTo>
                    <a:pt x="220284" y="83359"/>
                  </a:lnTo>
                  <a:lnTo>
                    <a:pt x="202815" y="113458"/>
                  </a:lnTo>
                  <a:lnTo>
                    <a:pt x="201774" y="113839"/>
                  </a:lnTo>
                  <a:close/>
                </a:path>
                <a:path w="1243964" h="144779">
                  <a:moveTo>
                    <a:pt x="191214" y="105076"/>
                  </a:moveTo>
                  <a:lnTo>
                    <a:pt x="182889" y="105076"/>
                  </a:lnTo>
                  <a:lnTo>
                    <a:pt x="179412" y="104060"/>
                  </a:lnTo>
                  <a:lnTo>
                    <a:pt x="166277" y="69008"/>
                  </a:lnTo>
                  <a:lnTo>
                    <a:pt x="166563" y="66341"/>
                  </a:lnTo>
                  <a:lnTo>
                    <a:pt x="182889" y="45767"/>
                  </a:lnTo>
                  <a:lnTo>
                    <a:pt x="191223" y="45767"/>
                  </a:lnTo>
                  <a:lnTo>
                    <a:pt x="194719" y="46656"/>
                  </a:lnTo>
                  <a:lnTo>
                    <a:pt x="197567" y="48561"/>
                  </a:lnTo>
                  <a:lnTo>
                    <a:pt x="183432" y="48561"/>
                  </a:lnTo>
                  <a:lnTo>
                    <a:pt x="180470" y="49323"/>
                  </a:lnTo>
                  <a:lnTo>
                    <a:pt x="169084" y="69008"/>
                  </a:lnTo>
                  <a:lnTo>
                    <a:pt x="169086" y="81962"/>
                  </a:lnTo>
                  <a:lnTo>
                    <a:pt x="183432" y="102282"/>
                  </a:lnTo>
                  <a:lnTo>
                    <a:pt x="197659" y="102282"/>
                  </a:lnTo>
                  <a:lnTo>
                    <a:pt x="194710" y="104187"/>
                  </a:lnTo>
                  <a:lnTo>
                    <a:pt x="191214" y="105076"/>
                  </a:lnTo>
                  <a:close/>
                </a:path>
                <a:path w="1243964" h="144779">
                  <a:moveTo>
                    <a:pt x="209051" y="105076"/>
                  </a:moveTo>
                  <a:lnTo>
                    <a:pt x="191214" y="105076"/>
                  </a:lnTo>
                  <a:lnTo>
                    <a:pt x="194710" y="104187"/>
                  </a:lnTo>
                  <a:lnTo>
                    <a:pt x="200215" y="100631"/>
                  </a:lnTo>
                  <a:lnTo>
                    <a:pt x="207940" y="81962"/>
                  </a:lnTo>
                  <a:lnTo>
                    <a:pt x="207940" y="69008"/>
                  </a:lnTo>
                  <a:lnTo>
                    <a:pt x="191223" y="45767"/>
                  </a:lnTo>
                  <a:lnTo>
                    <a:pt x="209158" y="45767"/>
                  </a:lnTo>
                  <a:lnTo>
                    <a:pt x="217617" y="69262"/>
                  </a:lnTo>
                  <a:lnTo>
                    <a:pt x="217493" y="83359"/>
                  </a:lnTo>
                  <a:lnTo>
                    <a:pt x="210550" y="103298"/>
                  </a:lnTo>
                  <a:lnTo>
                    <a:pt x="209051" y="105076"/>
                  </a:lnTo>
                  <a:close/>
                </a:path>
                <a:path w="1243964" h="144779">
                  <a:moveTo>
                    <a:pt x="190671" y="102282"/>
                  </a:moveTo>
                  <a:lnTo>
                    <a:pt x="183432" y="102282"/>
                  </a:lnTo>
                  <a:lnTo>
                    <a:pt x="180470" y="101520"/>
                  </a:lnTo>
                  <a:lnTo>
                    <a:pt x="169084" y="69008"/>
                  </a:lnTo>
                  <a:lnTo>
                    <a:pt x="169277" y="67103"/>
                  </a:lnTo>
                  <a:lnTo>
                    <a:pt x="183432" y="48561"/>
                  </a:lnTo>
                  <a:lnTo>
                    <a:pt x="190671" y="48561"/>
                  </a:lnTo>
                  <a:lnTo>
                    <a:pt x="193662" y="49323"/>
                  </a:lnTo>
                  <a:lnTo>
                    <a:pt x="196786" y="51355"/>
                  </a:lnTo>
                  <a:lnTo>
                    <a:pt x="183984" y="51355"/>
                  </a:lnTo>
                  <a:lnTo>
                    <a:pt x="181527" y="51990"/>
                  </a:lnTo>
                  <a:lnTo>
                    <a:pt x="171880" y="69008"/>
                  </a:lnTo>
                  <a:lnTo>
                    <a:pt x="171893" y="81962"/>
                  </a:lnTo>
                  <a:lnTo>
                    <a:pt x="183984" y="99488"/>
                  </a:lnTo>
                  <a:lnTo>
                    <a:pt x="196786" y="99488"/>
                  </a:lnTo>
                  <a:lnTo>
                    <a:pt x="193662" y="101520"/>
                  </a:lnTo>
                  <a:lnTo>
                    <a:pt x="190671" y="102282"/>
                  </a:lnTo>
                  <a:close/>
                </a:path>
                <a:path w="1243964" h="144779">
                  <a:moveTo>
                    <a:pt x="197659" y="102282"/>
                  </a:moveTo>
                  <a:lnTo>
                    <a:pt x="190671" y="102282"/>
                  </a:lnTo>
                  <a:lnTo>
                    <a:pt x="193662" y="101520"/>
                  </a:lnTo>
                  <a:lnTo>
                    <a:pt x="198348" y="98472"/>
                  </a:lnTo>
                  <a:lnTo>
                    <a:pt x="205133" y="81962"/>
                  </a:lnTo>
                  <a:lnTo>
                    <a:pt x="205133" y="69008"/>
                  </a:lnTo>
                  <a:lnTo>
                    <a:pt x="190671" y="48561"/>
                  </a:lnTo>
                  <a:lnTo>
                    <a:pt x="197567" y="48561"/>
                  </a:lnTo>
                  <a:lnTo>
                    <a:pt x="207940" y="69008"/>
                  </a:lnTo>
                  <a:lnTo>
                    <a:pt x="207940" y="81962"/>
                  </a:lnTo>
                  <a:lnTo>
                    <a:pt x="200215" y="100631"/>
                  </a:lnTo>
                  <a:lnTo>
                    <a:pt x="197659" y="102282"/>
                  </a:lnTo>
                  <a:close/>
                </a:path>
                <a:path w="1243964" h="144779">
                  <a:moveTo>
                    <a:pt x="196786" y="99488"/>
                  </a:moveTo>
                  <a:lnTo>
                    <a:pt x="190128" y="99488"/>
                  </a:lnTo>
                  <a:lnTo>
                    <a:pt x="192624" y="98853"/>
                  </a:lnTo>
                  <a:lnTo>
                    <a:pt x="196481" y="96440"/>
                  </a:lnTo>
                  <a:lnTo>
                    <a:pt x="202345" y="81962"/>
                  </a:lnTo>
                  <a:lnTo>
                    <a:pt x="202345" y="69008"/>
                  </a:lnTo>
                  <a:lnTo>
                    <a:pt x="190119" y="51355"/>
                  </a:lnTo>
                  <a:lnTo>
                    <a:pt x="196786" y="51355"/>
                  </a:lnTo>
                  <a:lnTo>
                    <a:pt x="205133" y="69008"/>
                  </a:lnTo>
                  <a:lnTo>
                    <a:pt x="205133" y="81962"/>
                  </a:lnTo>
                  <a:lnTo>
                    <a:pt x="198348" y="98472"/>
                  </a:lnTo>
                  <a:lnTo>
                    <a:pt x="196786" y="99488"/>
                  </a:lnTo>
                  <a:close/>
                </a:path>
                <a:path w="1243964" h="144779">
                  <a:moveTo>
                    <a:pt x="244392" y="35061"/>
                  </a:moveTo>
                  <a:lnTo>
                    <a:pt x="241611" y="35061"/>
                  </a:lnTo>
                  <a:lnTo>
                    <a:pt x="241706" y="18586"/>
                  </a:lnTo>
                  <a:lnTo>
                    <a:pt x="261413" y="0"/>
                  </a:lnTo>
                  <a:lnTo>
                    <a:pt x="275463" y="0"/>
                  </a:lnTo>
                  <a:lnTo>
                    <a:pt x="275463" y="2776"/>
                  </a:lnTo>
                  <a:lnTo>
                    <a:pt x="261461" y="2776"/>
                  </a:lnTo>
                  <a:lnTo>
                    <a:pt x="260461" y="2806"/>
                  </a:lnTo>
                  <a:lnTo>
                    <a:pt x="244516" y="18586"/>
                  </a:lnTo>
                  <a:lnTo>
                    <a:pt x="244392" y="35061"/>
                  </a:lnTo>
                  <a:close/>
                </a:path>
                <a:path w="1243964" h="144779">
                  <a:moveTo>
                    <a:pt x="247164" y="115858"/>
                  </a:moveTo>
                  <a:lnTo>
                    <a:pt x="244392" y="115858"/>
                  </a:lnTo>
                  <a:lnTo>
                    <a:pt x="244392" y="49033"/>
                  </a:lnTo>
                  <a:lnTo>
                    <a:pt x="239353" y="49033"/>
                  </a:lnTo>
                  <a:lnTo>
                    <a:pt x="239353" y="35061"/>
                  </a:lnTo>
                  <a:lnTo>
                    <a:pt x="244392" y="35061"/>
                  </a:lnTo>
                  <a:lnTo>
                    <a:pt x="244516" y="18586"/>
                  </a:lnTo>
                  <a:lnTo>
                    <a:pt x="261461" y="2776"/>
                  </a:lnTo>
                  <a:lnTo>
                    <a:pt x="269900" y="2776"/>
                  </a:lnTo>
                  <a:lnTo>
                    <a:pt x="269900" y="5554"/>
                  </a:lnTo>
                  <a:lnTo>
                    <a:pt x="261499" y="5554"/>
                  </a:lnTo>
                  <a:lnTo>
                    <a:pt x="258441" y="5684"/>
                  </a:lnTo>
                  <a:lnTo>
                    <a:pt x="247164" y="37838"/>
                  </a:lnTo>
                  <a:lnTo>
                    <a:pt x="269900" y="37838"/>
                  </a:lnTo>
                  <a:lnTo>
                    <a:pt x="269900" y="46256"/>
                  </a:lnTo>
                  <a:lnTo>
                    <a:pt x="247164" y="46256"/>
                  </a:lnTo>
                  <a:lnTo>
                    <a:pt x="247164" y="115858"/>
                  </a:lnTo>
                  <a:close/>
                </a:path>
                <a:path w="1243964" h="144779">
                  <a:moveTo>
                    <a:pt x="272681" y="17183"/>
                  </a:moveTo>
                  <a:lnTo>
                    <a:pt x="269900" y="17183"/>
                  </a:lnTo>
                  <a:lnTo>
                    <a:pt x="269900" y="2776"/>
                  </a:lnTo>
                  <a:lnTo>
                    <a:pt x="272681" y="2776"/>
                  </a:lnTo>
                  <a:lnTo>
                    <a:pt x="272681" y="17183"/>
                  </a:lnTo>
                  <a:close/>
                </a:path>
                <a:path w="1243964" h="144779">
                  <a:moveTo>
                    <a:pt x="262442" y="35061"/>
                  </a:moveTo>
                  <a:lnTo>
                    <a:pt x="259661" y="35061"/>
                  </a:lnTo>
                  <a:lnTo>
                    <a:pt x="259691" y="22001"/>
                  </a:lnTo>
                  <a:lnTo>
                    <a:pt x="263137" y="17183"/>
                  </a:lnTo>
                  <a:lnTo>
                    <a:pt x="272681" y="17183"/>
                  </a:lnTo>
                  <a:lnTo>
                    <a:pt x="272681" y="2776"/>
                  </a:lnTo>
                  <a:lnTo>
                    <a:pt x="275463" y="2776"/>
                  </a:lnTo>
                  <a:lnTo>
                    <a:pt x="275463" y="19960"/>
                  </a:lnTo>
                  <a:lnTo>
                    <a:pt x="263709" y="19960"/>
                  </a:lnTo>
                  <a:lnTo>
                    <a:pt x="263518" y="19986"/>
                  </a:lnTo>
                  <a:lnTo>
                    <a:pt x="262540" y="21696"/>
                  </a:lnTo>
                  <a:lnTo>
                    <a:pt x="262442" y="35061"/>
                  </a:lnTo>
                  <a:close/>
                </a:path>
                <a:path w="1243964" h="144779">
                  <a:moveTo>
                    <a:pt x="256889" y="37838"/>
                  </a:moveTo>
                  <a:lnTo>
                    <a:pt x="247164" y="37838"/>
                  </a:lnTo>
                  <a:lnTo>
                    <a:pt x="247189" y="19685"/>
                  </a:lnTo>
                  <a:lnTo>
                    <a:pt x="261499" y="5554"/>
                  </a:lnTo>
                  <a:lnTo>
                    <a:pt x="269900" y="5554"/>
                  </a:lnTo>
                  <a:lnTo>
                    <a:pt x="269900" y="14406"/>
                  </a:lnTo>
                  <a:lnTo>
                    <a:pt x="262566" y="14406"/>
                  </a:lnTo>
                  <a:lnTo>
                    <a:pt x="261327" y="14756"/>
                  </a:lnTo>
                  <a:lnTo>
                    <a:pt x="256998" y="21132"/>
                  </a:lnTo>
                  <a:lnTo>
                    <a:pt x="256889" y="37838"/>
                  </a:lnTo>
                  <a:close/>
                </a:path>
                <a:path w="1243964" h="144779">
                  <a:moveTo>
                    <a:pt x="269900" y="37838"/>
                  </a:moveTo>
                  <a:lnTo>
                    <a:pt x="256889" y="37838"/>
                  </a:lnTo>
                  <a:lnTo>
                    <a:pt x="256998" y="21132"/>
                  </a:lnTo>
                  <a:lnTo>
                    <a:pt x="262566" y="14406"/>
                  </a:lnTo>
                  <a:lnTo>
                    <a:pt x="269900" y="14406"/>
                  </a:lnTo>
                  <a:lnTo>
                    <a:pt x="269900" y="17183"/>
                  </a:lnTo>
                  <a:lnTo>
                    <a:pt x="263137" y="17183"/>
                  </a:lnTo>
                  <a:lnTo>
                    <a:pt x="262423" y="17371"/>
                  </a:lnTo>
                  <a:lnTo>
                    <a:pt x="259661" y="35061"/>
                  </a:lnTo>
                  <a:lnTo>
                    <a:pt x="269900" y="35061"/>
                  </a:lnTo>
                  <a:lnTo>
                    <a:pt x="269900" y="37838"/>
                  </a:lnTo>
                  <a:close/>
                </a:path>
                <a:path w="1243964" h="144779">
                  <a:moveTo>
                    <a:pt x="241611" y="51810"/>
                  </a:moveTo>
                  <a:lnTo>
                    <a:pt x="233800" y="51810"/>
                  </a:lnTo>
                  <a:lnTo>
                    <a:pt x="233800" y="32284"/>
                  </a:lnTo>
                  <a:lnTo>
                    <a:pt x="241611" y="32284"/>
                  </a:lnTo>
                  <a:lnTo>
                    <a:pt x="241611" y="35061"/>
                  </a:lnTo>
                  <a:lnTo>
                    <a:pt x="236581" y="35061"/>
                  </a:lnTo>
                  <a:lnTo>
                    <a:pt x="236581" y="49033"/>
                  </a:lnTo>
                  <a:lnTo>
                    <a:pt x="241611" y="49033"/>
                  </a:lnTo>
                  <a:lnTo>
                    <a:pt x="241611" y="51810"/>
                  </a:lnTo>
                  <a:close/>
                </a:path>
                <a:path w="1243964" h="144779">
                  <a:moveTo>
                    <a:pt x="275463" y="51810"/>
                  </a:moveTo>
                  <a:lnTo>
                    <a:pt x="262442" y="51810"/>
                  </a:lnTo>
                  <a:lnTo>
                    <a:pt x="262442" y="49033"/>
                  </a:lnTo>
                  <a:lnTo>
                    <a:pt x="272681" y="49033"/>
                  </a:lnTo>
                  <a:lnTo>
                    <a:pt x="272681" y="35061"/>
                  </a:lnTo>
                  <a:lnTo>
                    <a:pt x="262442" y="35061"/>
                  </a:lnTo>
                  <a:lnTo>
                    <a:pt x="262442" y="32284"/>
                  </a:lnTo>
                  <a:lnTo>
                    <a:pt x="275463" y="32284"/>
                  </a:lnTo>
                  <a:lnTo>
                    <a:pt x="275463" y="51810"/>
                  </a:lnTo>
                  <a:close/>
                </a:path>
                <a:path w="1243964" h="144779">
                  <a:moveTo>
                    <a:pt x="239353" y="49033"/>
                  </a:moveTo>
                  <a:lnTo>
                    <a:pt x="236581" y="49033"/>
                  </a:lnTo>
                  <a:lnTo>
                    <a:pt x="236581" y="35061"/>
                  </a:lnTo>
                  <a:lnTo>
                    <a:pt x="239353" y="35061"/>
                  </a:lnTo>
                  <a:lnTo>
                    <a:pt x="239353" y="49033"/>
                  </a:lnTo>
                  <a:close/>
                </a:path>
                <a:path w="1243964" h="144779">
                  <a:moveTo>
                    <a:pt x="272681" y="49033"/>
                  </a:moveTo>
                  <a:lnTo>
                    <a:pt x="269900" y="49033"/>
                  </a:lnTo>
                  <a:lnTo>
                    <a:pt x="269900" y="35061"/>
                  </a:lnTo>
                  <a:lnTo>
                    <a:pt x="272681" y="35061"/>
                  </a:lnTo>
                  <a:lnTo>
                    <a:pt x="272681" y="49033"/>
                  </a:lnTo>
                  <a:close/>
                </a:path>
                <a:path w="1243964" h="144779">
                  <a:moveTo>
                    <a:pt x="256889" y="115858"/>
                  </a:moveTo>
                  <a:lnTo>
                    <a:pt x="247164" y="115858"/>
                  </a:lnTo>
                  <a:lnTo>
                    <a:pt x="247164" y="46256"/>
                  </a:lnTo>
                  <a:lnTo>
                    <a:pt x="256889" y="46256"/>
                  </a:lnTo>
                  <a:lnTo>
                    <a:pt x="256889" y="115858"/>
                  </a:lnTo>
                  <a:close/>
                </a:path>
                <a:path w="1243964" h="144779">
                  <a:moveTo>
                    <a:pt x="259661" y="115858"/>
                  </a:moveTo>
                  <a:lnTo>
                    <a:pt x="256889" y="115858"/>
                  </a:lnTo>
                  <a:lnTo>
                    <a:pt x="256889" y="46256"/>
                  </a:lnTo>
                  <a:lnTo>
                    <a:pt x="269900" y="46256"/>
                  </a:lnTo>
                  <a:lnTo>
                    <a:pt x="269900" y="49033"/>
                  </a:lnTo>
                  <a:lnTo>
                    <a:pt x="259661" y="49033"/>
                  </a:lnTo>
                  <a:lnTo>
                    <a:pt x="259661" y="115858"/>
                  </a:lnTo>
                  <a:close/>
                </a:path>
                <a:path w="1243964" h="144779">
                  <a:moveTo>
                    <a:pt x="262442" y="118635"/>
                  </a:moveTo>
                  <a:lnTo>
                    <a:pt x="241611" y="118635"/>
                  </a:lnTo>
                  <a:lnTo>
                    <a:pt x="241611" y="49033"/>
                  </a:lnTo>
                  <a:lnTo>
                    <a:pt x="244392" y="49033"/>
                  </a:lnTo>
                  <a:lnTo>
                    <a:pt x="244392" y="115858"/>
                  </a:lnTo>
                  <a:lnTo>
                    <a:pt x="262442" y="115858"/>
                  </a:lnTo>
                  <a:lnTo>
                    <a:pt x="262442" y="118635"/>
                  </a:lnTo>
                  <a:close/>
                </a:path>
                <a:path w="1243964" h="144779">
                  <a:moveTo>
                    <a:pt x="262442" y="115858"/>
                  </a:moveTo>
                  <a:lnTo>
                    <a:pt x="259661" y="115858"/>
                  </a:lnTo>
                  <a:lnTo>
                    <a:pt x="259661" y="49033"/>
                  </a:lnTo>
                  <a:lnTo>
                    <a:pt x="262442" y="49033"/>
                  </a:lnTo>
                  <a:lnTo>
                    <a:pt x="262442" y="115858"/>
                  </a:lnTo>
                  <a:close/>
                </a:path>
                <a:path w="1243964" h="144779">
                  <a:moveTo>
                    <a:pt x="308952" y="118635"/>
                  </a:moveTo>
                  <a:lnTo>
                    <a:pt x="288131" y="118635"/>
                  </a:lnTo>
                  <a:lnTo>
                    <a:pt x="288131" y="32284"/>
                  </a:lnTo>
                  <a:lnTo>
                    <a:pt x="308952" y="32284"/>
                  </a:lnTo>
                  <a:lnTo>
                    <a:pt x="308952" y="35061"/>
                  </a:lnTo>
                  <a:lnTo>
                    <a:pt x="290903" y="35061"/>
                  </a:lnTo>
                  <a:lnTo>
                    <a:pt x="290903" y="115858"/>
                  </a:lnTo>
                  <a:lnTo>
                    <a:pt x="308952" y="115858"/>
                  </a:lnTo>
                  <a:lnTo>
                    <a:pt x="308952" y="118635"/>
                  </a:lnTo>
                  <a:close/>
                </a:path>
                <a:path w="1243964" h="144779">
                  <a:moveTo>
                    <a:pt x="293684" y="115858"/>
                  </a:moveTo>
                  <a:lnTo>
                    <a:pt x="290903" y="115858"/>
                  </a:lnTo>
                  <a:lnTo>
                    <a:pt x="290903" y="35061"/>
                  </a:lnTo>
                  <a:lnTo>
                    <a:pt x="293684" y="35061"/>
                  </a:lnTo>
                  <a:lnTo>
                    <a:pt x="293684" y="115858"/>
                  </a:lnTo>
                  <a:close/>
                </a:path>
                <a:path w="1243964" h="144779">
                  <a:moveTo>
                    <a:pt x="303399" y="115858"/>
                  </a:moveTo>
                  <a:lnTo>
                    <a:pt x="293684" y="115858"/>
                  </a:lnTo>
                  <a:lnTo>
                    <a:pt x="293684" y="35061"/>
                  </a:lnTo>
                  <a:lnTo>
                    <a:pt x="303399" y="35061"/>
                  </a:lnTo>
                  <a:lnTo>
                    <a:pt x="303399" y="115858"/>
                  </a:lnTo>
                  <a:close/>
                </a:path>
                <a:path w="1243964" h="144779">
                  <a:moveTo>
                    <a:pt x="306181" y="115858"/>
                  </a:moveTo>
                  <a:lnTo>
                    <a:pt x="303399" y="115858"/>
                  </a:lnTo>
                  <a:lnTo>
                    <a:pt x="303399" y="35061"/>
                  </a:lnTo>
                  <a:lnTo>
                    <a:pt x="306181" y="35061"/>
                  </a:lnTo>
                  <a:lnTo>
                    <a:pt x="306181" y="115858"/>
                  </a:lnTo>
                  <a:close/>
                </a:path>
                <a:path w="1243964" h="144779">
                  <a:moveTo>
                    <a:pt x="308952" y="115858"/>
                  </a:moveTo>
                  <a:lnTo>
                    <a:pt x="306181" y="115858"/>
                  </a:lnTo>
                  <a:lnTo>
                    <a:pt x="306181" y="35061"/>
                  </a:lnTo>
                  <a:lnTo>
                    <a:pt x="308952" y="35061"/>
                  </a:lnTo>
                  <a:lnTo>
                    <a:pt x="308952" y="115858"/>
                  </a:lnTo>
                  <a:close/>
                </a:path>
                <a:path w="1243964" h="144779">
                  <a:moveTo>
                    <a:pt x="308952" y="20828"/>
                  </a:moveTo>
                  <a:lnTo>
                    <a:pt x="288131" y="20828"/>
                  </a:lnTo>
                  <a:lnTo>
                    <a:pt x="288131" y="0"/>
                  </a:lnTo>
                  <a:lnTo>
                    <a:pt x="308952" y="0"/>
                  </a:lnTo>
                  <a:lnTo>
                    <a:pt x="308952" y="2776"/>
                  </a:lnTo>
                  <a:lnTo>
                    <a:pt x="290903" y="2776"/>
                  </a:lnTo>
                  <a:lnTo>
                    <a:pt x="290903" y="18051"/>
                  </a:lnTo>
                  <a:lnTo>
                    <a:pt x="308952" y="18051"/>
                  </a:lnTo>
                  <a:lnTo>
                    <a:pt x="308952" y="20828"/>
                  </a:lnTo>
                  <a:close/>
                </a:path>
                <a:path w="1243964" h="144779">
                  <a:moveTo>
                    <a:pt x="293684" y="18051"/>
                  </a:moveTo>
                  <a:lnTo>
                    <a:pt x="290903" y="18051"/>
                  </a:lnTo>
                  <a:lnTo>
                    <a:pt x="290903" y="2776"/>
                  </a:lnTo>
                  <a:lnTo>
                    <a:pt x="293684" y="2776"/>
                  </a:lnTo>
                  <a:lnTo>
                    <a:pt x="293684" y="18051"/>
                  </a:lnTo>
                  <a:close/>
                </a:path>
                <a:path w="1243964" h="144779">
                  <a:moveTo>
                    <a:pt x="303399" y="18051"/>
                  </a:moveTo>
                  <a:lnTo>
                    <a:pt x="293684" y="18051"/>
                  </a:lnTo>
                  <a:lnTo>
                    <a:pt x="293684" y="2776"/>
                  </a:lnTo>
                  <a:lnTo>
                    <a:pt x="303399" y="2776"/>
                  </a:lnTo>
                  <a:lnTo>
                    <a:pt x="303399" y="18051"/>
                  </a:lnTo>
                  <a:close/>
                </a:path>
                <a:path w="1243964" h="144779">
                  <a:moveTo>
                    <a:pt x="306181" y="18051"/>
                  </a:moveTo>
                  <a:lnTo>
                    <a:pt x="303399" y="18051"/>
                  </a:lnTo>
                  <a:lnTo>
                    <a:pt x="303399" y="2776"/>
                  </a:lnTo>
                  <a:lnTo>
                    <a:pt x="306181" y="2776"/>
                  </a:lnTo>
                  <a:lnTo>
                    <a:pt x="306181" y="18051"/>
                  </a:lnTo>
                  <a:close/>
                </a:path>
                <a:path w="1243964" h="144779">
                  <a:moveTo>
                    <a:pt x="308952" y="18051"/>
                  </a:moveTo>
                  <a:lnTo>
                    <a:pt x="306181" y="18051"/>
                  </a:lnTo>
                  <a:lnTo>
                    <a:pt x="306181" y="2776"/>
                  </a:lnTo>
                  <a:lnTo>
                    <a:pt x="308952" y="2776"/>
                  </a:lnTo>
                  <a:lnTo>
                    <a:pt x="308952" y="18051"/>
                  </a:lnTo>
                  <a:close/>
                </a:path>
                <a:path w="1243964" h="144779">
                  <a:moveTo>
                    <a:pt x="334213" y="35061"/>
                  </a:moveTo>
                  <a:lnTo>
                    <a:pt x="331431" y="35061"/>
                  </a:lnTo>
                  <a:lnTo>
                    <a:pt x="331431" y="10067"/>
                  </a:lnTo>
                  <a:lnTo>
                    <a:pt x="352263" y="10067"/>
                  </a:lnTo>
                  <a:lnTo>
                    <a:pt x="352263" y="12844"/>
                  </a:lnTo>
                  <a:lnTo>
                    <a:pt x="334213" y="12844"/>
                  </a:lnTo>
                  <a:lnTo>
                    <a:pt x="334213" y="35061"/>
                  </a:lnTo>
                  <a:close/>
                </a:path>
                <a:path w="1243964" h="144779">
                  <a:moveTo>
                    <a:pt x="359730" y="115858"/>
                  </a:moveTo>
                  <a:lnTo>
                    <a:pt x="351282" y="115858"/>
                  </a:lnTo>
                  <a:lnTo>
                    <a:pt x="347910" y="115713"/>
                  </a:lnTo>
                  <a:lnTo>
                    <a:pt x="334213" y="49033"/>
                  </a:lnTo>
                  <a:lnTo>
                    <a:pt x="329174" y="49033"/>
                  </a:lnTo>
                  <a:lnTo>
                    <a:pt x="329174" y="35061"/>
                  </a:lnTo>
                  <a:lnTo>
                    <a:pt x="334213" y="35061"/>
                  </a:lnTo>
                  <a:lnTo>
                    <a:pt x="334213" y="12844"/>
                  </a:lnTo>
                  <a:lnTo>
                    <a:pt x="336984" y="12844"/>
                  </a:lnTo>
                  <a:lnTo>
                    <a:pt x="336984" y="37838"/>
                  </a:lnTo>
                  <a:lnTo>
                    <a:pt x="359730" y="37838"/>
                  </a:lnTo>
                  <a:lnTo>
                    <a:pt x="359730" y="46256"/>
                  </a:lnTo>
                  <a:lnTo>
                    <a:pt x="336984" y="46256"/>
                  </a:lnTo>
                  <a:lnTo>
                    <a:pt x="337046" y="99254"/>
                  </a:lnTo>
                  <a:lnTo>
                    <a:pt x="351320" y="113080"/>
                  </a:lnTo>
                  <a:lnTo>
                    <a:pt x="359730" y="113080"/>
                  </a:lnTo>
                  <a:lnTo>
                    <a:pt x="359730" y="115858"/>
                  </a:lnTo>
                  <a:close/>
                </a:path>
                <a:path w="1243964" h="144779">
                  <a:moveTo>
                    <a:pt x="346710" y="37838"/>
                  </a:moveTo>
                  <a:lnTo>
                    <a:pt x="336984" y="37838"/>
                  </a:lnTo>
                  <a:lnTo>
                    <a:pt x="336984" y="12844"/>
                  </a:lnTo>
                  <a:lnTo>
                    <a:pt x="346710" y="12844"/>
                  </a:lnTo>
                  <a:lnTo>
                    <a:pt x="346710" y="37838"/>
                  </a:lnTo>
                  <a:close/>
                </a:path>
                <a:path w="1243964" h="144779">
                  <a:moveTo>
                    <a:pt x="359730" y="37838"/>
                  </a:moveTo>
                  <a:lnTo>
                    <a:pt x="346710" y="37838"/>
                  </a:lnTo>
                  <a:lnTo>
                    <a:pt x="346710" y="12844"/>
                  </a:lnTo>
                  <a:lnTo>
                    <a:pt x="349481" y="12844"/>
                  </a:lnTo>
                  <a:lnTo>
                    <a:pt x="349481" y="35061"/>
                  </a:lnTo>
                  <a:lnTo>
                    <a:pt x="359730" y="35061"/>
                  </a:lnTo>
                  <a:lnTo>
                    <a:pt x="359730" y="37838"/>
                  </a:lnTo>
                  <a:close/>
                </a:path>
                <a:path w="1243964" h="144779">
                  <a:moveTo>
                    <a:pt x="352263" y="35061"/>
                  </a:moveTo>
                  <a:lnTo>
                    <a:pt x="349481" y="35061"/>
                  </a:lnTo>
                  <a:lnTo>
                    <a:pt x="349481" y="12844"/>
                  </a:lnTo>
                  <a:lnTo>
                    <a:pt x="352263" y="12844"/>
                  </a:lnTo>
                  <a:lnTo>
                    <a:pt x="352263" y="35061"/>
                  </a:lnTo>
                  <a:close/>
                </a:path>
                <a:path w="1243964" h="144779">
                  <a:moveTo>
                    <a:pt x="331431" y="51810"/>
                  </a:moveTo>
                  <a:lnTo>
                    <a:pt x="323621" y="51810"/>
                  </a:lnTo>
                  <a:lnTo>
                    <a:pt x="323621" y="32284"/>
                  </a:lnTo>
                  <a:lnTo>
                    <a:pt x="331431" y="32284"/>
                  </a:lnTo>
                  <a:lnTo>
                    <a:pt x="331431" y="35061"/>
                  </a:lnTo>
                  <a:lnTo>
                    <a:pt x="326402" y="35061"/>
                  </a:lnTo>
                  <a:lnTo>
                    <a:pt x="326402" y="49033"/>
                  </a:lnTo>
                  <a:lnTo>
                    <a:pt x="331431" y="49033"/>
                  </a:lnTo>
                  <a:lnTo>
                    <a:pt x="331431" y="51810"/>
                  </a:lnTo>
                  <a:close/>
                </a:path>
                <a:path w="1243964" h="144779">
                  <a:moveTo>
                    <a:pt x="365283" y="51810"/>
                  </a:moveTo>
                  <a:lnTo>
                    <a:pt x="352263" y="51810"/>
                  </a:lnTo>
                  <a:lnTo>
                    <a:pt x="352263" y="49033"/>
                  </a:lnTo>
                  <a:lnTo>
                    <a:pt x="362502" y="49033"/>
                  </a:lnTo>
                  <a:lnTo>
                    <a:pt x="362502" y="35061"/>
                  </a:lnTo>
                  <a:lnTo>
                    <a:pt x="352263" y="35061"/>
                  </a:lnTo>
                  <a:lnTo>
                    <a:pt x="352263" y="32284"/>
                  </a:lnTo>
                  <a:lnTo>
                    <a:pt x="365283" y="32284"/>
                  </a:lnTo>
                  <a:lnTo>
                    <a:pt x="365283" y="51810"/>
                  </a:lnTo>
                  <a:close/>
                </a:path>
                <a:path w="1243964" h="144779">
                  <a:moveTo>
                    <a:pt x="329174" y="49033"/>
                  </a:moveTo>
                  <a:lnTo>
                    <a:pt x="326402" y="49033"/>
                  </a:lnTo>
                  <a:lnTo>
                    <a:pt x="326402" y="35061"/>
                  </a:lnTo>
                  <a:lnTo>
                    <a:pt x="329174" y="35061"/>
                  </a:lnTo>
                  <a:lnTo>
                    <a:pt x="329174" y="49033"/>
                  </a:lnTo>
                  <a:close/>
                </a:path>
                <a:path w="1243964" h="144779">
                  <a:moveTo>
                    <a:pt x="362502" y="49033"/>
                  </a:moveTo>
                  <a:lnTo>
                    <a:pt x="359730" y="49033"/>
                  </a:lnTo>
                  <a:lnTo>
                    <a:pt x="359730" y="35061"/>
                  </a:lnTo>
                  <a:lnTo>
                    <a:pt x="362502" y="35061"/>
                  </a:lnTo>
                  <a:lnTo>
                    <a:pt x="362502" y="49033"/>
                  </a:lnTo>
                  <a:close/>
                </a:path>
                <a:path w="1243964" h="144779">
                  <a:moveTo>
                    <a:pt x="359730" y="113080"/>
                  </a:moveTo>
                  <a:lnTo>
                    <a:pt x="351320" y="113080"/>
                  </a:lnTo>
                  <a:lnTo>
                    <a:pt x="350367" y="113053"/>
                  </a:lnTo>
                  <a:lnTo>
                    <a:pt x="336984" y="46256"/>
                  </a:lnTo>
                  <a:lnTo>
                    <a:pt x="346710" y="46256"/>
                  </a:lnTo>
                  <a:lnTo>
                    <a:pt x="346823" y="97524"/>
                  </a:lnTo>
                  <a:lnTo>
                    <a:pt x="347091" y="99130"/>
                  </a:lnTo>
                  <a:lnTo>
                    <a:pt x="352425" y="104229"/>
                  </a:lnTo>
                  <a:lnTo>
                    <a:pt x="359730" y="104229"/>
                  </a:lnTo>
                  <a:lnTo>
                    <a:pt x="359730" y="113080"/>
                  </a:lnTo>
                  <a:close/>
                </a:path>
                <a:path w="1243964" h="144779">
                  <a:moveTo>
                    <a:pt x="359730" y="104229"/>
                  </a:moveTo>
                  <a:lnTo>
                    <a:pt x="352425" y="104229"/>
                  </a:lnTo>
                  <a:lnTo>
                    <a:pt x="351215" y="103912"/>
                  </a:lnTo>
                  <a:lnTo>
                    <a:pt x="346710" y="46256"/>
                  </a:lnTo>
                  <a:lnTo>
                    <a:pt x="359730" y="46256"/>
                  </a:lnTo>
                  <a:lnTo>
                    <a:pt x="359730" y="49033"/>
                  </a:lnTo>
                  <a:lnTo>
                    <a:pt x="349481" y="49033"/>
                  </a:lnTo>
                  <a:lnTo>
                    <a:pt x="349598" y="97244"/>
                  </a:lnTo>
                  <a:lnTo>
                    <a:pt x="352958" y="101451"/>
                  </a:lnTo>
                  <a:lnTo>
                    <a:pt x="359730" y="101451"/>
                  </a:lnTo>
                  <a:lnTo>
                    <a:pt x="359730" y="104229"/>
                  </a:lnTo>
                  <a:close/>
                </a:path>
                <a:path w="1243964" h="144779">
                  <a:moveTo>
                    <a:pt x="365283" y="118635"/>
                  </a:moveTo>
                  <a:lnTo>
                    <a:pt x="351234" y="118635"/>
                  </a:lnTo>
                  <a:lnTo>
                    <a:pt x="347557" y="118476"/>
                  </a:lnTo>
                  <a:lnTo>
                    <a:pt x="331431" y="49033"/>
                  </a:lnTo>
                  <a:lnTo>
                    <a:pt x="334213" y="49033"/>
                  </a:lnTo>
                  <a:lnTo>
                    <a:pt x="334243" y="99254"/>
                  </a:lnTo>
                  <a:lnTo>
                    <a:pt x="334502" y="101451"/>
                  </a:lnTo>
                  <a:lnTo>
                    <a:pt x="351282" y="115858"/>
                  </a:lnTo>
                  <a:lnTo>
                    <a:pt x="365283" y="115858"/>
                  </a:lnTo>
                  <a:lnTo>
                    <a:pt x="365283" y="118635"/>
                  </a:lnTo>
                  <a:close/>
                </a:path>
                <a:path w="1243964" h="144779">
                  <a:moveTo>
                    <a:pt x="365283" y="115858"/>
                  </a:moveTo>
                  <a:lnTo>
                    <a:pt x="362502" y="115858"/>
                  </a:lnTo>
                  <a:lnTo>
                    <a:pt x="362502" y="101451"/>
                  </a:lnTo>
                  <a:lnTo>
                    <a:pt x="352958" y="101451"/>
                  </a:lnTo>
                  <a:lnTo>
                    <a:pt x="349481" y="49033"/>
                  </a:lnTo>
                  <a:lnTo>
                    <a:pt x="352263" y="49033"/>
                  </a:lnTo>
                  <a:lnTo>
                    <a:pt x="352359" y="96938"/>
                  </a:lnTo>
                  <a:lnTo>
                    <a:pt x="352453" y="97524"/>
                  </a:lnTo>
                  <a:lnTo>
                    <a:pt x="353491" y="98675"/>
                  </a:lnTo>
                  <a:lnTo>
                    <a:pt x="365283" y="98675"/>
                  </a:lnTo>
                  <a:lnTo>
                    <a:pt x="365283" y="115858"/>
                  </a:lnTo>
                  <a:close/>
                </a:path>
                <a:path w="1243964" h="144779">
                  <a:moveTo>
                    <a:pt x="362502" y="115858"/>
                  </a:moveTo>
                  <a:lnTo>
                    <a:pt x="359730" y="115858"/>
                  </a:lnTo>
                  <a:lnTo>
                    <a:pt x="359730" y="101451"/>
                  </a:lnTo>
                  <a:lnTo>
                    <a:pt x="362502" y="101451"/>
                  </a:lnTo>
                  <a:lnTo>
                    <a:pt x="362502" y="115858"/>
                  </a:lnTo>
                  <a:close/>
                </a:path>
                <a:path w="1243964" h="144779">
                  <a:moveTo>
                    <a:pt x="435873" y="56816"/>
                  </a:moveTo>
                  <a:lnTo>
                    <a:pt x="419509" y="45767"/>
                  </a:lnTo>
                  <a:lnTo>
                    <a:pt x="422976" y="41576"/>
                  </a:lnTo>
                  <a:lnTo>
                    <a:pt x="424681" y="39925"/>
                  </a:lnTo>
                  <a:lnTo>
                    <a:pt x="447265" y="31416"/>
                  </a:lnTo>
                  <a:lnTo>
                    <a:pt x="457057" y="31416"/>
                  </a:lnTo>
                  <a:lnTo>
                    <a:pt x="462419" y="32051"/>
                  </a:lnTo>
                  <a:lnTo>
                    <a:pt x="468290" y="34083"/>
                  </a:lnTo>
                  <a:lnTo>
                    <a:pt x="447436" y="34083"/>
                  </a:lnTo>
                  <a:lnTo>
                    <a:pt x="444360" y="34337"/>
                  </a:lnTo>
                  <a:lnTo>
                    <a:pt x="425637" y="42846"/>
                  </a:lnTo>
                  <a:lnTo>
                    <a:pt x="425157" y="42846"/>
                  </a:lnTo>
                  <a:lnTo>
                    <a:pt x="423605" y="45132"/>
                  </a:lnTo>
                  <a:lnTo>
                    <a:pt x="425738" y="46910"/>
                  </a:lnTo>
                  <a:lnTo>
                    <a:pt x="426221" y="46910"/>
                  </a:lnTo>
                  <a:lnTo>
                    <a:pt x="435749" y="53387"/>
                  </a:lnTo>
                  <a:lnTo>
                    <a:pt x="440465" y="53387"/>
                  </a:lnTo>
                  <a:lnTo>
                    <a:pt x="439502" y="54022"/>
                  </a:lnTo>
                  <a:lnTo>
                    <a:pt x="435873" y="56816"/>
                  </a:lnTo>
                  <a:close/>
                </a:path>
                <a:path w="1243964" h="144779">
                  <a:moveTo>
                    <a:pt x="427778" y="44626"/>
                  </a:moveTo>
                  <a:lnTo>
                    <a:pt x="425440" y="43038"/>
                  </a:lnTo>
                  <a:lnTo>
                    <a:pt x="426548" y="41957"/>
                  </a:lnTo>
                  <a:lnTo>
                    <a:pt x="430025" y="39290"/>
                  </a:lnTo>
                  <a:lnTo>
                    <a:pt x="447436" y="34083"/>
                  </a:lnTo>
                  <a:lnTo>
                    <a:pt x="456752" y="34083"/>
                  </a:lnTo>
                  <a:lnTo>
                    <a:pt x="461829" y="34845"/>
                  </a:lnTo>
                  <a:lnTo>
                    <a:pt x="468015" y="36877"/>
                  </a:lnTo>
                  <a:lnTo>
                    <a:pt x="447608" y="36877"/>
                  </a:lnTo>
                  <a:lnTo>
                    <a:pt x="444703" y="37131"/>
                  </a:lnTo>
                  <a:lnTo>
                    <a:pt x="428425" y="43989"/>
                  </a:lnTo>
                  <a:lnTo>
                    <a:pt x="427778" y="44626"/>
                  </a:lnTo>
                  <a:close/>
                </a:path>
                <a:path w="1243964" h="144779">
                  <a:moveTo>
                    <a:pt x="487299" y="115744"/>
                  </a:moveTo>
                  <a:lnTo>
                    <a:pt x="484527" y="115744"/>
                  </a:lnTo>
                  <a:lnTo>
                    <a:pt x="484463" y="58086"/>
                  </a:lnTo>
                  <a:lnTo>
                    <a:pt x="483931" y="54911"/>
                  </a:lnTo>
                  <a:lnTo>
                    <a:pt x="456752" y="34083"/>
                  </a:lnTo>
                  <a:lnTo>
                    <a:pt x="468290" y="34083"/>
                  </a:lnTo>
                  <a:lnTo>
                    <a:pt x="487299" y="58086"/>
                  </a:lnTo>
                  <a:lnTo>
                    <a:pt x="487299" y="115744"/>
                  </a:lnTo>
                  <a:close/>
                </a:path>
                <a:path w="1243964" h="144779">
                  <a:moveTo>
                    <a:pt x="435641" y="49966"/>
                  </a:moveTo>
                  <a:lnTo>
                    <a:pt x="427778" y="44626"/>
                  </a:lnTo>
                  <a:lnTo>
                    <a:pt x="428425" y="43989"/>
                  </a:lnTo>
                  <a:lnTo>
                    <a:pt x="431549" y="41576"/>
                  </a:lnTo>
                  <a:lnTo>
                    <a:pt x="447608" y="36877"/>
                  </a:lnTo>
                  <a:lnTo>
                    <a:pt x="456457" y="36877"/>
                  </a:lnTo>
                  <a:lnTo>
                    <a:pt x="461238" y="37512"/>
                  </a:lnTo>
                  <a:lnTo>
                    <a:pt x="469077" y="40179"/>
                  </a:lnTo>
                  <a:lnTo>
                    <a:pt x="472240" y="41957"/>
                  </a:lnTo>
                  <a:lnTo>
                    <a:pt x="475897" y="45386"/>
                  </a:lnTo>
                  <a:lnTo>
                    <a:pt x="449056" y="45386"/>
                  </a:lnTo>
                  <a:lnTo>
                    <a:pt x="447141" y="45513"/>
                  </a:lnTo>
                  <a:lnTo>
                    <a:pt x="436283" y="49450"/>
                  </a:lnTo>
                  <a:lnTo>
                    <a:pt x="435641" y="49966"/>
                  </a:lnTo>
                  <a:close/>
                </a:path>
                <a:path w="1243964" h="144779">
                  <a:moveTo>
                    <a:pt x="484527" y="115744"/>
                  </a:moveTo>
                  <a:lnTo>
                    <a:pt x="481745" y="115744"/>
                  </a:lnTo>
                  <a:lnTo>
                    <a:pt x="481621" y="58086"/>
                  </a:lnTo>
                  <a:lnTo>
                    <a:pt x="481164" y="55292"/>
                  </a:lnTo>
                  <a:lnTo>
                    <a:pt x="456457" y="36877"/>
                  </a:lnTo>
                  <a:lnTo>
                    <a:pt x="468015" y="36877"/>
                  </a:lnTo>
                  <a:lnTo>
                    <a:pt x="484463" y="58086"/>
                  </a:lnTo>
                  <a:lnTo>
                    <a:pt x="484527" y="115744"/>
                  </a:lnTo>
                  <a:close/>
                </a:path>
                <a:path w="1243964" h="144779">
                  <a:moveTo>
                    <a:pt x="423605" y="45132"/>
                  </a:moveTo>
                  <a:lnTo>
                    <a:pt x="425157" y="42846"/>
                  </a:lnTo>
                  <a:lnTo>
                    <a:pt x="425440" y="43038"/>
                  </a:lnTo>
                  <a:lnTo>
                    <a:pt x="424986" y="43481"/>
                  </a:lnTo>
                  <a:lnTo>
                    <a:pt x="423605" y="45132"/>
                  </a:lnTo>
                  <a:close/>
                </a:path>
                <a:path w="1243964" h="144779">
                  <a:moveTo>
                    <a:pt x="425440" y="43038"/>
                  </a:moveTo>
                  <a:lnTo>
                    <a:pt x="425157" y="42846"/>
                  </a:lnTo>
                  <a:lnTo>
                    <a:pt x="425637" y="42846"/>
                  </a:lnTo>
                  <a:lnTo>
                    <a:pt x="425440" y="43038"/>
                  </a:lnTo>
                  <a:close/>
                </a:path>
                <a:path w="1243964" h="144779">
                  <a:moveTo>
                    <a:pt x="425913" y="46701"/>
                  </a:moveTo>
                  <a:lnTo>
                    <a:pt x="423605" y="45132"/>
                  </a:lnTo>
                  <a:lnTo>
                    <a:pt x="424986" y="43481"/>
                  </a:lnTo>
                  <a:lnTo>
                    <a:pt x="425440" y="43038"/>
                  </a:lnTo>
                  <a:lnTo>
                    <a:pt x="427778" y="44626"/>
                  </a:lnTo>
                  <a:lnTo>
                    <a:pt x="427005" y="45386"/>
                  </a:lnTo>
                  <a:lnTo>
                    <a:pt x="425913" y="46701"/>
                  </a:lnTo>
                  <a:close/>
                </a:path>
                <a:path w="1243964" h="144779">
                  <a:moveTo>
                    <a:pt x="435749" y="53387"/>
                  </a:moveTo>
                  <a:lnTo>
                    <a:pt x="425913" y="46701"/>
                  </a:lnTo>
                  <a:lnTo>
                    <a:pt x="427005" y="45386"/>
                  </a:lnTo>
                  <a:lnTo>
                    <a:pt x="427778" y="44626"/>
                  </a:lnTo>
                  <a:lnTo>
                    <a:pt x="435641" y="49966"/>
                  </a:lnTo>
                  <a:lnTo>
                    <a:pt x="434025" y="51228"/>
                  </a:lnTo>
                  <a:lnTo>
                    <a:pt x="435749" y="53387"/>
                  </a:lnTo>
                  <a:close/>
                </a:path>
                <a:path w="1243964" h="144779">
                  <a:moveTo>
                    <a:pt x="425738" y="46910"/>
                  </a:moveTo>
                  <a:lnTo>
                    <a:pt x="423605" y="45132"/>
                  </a:lnTo>
                  <a:lnTo>
                    <a:pt x="425913" y="46701"/>
                  </a:lnTo>
                  <a:lnTo>
                    <a:pt x="425738" y="46910"/>
                  </a:lnTo>
                  <a:close/>
                </a:path>
                <a:path w="1243964" h="144779">
                  <a:moveTo>
                    <a:pt x="435749" y="53387"/>
                  </a:moveTo>
                  <a:lnTo>
                    <a:pt x="437311" y="51101"/>
                  </a:lnTo>
                  <a:lnTo>
                    <a:pt x="435641" y="49966"/>
                  </a:lnTo>
                  <a:lnTo>
                    <a:pt x="436283" y="49450"/>
                  </a:lnTo>
                  <a:lnTo>
                    <a:pt x="449056" y="45386"/>
                  </a:lnTo>
                  <a:lnTo>
                    <a:pt x="455009" y="45386"/>
                  </a:lnTo>
                  <a:lnTo>
                    <a:pt x="458162" y="45894"/>
                  </a:lnTo>
                  <a:lnTo>
                    <a:pt x="463391" y="48053"/>
                  </a:lnTo>
                  <a:lnTo>
                    <a:pt x="449199" y="48053"/>
                  </a:lnTo>
                  <a:lnTo>
                    <a:pt x="447436" y="48180"/>
                  </a:lnTo>
                  <a:lnTo>
                    <a:pt x="436854" y="52498"/>
                  </a:lnTo>
                  <a:lnTo>
                    <a:pt x="435749" y="53387"/>
                  </a:lnTo>
                  <a:close/>
                </a:path>
                <a:path w="1243964" h="144779">
                  <a:moveTo>
                    <a:pt x="448646" y="113839"/>
                  </a:moveTo>
                  <a:lnTo>
                    <a:pt x="442760" y="113839"/>
                  </a:lnTo>
                  <a:lnTo>
                    <a:pt x="439521" y="113458"/>
                  </a:lnTo>
                  <a:lnTo>
                    <a:pt x="422750" y="88312"/>
                  </a:lnTo>
                  <a:lnTo>
                    <a:pt x="423310" y="85645"/>
                  </a:lnTo>
                  <a:lnTo>
                    <a:pt x="445741" y="71929"/>
                  </a:lnTo>
                  <a:lnTo>
                    <a:pt x="458057" y="71929"/>
                  </a:lnTo>
                  <a:lnTo>
                    <a:pt x="459638" y="71802"/>
                  </a:lnTo>
                  <a:lnTo>
                    <a:pt x="462391" y="71675"/>
                  </a:lnTo>
                  <a:lnTo>
                    <a:pt x="466258" y="71294"/>
                  </a:lnTo>
                  <a:lnTo>
                    <a:pt x="467687" y="71040"/>
                  </a:lnTo>
                  <a:lnTo>
                    <a:pt x="471506" y="70278"/>
                  </a:lnTo>
                  <a:lnTo>
                    <a:pt x="471506" y="61134"/>
                  </a:lnTo>
                  <a:lnTo>
                    <a:pt x="455009" y="45386"/>
                  </a:lnTo>
                  <a:lnTo>
                    <a:pt x="475897" y="45386"/>
                  </a:lnTo>
                  <a:lnTo>
                    <a:pt x="481745" y="76882"/>
                  </a:lnTo>
                  <a:lnTo>
                    <a:pt x="471506" y="76882"/>
                  </a:lnTo>
                  <a:lnTo>
                    <a:pt x="465582" y="77517"/>
                  </a:lnTo>
                  <a:lnTo>
                    <a:pt x="462886" y="77771"/>
                  </a:lnTo>
                  <a:lnTo>
                    <a:pt x="457952" y="78152"/>
                  </a:lnTo>
                  <a:lnTo>
                    <a:pt x="455171" y="78279"/>
                  </a:lnTo>
                  <a:lnTo>
                    <a:pt x="448322" y="78279"/>
                  </a:lnTo>
                  <a:lnTo>
                    <a:pt x="445198" y="78660"/>
                  </a:lnTo>
                  <a:lnTo>
                    <a:pt x="432396" y="90979"/>
                  </a:lnTo>
                  <a:lnTo>
                    <a:pt x="432492" y="95043"/>
                  </a:lnTo>
                  <a:lnTo>
                    <a:pt x="445712" y="106473"/>
                  </a:lnTo>
                  <a:lnTo>
                    <a:pt x="481745" y="106473"/>
                  </a:lnTo>
                  <a:lnTo>
                    <a:pt x="481745" y="107108"/>
                  </a:lnTo>
                  <a:lnTo>
                    <a:pt x="467067" y="107108"/>
                  </a:lnTo>
                  <a:lnTo>
                    <a:pt x="464753" y="108505"/>
                  </a:lnTo>
                  <a:lnTo>
                    <a:pt x="463200" y="109521"/>
                  </a:lnTo>
                  <a:lnTo>
                    <a:pt x="460382" y="111066"/>
                  </a:lnTo>
                  <a:lnTo>
                    <a:pt x="459019" y="111680"/>
                  </a:lnTo>
                  <a:lnTo>
                    <a:pt x="456028" y="112696"/>
                  </a:lnTo>
                  <a:lnTo>
                    <a:pt x="454380" y="113204"/>
                  </a:lnTo>
                  <a:lnTo>
                    <a:pt x="450761" y="113712"/>
                  </a:lnTo>
                  <a:lnTo>
                    <a:pt x="448646" y="113839"/>
                  </a:lnTo>
                  <a:close/>
                </a:path>
                <a:path w="1243964" h="144779">
                  <a:moveTo>
                    <a:pt x="426221" y="46910"/>
                  </a:moveTo>
                  <a:lnTo>
                    <a:pt x="425738" y="46910"/>
                  </a:lnTo>
                  <a:lnTo>
                    <a:pt x="425913" y="46701"/>
                  </a:lnTo>
                  <a:lnTo>
                    <a:pt x="426221" y="46910"/>
                  </a:lnTo>
                  <a:close/>
                </a:path>
                <a:path w="1243964" h="144779">
                  <a:moveTo>
                    <a:pt x="440465" y="53387"/>
                  </a:moveTo>
                  <a:lnTo>
                    <a:pt x="435749" y="53387"/>
                  </a:lnTo>
                  <a:lnTo>
                    <a:pt x="436854" y="52498"/>
                  </a:lnTo>
                  <a:lnTo>
                    <a:pt x="449199" y="48053"/>
                  </a:lnTo>
                  <a:lnTo>
                    <a:pt x="454637" y="48053"/>
                  </a:lnTo>
                  <a:lnTo>
                    <a:pt x="457447" y="48561"/>
                  </a:lnTo>
                  <a:lnTo>
                    <a:pt x="461962" y="50466"/>
                  </a:lnTo>
                  <a:lnTo>
                    <a:pt x="462559" y="50847"/>
                  </a:lnTo>
                  <a:lnTo>
                    <a:pt x="449351" y="50847"/>
                  </a:lnTo>
                  <a:lnTo>
                    <a:pt x="447732" y="50974"/>
                  </a:lnTo>
                  <a:lnTo>
                    <a:pt x="445169" y="51355"/>
                  </a:lnTo>
                  <a:lnTo>
                    <a:pt x="442112" y="52371"/>
                  </a:lnTo>
                  <a:lnTo>
                    <a:pt x="441236" y="52879"/>
                  </a:lnTo>
                  <a:lnTo>
                    <a:pt x="440465" y="53387"/>
                  </a:lnTo>
                  <a:close/>
                </a:path>
                <a:path w="1243964" h="144779">
                  <a:moveTo>
                    <a:pt x="448798" y="116633"/>
                  </a:moveTo>
                  <a:lnTo>
                    <a:pt x="442493" y="116633"/>
                  </a:lnTo>
                  <a:lnTo>
                    <a:pt x="438988" y="116125"/>
                  </a:lnTo>
                  <a:lnTo>
                    <a:pt x="419925" y="88058"/>
                  </a:lnTo>
                  <a:lnTo>
                    <a:pt x="420633" y="84756"/>
                  </a:lnTo>
                  <a:lnTo>
                    <a:pt x="445531" y="69135"/>
                  </a:lnTo>
                  <a:lnTo>
                    <a:pt x="457971" y="69135"/>
                  </a:lnTo>
                  <a:lnTo>
                    <a:pt x="459505" y="69008"/>
                  </a:lnTo>
                  <a:lnTo>
                    <a:pt x="462162" y="68881"/>
                  </a:lnTo>
                  <a:lnTo>
                    <a:pt x="465867" y="68500"/>
                  </a:lnTo>
                  <a:lnTo>
                    <a:pt x="467220" y="68246"/>
                  </a:lnTo>
                  <a:lnTo>
                    <a:pt x="468725" y="67992"/>
                  </a:lnTo>
                  <a:lnTo>
                    <a:pt x="454637" y="48053"/>
                  </a:lnTo>
                  <a:lnTo>
                    <a:pt x="463391" y="48053"/>
                  </a:lnTo>
                  <a:lnTo>
                    <a:pt x="471506" y="61134"/>
                  </a:lnTo>
                  <a:lnTo>
                    <a:pt x="471506" y="70278"/>
                  </a:lnTo>
                  <a:lnTo>
                    <a:pt x="467687" y="71040"/>
                  </a:lnTo>
                  <a:lnTo>
                    <a:pt x="466258" y="71294"/>
                  </a:lnTo>
                  <a:lnTo>
                    <a:pt x="462391" y="71675"/>
                  </a:lnTo>
                  <a:lnTo>
                    <a:pt x="459638" y="71802"/>
                  </a:lnTo>
                  <a:lnTo>
                    <a:pt x="458057" y="71929"/>
                  </a:lnTo>
                  <a:lnTo>
                    <a:pt x="445741" y="71929"/>
                  </a:lnTo>
                  <a:lnTo>
                    <a:pt x="441998" y="72437"/>
                  </a:lnTo>
                  <a:lnTo>
                    <a:pt x="422750" y="88312"/>
                  </a:lnTo>
                  <a:lnTo>
                    <a:pt x="422832" y="97329"/>
                  </a:lnTo>
                  <a:lnTo>
                    <a:pt x="442760" y="113839"/>
                  </a:lnTo>
                  <a:lnTo>
                    <a:pt x="461032" y="113839"/>
                  </a:lnTo>
                  <a:lnTo>
                    <a:pt x="460001" y="114253"/>
                  </a:lnTo>
                  <a:lnTo>
                    <a:pt x="456799" y="115363"/>
                  </a:lnTo>
                  <a:lnTo>
                    <a:pt x="454990" y="115871"/>
                  </a:lnTo>
                  <a:lnTo>
                    <a:pt x="451056" y="116506"/>
                  </a:lnTo>
                  <a:lnTo>
                    <a:pt x="448798" y="116633"/>
                  </a:lnTo>
                  <a:close/>
                </a:path>
                <a:path w="1243964" h="144779">
                  <a:moveTo>
                    <a:pt x="435749" y="53387"/>
                  </a:moveTo>
                  <a:lnTo>
                    <a:pt x="434025" y="51228"/>
                  </a:lnTo>
                  <a:lnTo>
                    <a:pt x="435641" y="49966"/>
                  </a:lnTo>
                  <a:lnTo>
                    <a:pt x="437311" y="51101"/>
                  </a:lnTo>
                  <a:lnTo>
                    <a:pt x="435749" y="53387"/>
                  </a:lnTo>
                  <a:close/>
                </a:path>
                <a:path w="1243964" h="144779">
                  <a:moveTo>
                    <a:pt x="465953" y="65662"/>
                  </a:moveTo>
                  <a:lnTo>
                    <a:pt x="454275" y="50847"/>
                  </a:lnTo>
                  <a:lnTo>
                    <a:pt x="462559" y="50847"/>
                  </a:lnTo>
                  <a:lnTo>
                    <a:pt x="468725" y="65198"/>
                  </a:lnTo>
                  <a:lnTo>
                    <a:pt x="468201" y="65198"/>
                  </a:lnTo>
                  <a:lnTo>
                    <a:pt x="466763" y="65579"/>
                  </a:lnTo>
                  <a:lnTo>
                    <a:pt x="465953" y="65662"/>
                  </a:lnTo>
                  <a:close/>
                </a:path>
                <a:path w="1243964" h="144779">
                  <a:moveTo>
                    <a:pt x="468725" y="67992"/>
                  </a:moveTo>
                  <a:lnTo>
                    <a:pt x="465953" y="67992"/>
                  </a:lnTo>
                  <a:lnTo>
                    <a:pt x="465953" y="65662"/>
                  </a:lnTo>
                  <a:lnTo>
                    <a:pt x="466763" y="65579"/>
                  </a:lnTo>
                  <a:lnTo>
                    <a:pt x="468201" y="65198"/>
                  </a:lnTo>
                  <a:lnTo>
                    <a:pt x="468725" y="67992"/>
                  </a:lnTo>
                  <a:close/>
                </a:path>
                <a:path w="1243964" h="144779">
                  <a:moveTo>
                    <a:pt x="468725" y="67992"/>
                  </a:moveTo>
                  <a:lnTo>
                    <a:pt x="468201" y="65198"/>
                  </a:lnTo>
                  <a:lnTo>
                    <a:pt x="468725" y="65198"/>
                  </a:lnTo>
                  <a:lnTo>
                    <a:pt x="468725" y="67992"/>
                  </a:lnTo>
                  <a:close/>
                </a:path>
                <a:path w="1243964" h="144779">
                  <a:moveTo>
                    <a:pt x="448941" y="119427"/>
                  </a:moveTo>
                  <a:lnTo>
                    <a:pt x="442226" y="119427"/>
                  </a:lnTo>
                  <a:lnTo>
                    <a:pt x="438464" y="118919"/>
                  </a:lnTo>
                  <a:lnTo>
                    <a:pt x="417138" y="97329"/>
                  </a:lnTo>
                  <a:lnTo>
                    <a:pt x="417146" y="87677"/>
                  </a:lnTo>
                  <a:lnTo>
                    <a:pt x="454466" y="66341"/>
                  </a:lnTo>
                  <a:lnTo>
                    <a:pt x="459362" y="66341"/>
                  </a:lnTo>
                  <a:lnTo>
                    <a:pt x="465953" y="65662"/>
                  </a:lnTo>
                  <a:lnTo>
                    <a:pt x="465953" y="67992"/>
                  </a:lnTo>
                  <a:lnTo>
                    <a:pt x="468725" y="67992"/>
                  </a:lnTo>
                  <a:lnTo>
                    <a:pt x="467220" y="68246"/>
                  </a:lnTo>
                  <a:lnTo>
                    <a:pt x="465867" y="68500"/>
                  </a:lnTo>
                  <a:lnTo>
                    <a:pt x="462162" y="68881"/>
                  </a:lnTo>
                  <a:lnTo>
                    <a:pt x="459505" y="69008"/>
                  </a:lnTo>
                  <a:lnTo>
                    <a:pt x="457971" y="69135"/>
                  </a:lnTo>
                  <a:lnTo>
                    <a:pt x="445531" y="69135"/>
                  </a:lnTo>
                  <a:lnTo>
                    <a:pt x="441569" y="69643"/>
                  </a:lnTo>
                  <a:lnTo>
                    <a:pt x="419925" y="88058"/>
                  </a:lnTo>
                  <a:lnTo>
                    <a:pt x="419990" y="97329"/>
                  </a:lnTo>
                  <a:lnTo>
                    <a:pt x="442493" y="116633"/>
                  </a:lnTo>
                  <a:lnTo>
                    <a:pt x="461661" y="116633"/>
                  </a:lnTo>
                  <a:lnTo>
                    <a:pt x="461171" y="116887"/>
                  </a:lnTo>
                  <a:lnTo>
                    <a:pt x="457561" y="118030"/>
                  </a:lnTo>
                  <a:lnTo>
                    <a:pt x="455590" y="118538"/>
                  </a:lnTo>
                  <a:lnTo>
                    <a:pt x="451351" y="119300"/>
                  </a:lnTo>
                  <a:lnTo>
                    <a:pt x="448941" y="119427"/>
                  </a:lnTo>
                  <a:close/>
                </a:path>
                <a:path w="1243964" h="144779">
                  <a:moveTo>
                    <a:pt x="453494" y="106473"/>
                  </a:moveTo>
                  <a:lnTo>
                    <a:pt x="445712" y="106473"/>
                  </a:lnTo>
                  <a:lnTo>
                    <a:pt x="442760" y="106092"/>
                  </a:lnTo>
                  <a:lnTo>
                    <a:pt x="432396" y="90979"/>
                  </a:lnTo>
                  <a:lnTo>
                    <a:pt x="432673" y="89709"/>
                  </a:lnTo>
                  <a:lnTo>
                    <a:pt x="448322" y="78279"/>
                  </a:lnTo>
                  <a:lnTo>
                    <a:pt x="455171" y="78279"/>
                  </a:lnTo>
                  <a:lnTo>
                    <a:pt x="457952" y="78152"/>
                  </a:lnTo>
                  <a:lnTo>
                    <a:pt x="462886" y="77771"/>
                  </a:lnTo>
                  <a:lnTo>
                    <a:pt x="465582" y="77517"/>
                  </a:lnTo>
                  <a:lnTo>
                    <a:pt x="471506" y="76882"/>
                  </a:lnTo>
                  <a:lnTo>
                    <a:pt x="471506" y="79930"/>
                  </a:lnTo>
                  <a:lnTo>
                    <a:pt x="465953" y="79930"/>
                  </a:lnTo>
                  <a:lnTo>
                    <a:pt x="465953" y="80182"/>
                  </a:lnTo>
                  <a:lnTo>
                    <a:pt x="458095" y="80946"/>
                  </a:lnTo>
                  <a:lnTo>
                    <a:pt x="448656" y="80946"/>
                  </a:lnTo>
                  <a:lnTo>
                    <a:pt x="445846" y="81454"/>
                  </a:lnTo>
                  <a:lnTo>
                    <a:pt x="435250" y="90979"/>
                  </a:lnTo>
                  <a:lnTo>
                    <a:pt x="435371" y="95424"/>
                  </a:lnTo>
                  <a:lnTo>
                    <a:pt x="446074" y="103679"/>
                  </a:lnTo>
                  <a:lnTo>
                    <a:pt x="463444" y="103679"/>
                  </a:lnTo>
                  <a:lnTo>
                    <a:pt x="462534" y="104187"/>
                  </a:lnTo>
                  <a:lnTo>
                    <a:pt x="456942" y="106092"/>
                  </a:lnTo>
                  <a:lnTo>
                    <a:pt x="453494" y="106473"/>
                  </a:lnTo>
                  <a:close/>
                </a:path>
                <a:path w="1243964" h="144779">
                  <a:moveTo>
                    <a:pt x="481745" y="106473"/>
                  </a:moveTo>
                  <a:lnTo>
                    <a:pt x="453494" y="106473"/>
                  </a:lnTo>
                  <a:lnTo>
                    <a:pt x="456942" y="106092"/>
                  </a:lnTo>
                  <a:lnTo>
                    <a:pt x="462534" y="104187"/>
                  </a:lnTo>
                  <a:lnTo>
                    <a:pt x="471506" y="76882"/>
                  </a:lnTo>
                  <a:lnTo>
                    <a:pt x="481745" y="76882"/>
                  </a:lnTo>
                  <a:lnTo>
                    <a:pt x="481745" y="106473"/>
                  </a:lnTo>
                  <a:close/>
                </a:path>
                <a:path w="1243964" h="144779">
                  <a:moveTo>
                    <a:pt x="465953" y="80182"/>
                  </a:moveTo>
                  <a:lnTo>
                    <a:pt x="465953" y="79930"/>
                  </a:lnTo>
                  <a:lnTo>
                    <a:pt x="468725" y="79930"/>
                  </a:lnTo>
                  <a:lnTo>
                    <a:pt x="465953" y="80182"/>
                  </a:lnTo>
                  <a:close/>
                </a:path>
                <a:path w="1243964" h="144779">
                  <a:moveTo>
                    <a:pt x="465953" y="82999"/>
                  </a:moveTo>
                  <a:lnTo>
                    <a:pt x="465953" y="80182"/>
                  </a:lnTo>
                  <a:lnTo>
                    <a:pt x="468725" y="79930"/>
                  </a:lnTo>
                  <a:lnTo>
                    <a:pt x="468725" y="82749"/>
                  </a:lnTo>
                  <a:lnTo>
                    <a:pt x="465953" y="82999"/>
                  </a:lnTo>
                  <a:close/>
                </a:path>
                <a:path w="1243964" h="144779">
                  <a:moveTo>
                    <a:pt x="468725" y="82749"/>
                  </a:moveTo>
                  <a:lnTo>
                    <a:pt x="468725" y="79930"/>
                  </a:lnTo>
                  <a:lnTo>
                    <a:pt x="469001" y="82724"/>
                  </a:lnTo>
                  <a:lnTo>
                    <a:pt x="468725" y="82749"/>
                  </a:lnTo>
                  <a:close/>
                </a:path>
                <a:path w="1243964" h="144779">
                  <a:moveTo>
                    <a:pt x="463444" y="103679"/>
                  </a:moveTo>
                  <a:lnTo>
                    <a:pt x="453199" y="103679"/>
                  </a:lnTo>
                  <a:lnTo>
                    <a:pt x="456352" y="103298"/>
                  </a:lnTo>
                  <a:lnTo>
                    <a:pt x="461324" y="101647"/>
                  </a:lnTo>
                  <a:lnTo>
                    <a:pt x="468725" y="82749"/>
                  </a:lnTo>
                  <a:lnTo>
                    <a:pt x="469001" y="82724"/>
                  </a:lnTo>
                  <a:lnTo>
                    <a:pt x="468725" y="79930"/>
                  </a:lnTo>
                  <a:lnTo>
                    <a:pt x="471506" y="79930"/>
                  </a:lnTo>
                  <a:lnTo>
                    <a:pt x="464810" y="102917"/>
                  </a:lnTo>
                  <a:lnTo>
                    <a:pt x="463444" y="103679"/>
                  </a:lnTo>
                  <a:close/>
                </a:path>
                <a:path w="1243964" h="144779">
                  <a:moveTo>
                    <a:pt x="453199" y="103679"/>
                  </a:moveTo>
                  <a:lnTo>
                    <a:pt x="446074" y="103679"/>
                  </a:lnTo>
                  <a:lnTo>
                    <a:pt x="443474" y="103298"/>
                  </a:lnTo>
                  <a:lnTo>
                    <a:pt x="435250" y="90979"/>
                  </a:lnTo>
                  <a:lnTo>
                    <a:pt x="435387" y="90344"/>
                  </a:lnTo>
                  <a:lnTo>
                    <a:pt x="448656" y="80946"/>
                  </a:lnTo>
                  <a:lnTo>
                    <a:pt x="458095" y="80946"/>
                  </a:lnTo>
                  <a:lnTo>
                    <a:pt x="465953" y="80182"/>
                  </a:lnTo>
                  <a:lnTo>
                    <a:pt x="465953" y="82999"/>
                  </a:lnTo>
                  <a:lnTo>
                    <a:pt x="463372" y="83232"/>
                  </a:lnTo>
                  <a:lnTo>
                    <a:pt x="458247" y="83613"/>
                  </a:lnTo>
                  <a:lnTo>
                    <a:pt x="455323" y="83740"/>
                  </a:lnTo>
                  <a:lnTo>
                    <a:pt x="448979" y="83740"/>
                  </a:lnTo>
                  <a:lnTo>
                    <a:pt x="446493" y="84121"/>
                  </a:lnTo>
                  <a:lnTo>
                    <a:pt x="438003" y="91487"/>
                  </a:lnTo>
                  <a:lnTo>
                    <a:pt x="438094" y="94789"/>
                  </a:lnTo>
                  <a:lnTo>
                    <a:pt x="446446" y="101012"/>
                  </a:lnTo>
                  <a:lnTo>
                    <a:pt x="462562" y="101012"/>
                  </a:lnTo>
                  <a:lnTo>
                    <a:pt x="461324" y="101647"/>
                  </a:lnTo>
                  <a:lnTo>
                    <a:pt x="456352" y="103298"/>
                  </a:lnTo>
                  <a:lnTo>
                    <a:pt x="453199" y="103679"/>
                  </a:lnTo>
                  <a:close/>
                </a:path>
                <a:path w="1243964" h="144779">
                  <a:moveTo>
                    <a:pt x="462562" y="101012"/>
                  </a:moveTo>
                  <a:lnTo>
                    <a:pt x="452894" y="101012"/>
                  </a:lnTo>
                  <a:lnTo>
                    <a:pt x="455752" y="100631"/>
                  </a:lnTo>
                  <a:lnTo>
                    <a:pt x="460114" y="99107"/>
                  </a:lnTo>
                  <a:lnTo>
                    <a:pt x="465953" y="82999"/>
                  </a:lnTo>
                  <a:lnTo>
                    <a:pt x="468725" y="82749"/>
                  </a:lnTo>
                  <a:lnTo>
                    <a:pt x="463305" y="100631"/>
                  </a:lnTo>
                  <a:lnTo>
                    <a:pt x="462562" y="101012"/>
                  </a:lnTo>
                  <a:close/>
                </a:path>
                <a:path w="1243964" h="144779">
                  <a:moveTo>
                    <a:pt x="461032" y="113839"/>
                  </a:moveTo>
                  <a:lnTo>
                    <a:pt x="448646" y="113839"/>
                  </a:lnTo>
                  <a:lnTo>
                    <a:pt x="450761" y="113712"/>
                  </a:lnTo>
                  <a:lnTo>
                    <a:pt x="454380" y="113204"/>
                  </a:lnTo>
                  <a:lnTo>
                    <a:pt x="464753" y="108505"/>
                  </a:lnTo>
                  <a:lnTo>
                    <a:pt x="467067" y="107108"/>
                  </a:lnTo>
                  <a:lnTo>
                    <a:pt x="471506" y="107108"/>
                  </a:lnTo>
                  <a:lnTo>
                    <a:pt x="471506" y="109902"/>
                  </a:lnTo>
                  <a:lnTo>
                    <a:pt x="465953" y="109902"/>
                  </a:lnTo>
                  <a:lnTo>
                    <a:pt x="465953" y="111066"/>
                  </a:lnTo>
                  <a:lnTo>
                    <a:pt x="464610" y="111934"/>
                  </a:lnTo>
                  <a:lnTo>
                    <a:pt x="461657" y="113585"/>
                  </a:lnTo>
                  <a:lnTo>
                    <a:pt x="461032" y="113839"/>
                  </a:lnTo>
                  <a:close/>
                </a:path>
                <a:path w="1243964" h="144779">
                  <a:moveTo>
                    <a:pt x="481745" y="115744"/>
                  </a:moveTo>
                  <a:lnTo>
                    <a:pt x="471506" y="115744"/>
                  </a:lnTo>
                  <a:lnTo>
                    <a:pt x="471506" y="107108"/>
                  </a:lnTo>
                  <a:lnTo>
                    <a:pt x="481745" y="107108"/>
                  </a:lnTo>
                  <a:lnTo>
                    <a:pt x="481745" y="115744"/>
                  </a:lnTo>
                  <a:close/>
                </a:path>
                <a:path w="1243964" h="144779">
                  <a:moveTo>
                    <a:pt x="465953" y="111066"/>
                  </a:moveTo>
                  <a:lnTo>
                    <a:pt x="465953" y="109902"/>
                  </a:lnTo>
                  <a:lnTo>
                    <a:pt x="467858" y="109902"/>
                  </a:lnTo>
                  <a:lnTo>
                    <a:pt x="465953" y="111066"/>
                  </a:lnTo>
                  <a:close/>
                </a:path>
                <a:path w="1243964" h="144779">
                  <a:moveTo>
                    <a:pt x="465953" y="114253"/>
                  </a:moveTo>
                  <a:lnTo>
                    <a:pt x="465985" y="111045"/>
                  </a:lnTo>
                  <a:lnTo>
                    <a:pt x="467858" y="109902"/>
                  </a:lnTo>
                  <a:lnTo>
                    <a:pt x="467858" y="112696"/>
                  </a:lnTo>
                  <a:lnTo>
                    <a:pt x="468685" y="112696"/>
                  </a:lnTo>
                  <a:lnTo>
                    <a:pt x="467620" y="113331"/>
                  </a:lnTo>
                  <a:lnTo>
                    <a:pt x="465953" y="114253"/>
                  </a:lnTo>
                  <a:close/>
                </a:path>
                <a:path w="1243964" h="144779">
                  <a:moveTo>
                    <a:pt x="468685" y="112696"/>
                  </a:moveTo>
                  <a:lnTo>
                    <a:pt x="467858" y="112696"/>
                  </a:lnTo>
                  <a:lnTo>
                    <a:pt x="467858" y="109902"/>
                  </a:lnTo>
                  <a:lnTo>
                    <a:pt x="468725" y="111328"/>
                  </a:lnTo>
                  <a:lnTo>
                    <a:pt x="468685" y="112696"/>
                  </a:lnTo>
                  <a:close/>
                </a:path>
                <a:path w="1243964" h="144779">
                  <a:moveTo>
                    <a:pt x="468725" y="111328"/>
                  </a:moveTo>
                  <a:lnTo>
                    <a:pt x="467858" y="109902"/>
                  </a:lnTo>
                  <a:lnTo>
                    <a:pt x="468725" y="109902"/>
                  </a:lnTo>
                  <a:lnTo>
                    <a:pt x="468725" y="111328"/>
                  </a:lnTo>
                  <a:close/>
                </a:path>
                <a:path w="1243964" h="144779">
                  <a:moveTo>
                    <a:pt x="471506" y="115744"/>
                  </a:moveTo>
                  <a:lnTo>
                    <a:pt x="468725" y="115744"/>
                  </a:lnTo>
                  <a:lnTo>
                    <a:pt x="468725" y="112673"/>
                  </a:lnTo>
                  <a:lnTo>
                    <a:pt x="469325" y="112315"/>
                  </a:lnTo>
                  <a:lnTo>
                    <a:pt x="468725" y="111328"/>
                  </a:lnTo>
                  <a:lnTo>
                    <a:pt x="468725" y="109902"/>
                  </a:lnTo>
                  <a:lnTo>
                    <a:pt x="471506" y="109902"/>
                  </a:lnTo>
                  <a:lnTo>
                    <a:pt x="471506" y="115744"/>
                  </a:lnTo>
                  <a:close/>
                </a:path>
                <a:path w="1243964" h="144779">
                  <a:moveTo>
                    <a:pt x="461661" y="116633"/>
                  </a:moveTo>
                  <a:lnTo>
                    <a:pt x="448798" y="116633"/>
                  </a:lnTo>
                  <a:lnTo>
                    <a:pt x="451056" y="116506"/>
                  </a:lnTo>
                  <a:lnTo>
                    <a:pt x="454990" y="115871"/>
                  </a:lnTo>
                  <a:lnTo>
                    <a:pt x="465953" y="111066"/>
                  </a:lnTo>
                  <a:lnTo>
                    <a:pt x="465953" y="114253"/>
                  </a:lnTo>
                  <a:lnTo>
                    <a:pt x="462886" y="115998"/>
                  </a:lnTo>
                  <a:lnTo>
                    <a:pt x="461661" y="116633"/>
                  </a:lnTo>
                  <a:close/>
                </a:path>
                <a:path w="1243964" h="144779">
                  <a:moveTo>
                    <a:pt x="468725" y="112673"/>
                  </a:moveTo>
                  <a:lnTo>
                    <a:pt x="468725" y="111328"/>
                  </a:lnTo>
                  <a:lnTo>
                    <a:pt x="469325" y="112315"/>
                  </a:lnTo>
                  <a:lnTo>
                    <a:pt x="468725" y="112673"/>
                  </a:lnTo>
                  <a:close/>
                </a:path>
                <a:path w="1243964" h="144779">
                  <a:moveTo>
                    <a:pt x="487299" y="118538"/>
                  </a:moveTo>
                  <a:lnTo>
                    <a:pt x="465953" y="118538"/>
                  </a:lnTo>
                  <a:lnTo>
                    <a:pt x="466010" y="114220"/>
                  </a:lnTo>
                  <a:lnTo>
                    <a:pt x="467620" y="113331"/>
                  </a:lnTo>
                  <a:lnTo>
                    <a:pt x="468725" y="112673"/>
                  </a:lnTo>
                  <a:lnTo>
                    <a:pt x="468725" y="115744"/>
                  </a:lnTo>
                  <a:lnTo>
                    <a:pt x="487299" y="115744"/>
                  </a:lnTo>
                  <a:lnTo>
                    <a:pt x="487299" y="118538"/>
                  </a:lnTo>
                  <a:close/>
                </a:path>
                <a:path w="1243964" h="144779">
                  <a:moveTo>
                    <a:pt x="544610" y="119503"/>
                  </a:moveTo>
                  <a:lnTo>
                    <a:pt x="533047" y="119503"/>
                  </a:lnTo>
                  <a:lnTo>
                    <a:pt x="527580" y="118356"/>
                  </a:lnTo>
                  <a:lnTo>
                    <a:pt x="501662" y="87253"/>
                  </a:lnTo>
                  <a:lnTo>
                    <a:pt x="500928" y="68849"/>
                  </a:lnTo>
                  <a:lnTo>
                    <a:pt x="501662" y="63752"/>
                  </a:lnTo>
                  <a:lnTo>
                    <a:pt x="527570" y="32578"/>
                  </a:lnTo>
                  <a:lnTo>
                    <a:pt x="533047" y="31416"/>
                  </a:lnTo>
                  <a:lnTo>
                    <a:pt x="544563" y="31416"/>
                  </a:lnTo>
                  <a:lnTo>
                    <a:pt x="549173" y="32123"/>
                  </a:lnTo>
                  <a:lnTo>
                    <a:pt x="554828" y="34193"/>
                  </a:lnTo>
                  <a:lnTo>
                    <a:pt x="533466" y="34193"/>
                  </a:lnTo>
                  <a:lnTo>
                    <a:pt x="528389" y="35263"/>
                  </a:lnTo>
                  <a:lnTo>
                    <a:pt x="503740" y="68849"/>
                  </a:lnTo>
                  <a:lnTo>
                    <a:pt x="503825" y="82746"/>
                  </a:lnTo>
                  <a:lnTo>
                    <a:pt x="528389" y="115670"/>
                  </a:lnTo>
                  <a:lnTo>
                    <a:pt x="533466" y="116726"/>
                  </a:lnTo>
                  <a:lnTo>
                    <a:pt x="555023" y="116726"/>
                  </a:lnTo>
                  <a:lnTo>
                    <a:pt x="549240" y="118812"/>
                  </a:lnTo>
                  <a:lnTo>
                    <a:pt x="544610" y="119503"/>
                  </a:lnTo>
                  <a:close/>
                </a:path>
                <a:path w="1243964" h="144779">
                  <a:moveTo>
                    <a:pt x="544287" y="116726"/>
                  </a:moveTo>
                  <a:lnTo>
                    <a:pt x="533466" y="116726"/>
                  </a:lnTo>
                  <a:lnTo>
                    <a:pt x="528389" y="115670"/>
                  </a:lnTo>
                  <a:lnTo>
                    <a:pt x="503825" y="82746"/>
                  </a:lnTo>
                  <a:lnTo>
                    <a:pt x="503740" y="68849"/>
                  </a:lnTo>
                  <a:lnTo>
                    <a:pt x="504396" y="64308"/>
                  </a:lnTo>
                  <a:lnTo>
                    <a:pt x="533466" y="34193"/>
                  </a:lnTo>
                  <a:lnTo>
                    <a:pt x="544229" y="34193"/>
                  </a:lnTo>
                  <a:lnTo>
                    <a:pt x="548525" y="34844"/>
                  </a:lnTo>
                  <a:lnTo>
                    <a:pt x="554336" y="36970"/>
                  </a:lnTo>
                  <a:lnTo>
                    <a:pt x="533895" y="36970"/>
                  </a:lnTo>
                  <a:lnTo>
                    <a:pt x="529218" y="37948"/>
                  </a:lnTo>
                  <a:lnTo>
                    <a:pt x="506436" y="69717"/>
                  </a:lnTo>
                  <a:lnTo>
                    <a:pt x="506497" y="81711"/>
                  </a:lnTo>
                  <a:lnTo>
                    <a:pt x="529209" y="112983"/>
                  </a:lnTo>
                  <a:lnTo>
                    <a:pt x="533885" y="113949"/>
                  </a:lnTo>
                  <a:lnTo>
                    <a:pt x="554535" y="113949"/>
                  </a:lnTo>
                  <a:lnTo>
                    <a:pt x="548601" y="116089"/>
                  </a:lnTo>
                  <a:lnTo>
                    <a:pt x="544287" y="116726"/>
                  </a:lnTo>
                  <a:close/>
                </a:path>
                <a:path w="1243964" h="144779">
                  <a:moveTo>
                    <a:pt x="560889" y="56150"/>
                  </a:moveTo>
                  <a:lnTo>
                    <a:pt x="556726" y="56150"/>
                  </a:lnTo>
                  <a:lnTo>
                    <a:pt x="567575" y="46429"/>
                  </a:lnTo>
                  <a:lnTo>
                    <a:pt x="565842" y="44173"/>
                  </a:lnTo>
                  <a:lnTo>
                    <a:pt x="544229" y="34193"/>
                  </a:lnTo>
                  <a:lnTo>
                    <a:pt x="554828" y="34193"/>
                  </a:lnTo>
                  <a:lnTo>
                    <a:pt x="571347" y="46779"/>
                  </a:lnTo>
                  <a:lnTo>
                    <a:pt x="560889" y="56150"/>
                  </a:lnTo>
                  <a:close/>
                </a:path>
                <a:path w="1243964" h="144779">
                  <a:moveTo>
                    <a:pt x="543963" y="113949"/>
                  </a:moveTo>
                  <a:lnTo>
                    <a:pt x="533885" y="113949"/>
                  </a:lnTo>
                  <a:lnTo>
                    <a:pt x="529209" y="112983"/>
                  </a:lnTo>
                  <a:lnTo>
                    <a:pt x="506497" y="81711"/>
                  </a:lnTo>
                  <a:lnTo>
                    <a:pt x="506436" y="69717"/>
                  </a:lnTo>
                  <a:lnTo>
                    <a:pt x="507130" y="64862"/>
                  </a:lnTo>
                  <a:lnTo>
                    <a:pt x="533895" y="36970"/>
                  </a:lnTo>
                  <a:lnTo>
                    <a:pt x="543906" y="36970"/>
                  </a:lnTo>
                  <a:lnTo>
                    <a:pt x="563512" y="45823"/>
                  </a:lnTo>
                  <a:lnTo>
                    <a:pt x="535705" y="45823"/>
                  </a:lnTo>
                  <a:lnTo>
                    <a:pt x="532333" y="46722"/>
                  </a:lnTo>
                  <a:lnTo>
                    <a:pt x="516112" y="71888"/>
                  </a:lnTo>
                  <a:lnTo>
                    <a:pt x="516112" y="79178"/>
                  </a:lnTo>
                  <a:lnTo>
                    <a:pt x="535705" y="105097"/>
                  </a:lnTo>
                  <a:lnTo>
                    <a:pt x="563576" y="105097"/>
                  </a:lnTo>
                  <a:lnTo>
                    <a:pt x="561813" y="106716"/>
                  </a:lnTo>
                  <a:lnTo>
                    <a:pt x="557241" y="109713"/>
                  </a:lnTo>
                  <a:lnTo>
                    <a:pt x="554516" y="111004"/>
                  </a:lnTo>
                  <a:lnTo>
                    <a:pt x="547963" y="113367"/>
                  </a:lnTo>
                  <a:lnTo>
                    <a:pt x="543963" y="113949"/>
                  </a:lnTo>
                  <a:close/>
                </a:path>
                <a:path w="1243964" h="144779">
                  <a:moveTo>
                    <a:pt x="563803" y="46086"/>
                  </a:moveTo>
                  <a:lnTo>
                    <a:pt x="543906" y="36970"/>
                  </a:lnTo>
                  <a:lnTo>
                    <a:pt x="554336" y="36970"/>
                  </a:lnTo>
                  <a:lnTo>
                    <a:pt x="565987" y="44361"/>
                  </a:lnTo>
                  <a:lnTo>
                    <a:pt x="565727" y="44361"/>
                  </a:lnTo>
                  <a:lnTo>
                    <a:pt x="563803" y="46086"/>
                  </a:lnTo>
                  <a:close/>
                </a:path>
                <a:path w="1243964" h="144779">
                  <a:moveTo>
                    <a:pt x="565375" y="48123"/>
                  </a:moveTo>
                  <a:lnTo>
                    <a:pt x="563803" y="46086"/>
                  </a:lnTo>
                  <a:lnTo>
                    <a:pt x="565727" y="44361"/>
                  </a:lnTo>
                  <a:lnTo>
                    <a:pt x="567575" y="46429"/>
                  </a:lnTo>
                  <a:lnTo>
                    <a:pt x="565375" y="48123"/>
                  </a:lnTo>
                  <a:close/>
                </a:path>
                <a:path w="1243964" h="144779">
                  <a:moveTo>
                    <a:pt x="567575" y="46429"/>
                  </a:moveTo>
                  <a:lnTo>
                    <a:pt x="565727" y="44361"/>
                  </a:lnTo>
                  <a:lnTo>
                    <a:pt x="565987" y="44361"/>
                  </a:lnTo>
                  <a:lnTo>
                    <a:pt x="567575" y="46429"/>
                  </a:lnTo>
                  <a:close/>
                </a:path>
                <a:path w="1243964" h="144779">
                  <a:moveTo>
                    <a:pt x="542610" y="105097"/>
                  </a:moveTo>
                  <a:lnTo>
                    <a:pt x="535705" y="105097"/>
                  </a:lnTo>
                  <a:lnTo>
                    <a:pt x="532333" y="104197"/>
                  </a:lnTo>
                  <a:lnTo>
                    <a:pt x="516112" y="79178"/>
                  </a:lnTo>
                  <a:lnTo>
                    <a:pt x="516112" y="71888"/>
                  </a:lnTo>
                  <a:lnTo>
                    <a:pt x="535705" y="45823"/>
                  </a:lnTo>
                  <a:lnTo>
                    <a:pt x="542629" y="45823"/>
                  </a:lnTo>
                  <a:lnTo>
                    <a:pt x="545420" y="46270"/>
                  </a:lnTo>
                  <a:lnTo>
                    <a:pt x="550154" y="48020"/>
                  </a:lnTo>
                  <a:lnTo>
                    <a:pt x="551335" y="48599"/>
                  </a:lnTo>
                  <a:lnTo>
                    <a:pt x="536219" y="48599"/>
                  </a:lnTo>
                  <a:lnTo>
                    <a:pt x="533323" y="49366"/>
                  </a:lnTo>
                  <a:lnTo>
                    <a:pt x="518929" y="71888"/>
                  </a:lnTo>
                  <a:lnTo>
                    <a:pt x="518929" y="79178"/>
                  </a:lnTo>
                  <a:lnTo>
                    <a:pt x="536219" y="102319"/>
                  </a:lnTo>
                  <a:lnTo>
                    <a:pt x="551504" y="102319"/>
                  </a:lnTo>
                  <a:lnTo>
                    <a:pt x="550125" y="102981"/>
                  </a:lnTo>
                  <a:lnTo>
                    <a:pt x="545401" y="104667"/>
                  </a:lnTo>
                  <a:lnTo>
                    <a:pt x="542610" y="105097"/>
                  </a:lnTo>
                  <a:close/>
                </a:path>
                <a:path w="1243964" h="144779">
                  <a:moveTo>
                    <a:pt x="556861" y="52305"/>
                  </a:moveTo>
                  <a:lnTo>
                    <a:pt x="542629" y="45823"/>
                  </a:lnTo>
                  <a:lnTo>
                    <a:pt x="563512" y="45823"/>
                  </a:lnTo>
                  <a:lnTo>
                    <a:pt x="563803" y="46086"/>
                  </a:lnTo>
                  <a:lnTo>
                    <a:pt x="556861" y="52305"/>
                  </a:lnTo>
                  <a:close/>
                </a:path>
                <a:path w="1243964" h="144779">
                  <a:moveTo>
                    <a:pt x="556726" y="56150"/>
                  </a:moveTo>
                  <a:lnTo>
                    <a:pt x="558774" y="54273"/>
                  </a:lnTo>
                  <a:lnTo>
                    <a:pt x="557345" y="52714"/>
                  </a:lnTo>
                  <a:lnTo>
                    <a:pt x="556861" y="52305"/>
                  </a:lnTo>
                  <a:lnTo>
                    <a:pt x="563803" y="46086"/>
                  </a:lnTo>
                  <a:lnTo>
                    <a:pt x="565375" y="48123"/>
                  </a:lnTo>
                  <a:lnTo>
                    <a:pt x="565685" y="48123"/>
                  </a:lnTo>
                  <a:lnTo>
                    <a:pt x="556726" y="56150"/>
                  </a:lnTo>
                  <a:close/>
                </a:path>
                <a:path w="1243964" h="144779">
                  <a:moveTo>
                    <a:pt x="565685" y="48123"/>
                  </a:moveTo>
                  <a:lnTo>
                    <a:pt x="565375" y="48123"/>
                  </a:lnTo>
                  <a:lnTo>
                    <a:pt x="567575" y="46429"/>
                  </a:lnTo>
                  <a:lnTo>
                    <a:pt x="565685" y="48123"/>
                  </a:lnTo>
                  <a:close/>
                </a:path>
                <a:path w="1243964" h="144779">
                  <a:moveTo>
                    <a:pt x="542296" y="102319"/>
                  </a:moveTo>
                  <a:lnTo>
                    <a:pt x="536219" y="102319"/>
                  </a:lnTo>
                  <a:lnTo>
                    <a:pt x="533323" y="101552"/>
                  </a:lnTo>
                  <a:lnTo>
                    <a:pt x="518929" y="71888"/>
                  </a:lnTo>
                  <a:lnTo>
                    <a:pt x="519350" y="68849"/>
                  </a:lnTo>
                  <a:lnTo>
                    <a:pt x="536219" y="48599"/>
                  </a:lnTo>
                  <a:lnTo>
                    <a:pt x="542296" y="48599"/>
                  </a:lnTo>
                  <a:lnTo>
                    <a:pt x="544781" y="48996"/>
                  </a:lnTo>
                  <a:lnTo>
                    <a:pt x="548992" y="50552"/>
                  </a:lnTo>
                  <a:lnTo>
                    <a:pt x="550683" y="51377"/>
                  </a:lnTo>
                  <a:lnTo>
                    <a:pt x="536733" y="51377"/>
                  </a:lnTo>
                  <a:lnTo>
                    <a:pt x="534314" y="52010"/>
                  </a:lnTo>
                  <a:lnTo>
                    <a:pt x="521738" y="71888"/>
                  </a:lnTo>
                  <a:lnTo>
                    <a:pt x="521738" y="79178"/>
                  </a:lnTo>
                  <a:lnTo>
                    <a:pt x="536733" y="99543"/>
                  </a:lnTo>
                  <a:lnTo>
                    <a:pt x="550845" y="99543"/>
                  </a:lnTo>
                  <a:lnTo>
                    <a:pt x="548992" y="100439"/>
                  </a:lnTo>
                  <a:lnTo>
                    <a:pt x="544763" y="101944"/>
                  </a:lnTo>
                  <a:lnTo>
                    <a:pt x="542296" y="102319"/>
                  </a:lnTo>
                  <a:close/>
                </a:path>
                <a:path w="1243964" h="144779">
                  <a:moveTo>
                    <a:pt x="556726" y="56150"/>
                  </a:moveTo>
                  <a:lnTo>
                    <a:pt x="542296" y="48599"/>
                  </a:lnTo>
                  <a:lnTo>
                    <a:pt x="551335" y="48599"/>
                  </a:lnTo>
                  <a:lnTo>
                    <a:pt x="552145" y="48996"/>
                  </a:lnTo>
                  <a:lnTo>
                    <a:pt x="555832" y="51435"/>
                  </a:lnTo>
                  <a:lnTo>
                    <a:pt x="556861" y="52305"/>
                  </a:lnTo>
                  <a:lnTo>
                    <a:pt x="554878" y="54082"/>
                  </a:lnTo>
                  <a:lnTo>
                    <a:pt x="556726" y="56150"/>
                  </a:lnTo>
                  <a:close/>
                </a:path>
                <a:path w="1243964" h="144779">
                  <a:moveTo>
                    <a:pt x="556536" y="60050"/>
                  </a:moveTo>
                  <a:lnTo>
                    <a:pt x="541963" y="51377"/>
                  </a:lnTo>
                  <a:lnTo>
                    <a:pt x="550683" y="51377"/>
                  </a:lnTo>
                  <a:lnTo>
                    <a:pt x="553983" y="53517"/>
                  </a:lnTo>
                  <a:lnTo>
                    <a:pt x="555459" y="54761"/>
                  </a:lnTo>
                  <a:lnTo>
                    <a:pt x="556726" y="56150"/>
                  </a:lnTo>
                  <a:lnTo>
                    <a:pt x="560889" y="56150"/>
                  </a:lnTo>
                  <a:lnTo>
                    <a:pt x="556536" y="60050"/>
                  </a:lnTo>
                  <a:close/>
                </a:path>
                <a:path w="1243964" h="144779">
                  <a:moveTo>
                    <a:pt x="556726" y="56150"/>
                  </a:moveTo>
                  <a:lnTo>
                    <a:pt x="554878" y="54082"/>
                  </a:lnTo>
                  <a:lnTo>
                    <a:pt x="556861" y="52305"/>
                  </a:lnTo>
                  <a:lnTo>
                    <a:pt x="557345" y="52714"/>
                  </a:lnTo>
                  <a:lnTo>
                    <a:pt x="558774" y="54273"/>
                  </a:lnTo>
                  <a:lnTo>
                    <a:pt x="556726" y="56150"/>
                  </a:lnTo>
                  <a:close/>
                </a:path>
                <a:path w="1243964" h="144779">
                  <a:moveTo>
                    <a:pt x="550845" y="99543"/>
                  </a:moveTo>
                  <a:lnTo>
                    <a:pt x="541972" y="99543"/>
                  </a:lnTo>
                  <a:lnTo>
                    <a:pt x="544134" y="99220"/>
                  </a:lnTo>
                  <a:lnTo>
                    <a:pt x="547849" y="97897"/>
                  </a:lnTo>
                  <a:lnTo>
                    <a:pt x="549459" y="97126"/>
                  </a:lnTo>
                  <a:lnTo>
                    <a:pt x="552250" y="95302"/>
                  </a:lnTo>
                  <a:lnTo>
                    <a:pt x="553535" y="94192"/>
                  </a:lnTo>
                  <a:lnTo>
                    <a:pt x="556498" y="90831"/>
                  </a:lnTo>
                  <a:lnTo>
                    <a:pt x="560892" y="94769"/>
                  </a:lnTo>
                  <a:lnTo>
                    <a:pt x="556726" y="94769"/>
                  </a:lnTo>
                  <a:lnTo>
                    <a:pt x="555349" y="96311"/>
                  </a:lnTo>
                  <a:lnTo>
                    <a:pt x="553983" y="97488"/>
                  </a:lnTo>
                  <a:lnTo>
                    <a:pt x="550845" y="99543"/>
                  </a:lnTo>
                  <a:close/>
                </a:path>
                <a:path w="1243964" h="144779">
                  <a:moveTo>
                    <a:pt x="555349" y="96311"/>
                  </a:moveTo>
                  <a:lnTo>
                    <a:pt x="556726" y="94769"/>
                  </a:lnTo>
                  <a:lnTo>
                    <a:pt x="555459" y="96216"/>
                  </a:lnTo>
                  <a:close/>
                </a:path>
                <a:path w="1243964" h="144779">
                  <a:moveTo>
                    <a:pt x="556899" y="98648"/>
                  </a:moveTo>
                  <a:lnTo>
                    <a:pt x="554878" y="96838"/>
                  </a:lnTo>
                  <a:lnTo>
                    <a:pt x="555349" y="96311"/>
                  </a:lnTo>
                  <a:lnTo>
                    <a:pt x="556726" y="94769"/>
                  </a:lnTo>
                  <a:lnTo>
                    <a:pt x="558775" y="96604"/>
                  </a:lnTo>
                  <a:lnTo>
                    <a:pt x="558607" y="96838"/>
                  </a:lnTo>
                  <a:lnTo>
                    <a:pt x="557374" y="98239"/>
                  </a:lnTo>
                  <a:lnTo>
                    <a:pt x="556899" y="98648"/>
                  </a:lnTo>
                  <a:close/>
                </a:path>
                <a:path w="1243964" h="144779">
                  <a:moveTo>
                    <a:pt x="558796" y="96623"/>
                  </a:moveTo>
                  <a:lnTo>
                    <a:pt x="556726" y="94769"/>
                  </a:lnTo>
                  <a:lnTo>
                    <a:pt x="558812" y="96604"/>
                  </a:lnTo>
                  <a:close/>
                </a:path>
                <a:path w="1243964" h="144779">
                  <a:moveTo>
                    <a:pt x="555023" y="116726"/>
                  </a:moveTo>
                  <a:lnTo>
                    <a:pt x="544287" y="116726"/>
                  </a:lnTo>
                  <a:lnTo>
                    <a:pt x="548617" y="116084"/>
                  </a:lnTo>
                  <a:lnTo>
                    <a:pt x="555659" y="113543"/>
                  </a:lnTo>
                  <a:lnTo>
                    <a:pt x="558584" y="112156"/>
                  </a:lnTo>
                  <a:lnTo>
                    <a:pt x="563613" y="108857"/>
                  </a:lnTo>
                  <a:lnTo>
                    <a:pt x="565842" y="106804"/>
                  </a:lnTo>
                  <a:lnTo>
                    <a:pt x="567575" y="104489"/>
                  </a:lnTo>
                  <a:lnTo>
                    <a:pt x="558796" y="96623"/>
                  </a:lnTo>
                  <a:lnTo>
                    <a:pt x="556726" y="94769"/>
                  </a:lnTo>
                  <a:lnTo>
                    <a:pt x="560892" y="94769"/>
                  </a:lnTo>
                  <a:lnTo>
                    <a:pt x="571328" y="104119"/>
                  </a:lnTo>
                  <a:lnTo>
                    <a:pt x="567871" y="108728"/>
                  </a:lnTo>
                  <a:lnTo>
                    <a:pt x="565404" y="111004"/>
                  </a:lnTo>
                  <a:lnTo>
                    <a:pt x="559917" y="114597"/>
                  </a:lnTo>
                  <a:lnTo>
                    <a:pt x="556787" y="116089"/>
                  </a:lnTo>
                  <a:lnTo>
                    <a:pt x="555023" y="116726"/>
                  </a:lnTo>
                  <a:close/>
                </a:path>
                <a:path w="1243964" h="144779">
                  <a:moveTo>
                    <a:pt x="551504" y="102319"/>
                  </a:moveTo>
                  <a:lnTo>
                    <a:pt x="542296" y="102319"/>
                  </a:lnTo>
                  <a:lnTo>
                    <a:pt x="544763" y="101944"/>
                  </a:lnTo>
                  <a:lnTo>
                    <a:pt x="548992" y="100439"/>
                  </a:lnTo>
                  <a:lnTo>
                    <a:pt x="550845" y="99543"/>
                  </a:lnTo>
                  <a:lnTo>
                    <a:pt x="553983" y="97488"/>
                  </a:lnTo>
                  <a:lnTo>
                    <a:pt x="555349" y="96311"/>
                  </a:lnTo>
                  <a:lnTo>
                    <a:pt x="554878" y="96838"/>
                  </a:lnTo>
                  <a:lnTo>
                    <a:pt x="556899" y="98648"/>
                  </a:lnTo>
                  <a:lnTo>
                    <a:pt x="555707" y="99674"/>
                  </a:lnTo>
                  <a:lnTo>
                    <a:pt x="552135" y="102016"/>
                  </a:lnTo>
                  <a:lnTo>
                    <a:pt x="551504" y="102319"/>
                  </a:lnTo>
                  <a:close/>
                </a:path>
                <a:path w="1243964" h="144779">
                  <a:moveTo>
                    <a:pt x="563829" y="104857"/>
                  </a:moveTo>
                  <a:lnTo>
                    <a:pt x="556899" y="98648"/>
                  </a:lnTo>
                  <a:lnTo>
                    <a:pt x="557374" y="98239"/>
                  </a:lnTo>
                  <a:lnTo>
                    <a:pt x="558796" y="96623"/>
                  </a:lnTo>
                  <a:lnTo>
                    <a:pt x="565716" y="102823"/>
                  </a:lnTo>
                  <a:lnTo>
                    <a:pt x="565356" y="102823"/>
                  </a:lnTo>
                  <a:lnTo>
                    <a:pt x="563829" y="104857"/>
                  </a:lnTo>
                  <a:close/>
                </a:path>
                <a:path w="1243964" h="144779">
                  <a:moveTo>
                    <a:pt x="563576" y="105097"/>
                  </a:moveTo>
                  <a:lnTo>
                    <a:pt x="542610" y="105097"/>
                  </a:lnTo>
                  <a:lnTo>
                    <a:pt x="545401" y="104667"/>
                  </a:lnTo>
                  <a:lnTo>
                    <a:pt x="550125" y="102981"/>
                  </a:lnTo>
                  <a:lnTo>
                    <a:pt x="552135" y="102016"/>
                  </a:lnTo>
                  <a:lnTo>
                    <a:pt x="555707" y="99674"/>
                  </a:lnTo>
                  <a:lnTo>
                    <a:pt x="556899" y="98648"/>
                  </a:lnTo>
                  <a:lnTo>
                    <a:pt x="563829" y="104857"/>
                  </a:lnTo>
                  <a:lnTo>
                    <a:pt x="563576" y="105097"/>
                  </a:lnTo>
                  <a:close/>
                </a:path>
                <a:path w="1243964" h="144779">
                  <a:moveTo>
                    <a:pt x="565727" y="106558"/>
                  </a:moveTo>
                  <a:lnTo>
                    <a:pt x="563829" y="104857"/>
                  </a:lnTo>
                  <a:lnTo>
                    <a:pt x="565356" y="102823"/>
                  </a:lnTo>
                  <a:lnTo>
                    <a:pt x="567575" y="104489"/>
                  </a:lnTo>
                  <a:lnTo>
                    <a:pt x="565727" y="106558"/>
                  </a:lnTo>
                  <a:close/>
                </a:path>
                <a:path w="1243964" h="144779">
                  <a:moveTo>
                    <a:pt x="567575" y="104489"/>
                  </a:moveTo>
                  <a:lnTo>
                    <a:pt x="565356" y="102823"/>
                  </a:lnTo>
                  <a:lnTo>
                    <a:pt x="565716" y="102823"/>
                  </a:lnTo>
                  <a:lnTo>
                    <a:pt x="567575" y="104489"/>
                  </a:lnTo>
                  <a:close/>
                </a:path>
                <a:path w="1243964" h="144779">
                  <a:moveTo>
                    <a:pt x="566026" y="106558"/>
                  </a:moveTo>
                  <a:lnTo>
                    <a:pt x="565727" y="106558"/>
                  </a:lnTo>
                  <a:lnTo>
                    <a:pt x="567575" y="104489"/>
                  </a:lnTo>
                  <a:lnTo>
                    <a:pt x="566026" y="106558"/>
                  </a:lnTo>
                  <a:close/>
                </a:path>
                <a:path w="1243964" h="144779">
                  <a:moveTo>
                    <a:pt x="554535" y="113949"/>
                  </a:moveTo>
                  <a:lnTo>
                    <a:pt x="543963" y="113949"/>
                  </a:lnTo>
                  <a:lnTo>
                    <a:pt x="547963" y="113367"/>
                  </a:lnTo>
                  <a:lnTo>
                    <a:pt x="554529" y="110998"/>
                  </a:lnTo>
                  <a:lnTo>
                    <a:pt x="557241" y="109713"/>
                  </a:lnTo>
                  <a:lnTo>
                    <a:pt x="561813" y="106716"/>
                  </a:lnTo>
                  <a:lnTo>
                    <a:pt x="563829" y="104857"/>
                  </a:lnTo>
                  <a:lnTo>
                    <a:pt x="565727" y="106558"/>
                  </a:lnTo>
                  <a:lnTo>
                    <a:pt x="566026" y="106558"/>
                  </a:lnTo>
                  <a:lnTo>
                    <a:pt x="565842" y="106804"/>
                  </a:lnTo>
                  <a:lnTo>
                    <a:pt x="563613" y="108857"/>
                  </a:lnTo>
                  <a:lnTo>
                    <a:pt x="558584" y="112156"/>
                  </a:lnTo>
                  <a:lnTo>
                    <a:pt x="555659" y="113543"/>
                  </a:lnTo>
                  <a:lnTo>
                    <a:pt x="554535" y="113949"/>
                  </a:lnTo>
                  <a:close/>
                </a:path>
                <a:path w="1243964" h="144779">
                  <a:moveTo>
                    <a:pt x="602989" y="40656"/>
                  </a:moveTo>
                  <a:lnTo>
                    <a:pt x="602989" y="37110"/>
                  </a:lnTo>
                  <a:lnTo>
                    <a:pt x="606199" y="34991"/>
                  </a:lnTo>
                  <a:lnTo>
                    <a:pt x="608199" y="33942"/>
                  </a:lnTo>
                  <a:lnTo>
                    <a:pt x="612990" y="31936"/>
                  </a:lnTo>
                  <a:lnTo>
                    <a:pt x="615715" y="31416"/>
                  </a:lnTo>
                  <a:lnTo>
                    <a:pt x="622058" y="31416"/>
                  </a:lnTo>
                  <a:lnTo>
                    <a:pt x="625116" y="31779"/>
                  </a:lnTo>
                  <a:lnTo>
                    <a:pt x="630516" y="33208"/>
                  </a:lnTo>
                  <a:lnTo>
                    <a:pt x="632841" y="33993"/>
                  </a:lnTo>
                  <a:lnTo>
                    <a:pt x="633300" y="34193"/>
                  </a:lnTo>
                  <a:lnTo>
                    <a:pt x="616086" y="34193"/>
                  </a:lnTo>
                  <a:lnTo>
                    <a:pt x="613714" y="34641"/>
                  </a:lnTo>
                  <a:lnTo>
                    <a:pt x="609438" y="36435"/>
                  </a:lnTo>
                  <a:lnTo>
                    <a:pt x="607502" y="37462"/>
                  </a:lnTo>
                  <a:lnTo>
                    <a:pt x="604170" y="39661"/>
                  </a:lnTo>
                  <a:lnTo>
                    <a:pt x="602989" y="40656"/>
                  </a:lnTo>
                  <a:close/>
                </a:path>
                <a:path w="1243964" h="144779">
                  <a:moveTo>
                    <a:pt x="602989" y="118635"/>
                  </a:moveTo>
                  <a:lnTo>
                    <a:pt x="582158" y="118635"/>
                  </a:lnTo>
                  <a:lnTo>
                    <a:pt x="582158" y="32284"/>
                  </a:lnTo>
                  <a:lnTo>
                    <a:pt x="602989" y="32284"/>
                  </a:lnTo>
                  <a:lnTo>
                    <a:pt x="602989" y="35061"/>
                  </a:lnTo>
                  <a:lnTo>
                    <a:pt x="584930" y="35061"/>
                  </a:lnTo>
                  <a:lnTo>
                    <a:pt x="584930" y="115858"/>
                  </a:lnTo>
                  <a:lnTo>
                    <a:pt x="602989" y="115858"/>
                  </a:lnTo>
                  <a:lnTo>
                    <a:pt x="602989" y="118635"/>
                  </a:lnTo>
                  <a:close/>
                </a:path>
                <a:path w="1243964" h="144779">
                  <a:moveTo>
                    <a:pt x="604991" y="42611"/>
                  </a:moveTo>
                  <a:lnTo>
                    <a:pt x="602989" y="42611"/>
                  </a:lnTo>
                  <a:lnTo>
                    <a:pt x="602989" y="40656"/>
                  </a:lnTo>
                  <a:lnTo>
                    <a:pt x="616086" y="34193"/>
                  </a:lnTo>
                  <a:lnTo>
                    <a:pt x="621820" y="34193"/>
                  </a:lnTo>
                  <a:lnTo>
                    <a:pt x="624640" y="34526"/>
                  </a:lnTo>
                  <a:lnTo>
                    <a:pt x="629669" y="35857"/>
                  </a:lnTo>
                  <a:lnTo>
                    <a:pt x="631859" y="36594"/>
                  </a:lnTo>
                  <a:lnTo>
                    <a:pt x="632725" y="36970"/>
                  </a:lnTo>
                  <a:lnTo>
                    <a:pt x="616396" y="36981"/>
                  </a:lnTo>
                  <a:lnTo>
                    <a:pt x="614448" y="37346"/>
                  </a:lnTo>
                  <a:lnTo>
                    <a:pt x="610509" y="39015"/>
                  </a:lnTo>
                  <a:lnTo>
                    <a:pt x="608866" y="39887"/>
                  </a:lnTo>
                  <a:lnTo>
                    <a:pt x="605885" y="41858"/>
                  </a:lnTo>
                  <a:lnTo>
                    <a:pt x="604991" y="42611"/>
                  </a:lnTo>
                  <a:close/>
                </a:path>
                <a:path w="1243964" h="144779">
                  <a:moveTo>
                    <a:pt x="637103" y="39015"/>
                  </a:moveTo>
                  <a:lnTo>
                    <a:pt x="621820" y="34193"/>
                  </a:lnTo>
                  <a:lnTo>
                    <a:pt x="633300" y="34193"/>
                  </a:lnTo>
                  <a:lnTo>
                    <a:pt x="637121" y="35857"/>
                  </a:lnTo>
                  <a:lnTo>
                    <a:pt x="639184" y="36981"/>
                  </a:lnTo>
                  <a:lnTo>
                    <a:pt x="641902" y="38857"/>
                  </a:lnTo>
                  <a:lnTo>
                    <a:pt x="637222" y="38857"/>
                  </a:lnTo>
                  <a:lnTo>
                    <a:pt x="637103" y="39015"/>
                  </a:lnTo>
                  <a:close/>
                </a:path>
                <a:path w="1243964" h="144779">
                  <a:moveTo>
                    <a:pt x="587711" y="115858"/>
                  </a:moveTo>
                  <a:lnTo>
                    <a:pt x="584930" y="115858"/>
                  </a:lnTo>
                  <a:lnTo>
                    <a:pt x="584930" y="35061"/>
                  </a:lnTo>
                  <a:lnTo>
                    <a:pt x="587711" y="35061"/>
                  </a:lnTo>
                  <a:lnTo>
                    <a:pt x="587711" y="115858"/>
                  </a:lnTo>
                  <a:close/>
                </a:path>
                <a:path w="1243964" h="144779">
                  <a:moveTo>
                    <a:pt x="597427" y="115858"/>
                  </a:moveTo>
                  <a:lnTo>
                    <a:pt x="587711" y="115858"/>
                  </a:lnTo>
                  <a:lnTo>
                    <a:pt x="587711" y="35061"/>
                  </a:lnTo>
                  <a:lnTo>
                    <a:pt x="597427" y="35061"/>
                  </a:lnTo>
                  <a:lnTo>
                    <a:pt x="597427" y="45388"/>
                  </a:lnTo>
                  <a:lnTo>
                    <a:pt x="632300" y="45388"/>
                  </a:lnTo>
                  <a:lnTo>
                    <a:pt x="631973" y="45823"/>
                  </a:lnTo>
                  <a:lnTo>
                    <a:pt x="614219" y="45823"/>
                  </a:lnTo>
                  <a:lnTo>
                    <a:pt x="611905" y="46175"/>
                  </a:lnTo>
                  <a:lnTo>
                    <a:pt x="597427" y="56247"/>
                  </a:lnTo>
                  <a:lnTo>
                    <a:pt x="597427" y="115858"/>
                  </a:lnTo>
                  <a:close/>
                </a:path>
                <a:path w="1243964" h="144779">
                  <a:moveTo>
                    <a:pt x="602294" y="45388"/>
                  </a:moveTo>
                  <a:lnTo>
                    <a:pt x="597427" y="45388"/>
                  </a:lnTo>
                  <a:lnTo>
                    <a:pt x="597427" y="35061"/>
                  </a:lnTo>
                  <a:lnTo>
                    <a:pt x="600208" y="35061"/>
                  </a:lnTo>
                  <a:lnTo>
                    <a:pt x="600208" y="39459"/>
                  </a:lnTo>
                  <a:lnTo>
                    <a:pt x="599100" y="40656"/>
                  </a:lnTo>
                  <a:lnTo>
                    <a:pt x="599124" y="40805"/>
                  </a:lnTo>
                  <a:lnTo>
                    <a:pt x="600156" y="41760"/>
                  </a:lnTo>
                  <a:lnTo>
                    <a:pt x="600208" y="42611"/>
                  </a:lnTo>
                  <a:lnTo>
                    <a:pt x="604991" y="42611"/>
                  </a:lnTo>
                  <a:lnTo>
                    <a:pt x="604408" y="43101"/>
                  </a:lnTo>
                  <a:lnTo>
                    <a:pt x="602294" y="45388"/>
                  </a:lnTo>
                  <a:close/>
                </a:path>
                <a:path w="1243964" h="144779">
                  <a:moveTo>
                    <a:pt x="600208" y="39459"/>
                  </a:moveTo>
                  <a:lnTo>
                    <a:pt x="600208" y="35061"/>
                  </a:lnTo>
                  <a:lnTo>
                    <a:pt x="602989" y="35061"/>
                  </a:lnTo>
                  <a:lnTo>
                    <a:pt x="602989" y="37110"/>
                  </a:lnTo>
                  <a:lnTo>
                    <a:pt x="602456" y="37462"/>
                  </a:lnTo>
                  <a:lnTo>
                    <a:pt x="600619" y="39015"/>
                  </a:lnTo>
                  <a:lnTo>
                    <a:pt x="600208" y="39459"/>
                  </a:lnTo>
                  <a:close/>
                </a:path>
                <a:path w="1243964" h="144779">
                  <a:moveTo>
                    <a:pt x="632300" y="45388"/>
                  </a:moveTo>
                  <a:lnTo>
                    <a:pt x="602294" y="45388"/>
                  </a:lnTo>
                  <a:lnTo>
                    <a:pt x="604408" y="43101"/>
                  </a:lnTo>
                  <a:lnTo>
                    <a:pt x="616458" y="36970"/>
                  </a:lnTo>
                  <a:lnTo>
                    <a:pt x="621680" y="36981"/>
                  </a:lnTo>
                  <a:lnTo>
                    <a:pt x="635411" y="41261"/>
                  </a:lnTo>
                  <a:lnTo>
                    <a:pt x="632300" y="45388"/>
                  </a:lnTo>
                  <a:close/>
                </a:path>
                <a:path w="1243964" h="144779">
                  <a:moveTo>
                    <a:pt x="635411" y="41261"/>
                  </a:moveTo>
                  <a:lnTo>
                    <a:pt x="621582" y="36970"/>
                  </a:lnTo>
                  <a:lnTo>
                    <a:pt x="632751" y="36981"/>
                  </a:lnTo>
                  <a:lnTo>
                    <a:pt x="635850" y="38329"/>
                  </a:lnTo>
                  <a:lnTo>
                    <a:pt x="637103" y="39015"/>
                  </a:lnTo>
                  <a:lnTo>
                    <a:pt x="635411" y="41261"/>
                  </a:lnTo>
                  <a:close/>
                </a:path>
                <a:path w="1243964" h="144779">
                  <a:moveTo>
                    <a:pt x="601075" y="42611"/>
                  </a:moveTo>
                  <a:lnTo>
                    <a:pt x="600262" y="41858"/>
                  </a:lnTo>
                  <a:lnTo>
                    <a:pt x="600289" y="39371"/>
                  </a:lnTo>
                  <a:lnTo>
                    <a:pt x="600801" y="38857"/>
                  </a:lnTo>
                  <a:lnTo>
                    <a:pt x="602632" y="37346"/>
                  </a:lnTo>
                  <a:lnTo>
                    <a:pt x="602989" y="37110"/>
                  </a:lnTo>
                  <a:lnTo>
                    <a:pt x="602989" y="39834"/>
                  </a:lnTo>
                  <a:lnTo>
                    <a:pt x="601075" y="39834"/>
                  </a:lnTo>
                  <a:lnTo>
                    <a:pt x="601075" y="42611"/>
                  </a:lnTo>
                  <a:close/>
                </a:path>
                <a:path w="1243964" h="144779">
                  <a:moveTo>
                    <a:pt x="639432" y="40529"/>
                  </a:moveTo>
                  <a:lnTo>
                    <a:pt x="637755" y="39371"/>
                  </a:lnTo>
                  <a:lnTo>
                    <a:pt x="637103" y="39015"/>
                  </a:lnTo>
                  <a:lnTo>
                    <a:pt x="637222" y="38857"/>
                  </a:lnTo>
                  <a:lnTo>
                    <a:pt x="639432" y="40529"/>
                  </a:lnTo>
                  <a:close/>
                </a:path>
                <a:path w="1243964" h="144779">
                  <a:moveTo>
                    <a:pt x="641188" y="42815"/>
                  </a:moveTo>
                  <a:lnTo>
                    <a:pt x="637860" y="42815"/>
                  </a:lnTo>
                  <a:lnTo>
                    <a:pt x="639432" y="40529"/>
                  </a:lnTo>
                  <a:lnTo>
                    <a:pt x="637222" y="38857"/>
                  </a:lnTo>
                  <a:lnTo>
                    <a:pt x="641902" y="38857"/>
                  </a:lnTo>
                  <a:lnTo>
                    <a:pt x="643394" y="39887"/>
                  </a:lnTo>
                  <a:lnTo>
                    <a:pt x="641188" y="42815"/>
                  </a:lnTo>
                  <a:close/>
                </a:path>
                <a:path w="1243964" h="144779">
                  <a:moveTo>
                    <a:pt x="637761" y="42746"/>
                  </a:moveTo>
                  <a:lnTo>
                    <a:pt x="636327" y="41760"/>
                  </a:lnTo>
                  <a:lnTo>
                    <a:pt x="635411" y="41261"/>
                  </a:lnTo>
                  <a:lnTo>
                    <a:pt x="637103" y="39015"/>
                  </a:lnTo>
                  <a:lnTo>
                    <a:pt x="637755" y="39371"/>
                  </a:lnTo>
                  <a:lnTo>
                    <a:pt x="639432" y="40529"/>
                  </a:lnTo>
                  <a:lnTo>
                    <a:pt x="637761" y="42746"/>
                  </a:lnTo>
                  <a:close/>
                </a:path>
                <a:path w="1243964" h="144779">
                  <a:moveTo>
                    <a:pt x="600208" y="41808"/>
                  </a:moveTo>
                  <a:lnTo>
                    <a:pt x="599124" y="40805"/>
                  </a:lnTo>
                  <a:lnTo>
                    <a:pt x="599100" y="40656"/>
                  </a:lnTo>
                  <a:lnTo>
                    <a:pt x="600208" y="39459"/>
                  </a:lnTo>
                  <a:lnTo>
                    <a:pt x="600208" y="41808"/>
                  </a:lnTo>
                  <a:close/>
                </a:path>
                <a:path w="1243964" h="144779">
                  <a:moveTo>
                    <a:pt x="601075" y="42611"/>
                  </a:moveTo>
                  <a:lnTo>
                    <a:pt x="601075" y="39834"/>
                  </a:lnTo>
                  <a:lnTo>
                    <a:pt x="602989" y="39834"/>
                  </a:lnTo>
                  <a:lnTo>
                    <a:pt x="602908" y="40724"/>
                  </a:lnTo>
                  <a:lnTo>
                    <a:pt x="602522" y="41049"/>
                  </a:lnTo>
                  <a:lnTo>
                    <a:pt x="601075" y="42611"/>
                  </a:lnTo>
                  <a:close/>
                </a:path>
                <a:path w="1243964" h="144779">
                  <a:moveTo>
                    <a:pt x="637860" y="42815"/>
                  </a:moveTo>
                  <a:lnTo>
                    <a:pt x="637863" y="42611"/>
                  </a:lnTo>
                  <a:lnTo>
                    <a:pt x="639432" y="40529"/>
                  </a:lnTo>
                  <a:lnTo>
                    <a:pt x="637860" y="42815"/>
                  </a:lnTo>
                  <a:close/>
                </a:path>
                <a:path w="1243964" h="144779">
                  <a:moveTo>
                    <a:pt x="602989" y="42611"/>
                  </a:moveTo>
                  <a:lnTo>
                    <a:pt x="601075" y="42611"/>
                  </a:lnTo>
                  <a:lnTo>
                    <a:pt x="602522" y="41049"/>
                  </a:lnTo>
                  <a:lnTo>
                    <a:pt x="602989" y="40656"/>
                  </a:lnTo>
                  <a:lnTo>
                    <a:pt x="602989" y="42611"/>
                  </a:lnTo>
                  <a:close/>
                </a:path>
                <a:path w="1243964" h="144779">
                  <a:moveTo>
                    <a:pt x="630145" y="52852"/>
                  </a:moveTo>
                  <a:lnTo>
                    <a:pt x="631774" y="50600"/>
                  </a:lnTo>
                  <a:lnTo>
                    <a:pt x="630583" y="49742"/>
                  </a:lnTo>
                  <a:lnTo>
                    <a:pt x="629491" y="49116"/>
                  </a:lnTo>
                  <a:lnTo>
                    <a:pt x="635411" y="41261"/>
                  </a:lnTo>
                  <a:lnTo>
                    <a:pt x="636469" y="41858"/>
                  </a:lnTo>
                  <a:lnTo>
                    <a:pt x="637761" y="42746"/>
                  </a:lnTo>
                  <a:lnTo>
                    <a:pt x="630145" y="52852"/>
                  </a:lnTo>
                  <a:close/>
                </a:path>
                <a:path w="1243964" h="144779">
                  <a:moveTo>
                    <a:pt x="601075" y="42611"/>
                  </a:moveTo>
                  <a:lnTo>
                    <a:pt x="600208" y="42611"/>
                  </a:lnTo>
                  <a:lnTo>
                    <a:pt x="600208" y="41808"/>
                  </a:lnTo>
                  <a:lnTo>
                    <a:pt x="601075" y="42611"/>
                  </a:lnTo>
                  <a:close/>
                </a:path>
                <a:path w="1243964" h="144779">
                  <a:moveTo>
                    <a:pt x="633623" y="52852"/>
                  </a:moveTo>
                  <a:lnTo>
                    <a:pt x="630145" y="52852"/>
                  </a:lnTo>
                  <a:lnTo>
                    <a:pt x="637761" y="42746"/>
                  </a:lnTo>
                  <a:lnTo>
                    <a:pt x="641188" y="42815"/>
                  </a:lnTo>
                  <a:lnTo>
                    <a:pt x="633623" y="52852"/>
                  </a:lnTo>
                  <a:close/>
                </a:path>
                <a:path w="1243964" h="144779">
                  <a:moveTo>
                    <a:pt x="600208" y="115858"/>
                  </a:moveTo>
                  <a:lnTo>
                    <a:pt x="597427" y="115858"/>
                  </a:lnTo>
                  <a:lnTo>
                    <a:pt x="597427" y="56247"/>
                  </a:lnTo>
                  <a:lnTo>
                    <a:pt x="614219" y="45823"/>
                  </a:lnTo>
                  <a:lnTo>
                    <a:pt x="619067" y="45823"/>
                  </a:lnTo>
                  <a:lnTo>
                    <a:pt x="621153" y="46088"/>
                  </a:lnTo>
                  <a:lnTo>
                    <a:pt x="624830" y="47120"/>
                  </a:lnTo>
                  <a:lnTo>
                    <a:pt x="626364" y="47662"/>
                  </a:lnTo>
                  <a:lnTo>
                    <a:pt x="628426" y="48599"/>
                  </a:lnTo>
                  <a:lnTo>
                    <a:pt x="614524" y="48599"/>
                  </a:lnTo>
                  <a:lnTo>
                    <a:pt x="612505" y="48903"/>
                  </a:lnTo>
                  <a:lnTo>
                    <a:pt x="600208" y="57191"/>
                  </a:lnTo>
                  <a:lnTo>
                    <a:pt x="600208" y="115858"/>
                  </a:lnTo>
                  <a:close/>
                </a:path>
                <a:path w="1243964" h="144779">
                  <a:moveTo>
                    <a:pt x="629491" y="49116"/>
                  </a:moveTo>
                  <a:lnTo>
                    <a:pt x="619067" y="45823"/>
                  </a:lnTo>
                  <a:lnTo>
                    <a:pt x="631973" y="45823"/>
                  </a:lnTo>
                  <a:lnTo>
                    <a:pt x="629491" y="49116"/>
                  </a:lnTo>
                  <a:close/>
                </a:path>
                <a:path w="1243964" h="144779">
                  <a:moveTo>
                    <a:pt x="602408" y="58884"/>
                  </a:moveTo>
                  <a:lnTo>
                    <a:pt x="600208" y="57191"/>
                  </a:lnTo>
                  <a:lnTo>
                    <a:pt x="600789" y="56439"/>
                  </a:lnTo>
                  <a:lnTo>
                    <a:pt x="601551" y="55571"/>
                  </a:lnTo>
                  <a:lnTo>
                    <a:pt x="614524" y="48599"/>
                  </a:lnTo>
                  <a:lnTo>
                    <a:pt x="618810" y="48599"/>
                  </a:lnTo>
                  <a:lnTo>
                    <a:pt x="620649" y="48831"/>
                  </a:lnTo>
                  <a:lnTo>
                    <a:pt x="623944" y="49756"/>
                  </a:lnTo>
                  <a:lnTo>
                    <a:pt x="625344" y="50248"/>
                  </a:lnTo>
                  <a:lnTo>
                    <a:pt x="627834" y="51377"/>
                  </a:lnTo>
                  <a:lnTo>
                    <a:pt x="614829" y="51377"/>
                  </a:lnTo>
                  <a:lnTo>
                    <a:pt x="613105" y="51631"/>
                  </a:lnTo>
                  <a:lnTo>
                    <a:pt x="603849" y="57191"/>
                  </a:lnTo>
                  <a:lnTo>
                    <a:pt x="602989" y="57191"/>
                  </a:lnTo>
                  <a:lnTo>
                    <a:pt x="602923" y="58216"/>
                  </a:lnTo>
                  <a:lnTo>
                    <a:pt x="602408" y="58884"/>
                  </a:lnTo>
                  <a:close/>
                </a:path>
                <a:path w="1243964" h="144779">
                  <a:moveTo>
                    <a:pt x="630145" y="52852"/>
                  </a:moveTo>
                  <a:lnTo>
                    <a:pt x="618810" y="48599"/>
                  </a:lnTo>
                  <a:lnTo>
                    <a:pt x="628426" y="48599"/>
                  </a:lnTo>
                  <a:lnTo>
                    <a:pt x="629212" y="48956"/>
                  </a:lnTo>
                  <a:lnTo>
                    <a:pt x="629491" y="49116"/>
                  </a:lnTo>
                  <a:lnTo>
                    <a:pt x="627935" y="51180"/>
                  </a:lnTo>
                  <a:lnTo>
                    <a:pt x="630145" y="52852"/>
                  </a:lnTo>
                  <a:close/>
                </a:path>
                <a:path w="1243964" h="144779">
                  <a:moveTo>
                    <a:pt x="630145" y="52852"/>
                  </a:moveTo>
                  <a:lnTo>
                    <a:pt x="627935" y="51180"/>
                  </a:lnTo>
                  <a:lnTo>
                    <a:pt x="629491" y="49116"/>
                  </a:lnTo>
                  <a:lnTo>
                    <a:pt x="630603" y="49756"/>
                  </a:lnTo>
                  <a:lnTo>
                    <a:pt x="631774" y="50600"/>
                  </a:lnTo>
                  <a:lnTo>
                    <a:pt x="630145" y="52852"/>
                  </a:lnTo>
                  <a:close/>
                </a:path>
                <a:path w="1243964" h="144779">
                  <a:moveTo>
                    <a:pt x="630726" y="56696"/>
                  </a:moveTo>
                  <a:lnTo>
                    <a:pt x="618553" y="51377"/>
                  </a:lnTo>
                  <a:lnTo>
                    <a:pt x="627834" y="51377"/>
                  </a:lnTo>
                  <a:lnTo>
                    <a:pt x="629107" y="52100"/>
                  </a:lnTo>
                  <a:lnTo>
                    <a:pt x="630145" y="52852"/>
                  </a:lnTo>
                  <a:lnTo>
                    <a:pt x="633623" y="52852"/>
                  </a:lnTo>
                  <a:lnTo>
                    <a:pt x="630726" y="56696"/>
                  </a:lnTo>
                  <a:close/>
                </a:path>
                <a:path w="1243964" h="144779">
                  <a:moveTo>
                    <a:pt x="602989" y="115858"/>
                  </a:moveTo>
                  <a:lnTo>
                    <a:pt x="600208" y="115858"/>
                  </a:lnTo>
                  <a:lnTo>
                    <a:pt x="600208" y="57191"/>
                  </a:lnTo>
                  <a:lnTo>
                    <a:pt x="602408" y="58884"/>
                  </a:lnTo>
                  <a:lnTo>
                    <a:pt x="602989" y="58884"/>
                  </a:lnTo>
                  <a:lnTo>
                    <a:pt x="602989" y="115858"/>
                  </a:lnTo>
                  <a:close/>
                </a:path>
                <a:path w="1243964" h="144779">
                  <a:moveTo>
                    <a:pt x="602989" y="58141"/>
                  </a:moveTo>
                  <a:lnTo>
                    <a:pt x="602989" y="57191"/>
                  </a:lnTo>
                  <a:lnTo>
                    <a:pt x="603849" y="57191"/>
                  </a:lnTo>
                  <a:lnTo>
                    <a:pt x="602989" y="58141"/>
                  </a:lnTo>
                  <a:close/>
                </a:path>
                <a:path w="1243964" h="144779">
                  <a:moveTo>
                    <a:pt x="602989" y="58884"/>
                  </a:moveTo>
                  <a:lnTo>
                    <a:pt x="602408" y="58884"/>
                  </a:lnTo>
                  <a:lnTo>
                    <a:pt x="602989" y="58141"/>
                  </a:lnTo>
                  <a:lnTo>
                    <a:pt x="602989" y="58884"/>
                  </a:lnTo>
                  <a:close/>
                </a:path>
                <a:path w="1243964" h="144779">
                  <a:moveTo>
                    <a:pt x="687847" y="119427"/>
                  </a:moveTo>
                  <a:lnTo>
                    <a:pt x="677741" y="119427"/>
                  </a:lnTo>
                  <a:lnTo>
                    <a:pt x="673303" y="118665"/>
                  </a:lnTo>
                  <a:lnTo>
                    <a:pt x="647702" y="89455"/>
                  </a:lnTo>
                  <a:lnTo>
                    <a:pt x="646766" y="69008"/>
                  </a:lnTo>
                  <a:lnTo>
                    <a:pt x="646890" y="67357"/>
                  </a:lnTo>
                  <a:lnTo>
                    <a:pt x="673303" y="32051"/>
                  </a:lnTo>
                  <a:lnTo>
                    <a:pt x="677741" y="31416"/>
                  </a:lnTo>
                  <a:lnTo>
                    <a:pt x="687857" y="31416"/>
                  </a:lnTo>
                  <a:lnTo>
                    <a:pt x="692267" y="32051"/>
                  </a:lnTo>
                  <a:lnTo>
                    <a:pt x="697522" y="34083"/>
                  </a:lnTo>
                  <a:lnTo>
                    <a:pt x="678084" y="34083"/>
                  </a:lnTo>
                  <a:lnTo>
                    <a:pt x="673979" y="34845"/>
                  </a:lnTo>
                  <a:lnTo>
                    <a:pt x="649705" y="67103"/>
                  </a:lnTo>
                  <a:lnTo>
                    <a:pt x="649528" y="69262"/>
                  </a:lnTo>
                  <a:lnTo>
                    <a:pt x="649652" y="83232"/>
                  </a:lnTo>
                  <a:lnTo>
                    <a:pt x="673979" y="115998"/>
                  </a:lnTo>
                  <a:lnTo>
                    <a:pt x="678084" y="116633"/>
                  </a:lnTo>
                  <a:lnTo>
                    <a:pt x="697847" y="116633"/>
                  </a:lnTo>
                  <a:lnTo>
                    <a:pt x="692257" y="118792"/>
                  </a:lnTo>
                  <a:lnTo>
                    <a:pt x="687847" y="119427"/>
                  </a:lnTo>
                  <a:close/>
                </a:path>
                <a:path w="1243964" h="144779">
                  <a:moveTo>
                    <a:pt x="687514" y="116633"/>
                  </a:moveTo>
                  <a:lnTo>
                    <a:pt x="678084" y="116633"/>
                  </a:lnTo>
                  <a:lnTo>
                    <a:pt x="673979" y="115998"/>
                  </a:lnTo>
                  <a:lnTo>
                    <a:pt x="649652" y="83232"/>
                  </a:lnTo>
                  <a:lnTo>
                    <a:pt x="649528" y="69262"/>
                  </a:lnTo>
                  <a:lnTo>
                    <a:pt x="649705" y="67103"/>
                  </a:lnTo>
                  <a:lnTo>
                    <a:pt x="673979" y="34845"/>
                  </a:lnTo>
                  <a:lnTo>
                    <a:pt x="678084" y="34083"/>
                  </a:lnTo>
                  <a:lnTo>
                    <a:pt x="687514" y="34083"/>
                  </a:lnTo>
                  <a:lnTo>
                    <a:pt x="691591" y="34845"/>
                  </a:lnTo>
                  <a:lnTo>
                    <a:pt x="696881" y="36877"/>
                  </a:lnTo>
                  <a:lnTo>
                    <a:pt x="678427" y="36877"/>
                  </a:lnTo>
                  <a:lnTo>
                    <a:pt x="674646" y="37512"/>
                  </a:lnTo>
                  <a:lnTo>
                    <a:pt x="652319" y="69262"/>
                  </a:lnTo>
                  <a:lnTo>
                    <a:pt x="652443" y="83232"/>
                  </a:lnTo>
                  <a:lnTo>
                    <a:pt x="678427" y="113839"/>
                  </a:lnTo>
                  <a:lnTo>
                    <a:pt x="697493" y="113839"/>
                  </a:lnTo>
                  <a:lnTo>
                    <a:pt x="691591" y="115998"/>
                  </a:lnTo>
                  <a:lnTo>
                    <a:pt x="687514" y="116633"/>
                  </a:lnTo>
                  <a:close/>
                </a:path>
                <a:path w="1243964" h="144779">
                  <a:moveTo>
                    <a:pt x="697847" y="116633"/>
                  </a:moveTo>
                  <a:lnTo>
                    <a:pt x="687514" y="116633"/>
                  </a:lnTo>
                  <a:lnTo>
                    <a:pt x="691591" y="115998"/>
                  </a:lnTo>
                  <a:lnTo>
                    <a:pt x="698534" y="113458"/>
                  </a:lnTo>
                  <a:lnTo>
                    <a:pt x="716127" y="69262"/>
                  </a:lnTo>
                  <a:lnTo>
                    <a:pt x="715950" y="67103"/>
                  </a:lnTo>
                  <a:lnTo>
                    <a:pt x="691591" y="34845"/>
                  </a:lnTo>
                  <a:lnTo>
                    <a:pt x="687514" y="34083"/>
                  </a:lnTo>
                  <a:lnTo>
                    <a:pt x="697522" y="34083"/>
                  </a:lnTo>
                  <a:lnTo>
                    <a:pt x="718766" y="67357"/>
                  </a:lnTo>
                  <a:lnTo>
                    <a:pt x="718889" y="69008"/>
                  </a:lnTo>
                  <a:lnTo>
                    <a:pt x="718766" y="83613"/>
                  </a:lnTo>
                  <a:lnTo>
                    <a:pt x="699820" y="115871"/>
                  </a:lnTo>
                  <a:lnTo>
                    <a:pt x="697847" y="116633"/>
                  </a:lnTo>
                  <a:close/>
                </a:path>
                <a:path w="1243964" h="144779">
                  <a:moveTo>
                    <a:pt x="687181" y="113839"/>
                  </a:moveTo>
                  <a:lnTo>
                    <a:pt x="678427" y="113839"/>
                  </a:lnTo>
                  <a:lnTo>
                    <a:pt x="674646" y="113331"/>
                  </a:lnTo>
                  <a:lnTo>
                    <a:pt x="652319" y="69262"/>
                  </a:lnTo>
                  <a:lnTo>
                    <a:pt x="652443" y="67611"/>
                  </a:lnTo>
                  <a:lnTo>
                    <a:pt x="678427" y="36877"/>
                  </a:lnTo>
                  <a:lnTo>
                    <a:pt x="687171" y="36877"/>
                  </a:lnTo>
                  <a:lnTo>
                    <a:pt x="704878" y="45767"/>
                  </a:lnTo>
                  <a:lnTo>
                    <a:pt x="678599" y="45767"/>
                  </a:lnTo>
                  <a:lnTo>
                    <a:pt x="675132" y="46656"/>
                  </a:lnTo>
                  <a:lnTo>
                    <a:pt x="661997" y="69008"/>
                  </a:lnTo>
                  <a:lnTo>
                    <a:pt x="662010" y="81962"/>
                  </a:lnTo>
                  <a:lnTo>
                    <a:pt x="678599" y="105076"/>
                  </a:lnTo>
                  <a:lnTo>
                    <a:pt x="704763" y="105076"/>
                  </a:lnTo>
                  <a:lnTo>
                    <a:pt x="704440" y="105457"/>
                  </a:lnTo>
                  <a:lnTo>
                    <a:pt x="699954" y="109394"/>
                  </a:lnTo>
                  <a:lnTo>
                    <a:pt x="697249" y="110918"/>
                  </a:lnTo>
                  <a:lnTo>
                    <a:pt x="690934" y="113331"/>
                  </a:lnTo>
                  <a:lnTo>
                    <a:pt x="687181" y="113839"/>
                  </a:lnTo>
                  <a:close/>
                </a:path>
                <a:path w="1243964" h="144779">
                  <a:moveTo>
                    <a:pt x="697493" y="113839"/>
                  </a:moveTo>
                  <a:lnTo>
                    <a:pt x="687181" y="113839"/>
                  </a:lnTo>
                  <a:lnTo>
                    <a:pt x="690934" y="113331"/>
                  </a:lnTo>
                  <a:lnTo>
                    <a:pt x="697249" y="110918"/>
                  </a:lnTo>
                  <a:lnTo>
                    <a:pt x="713336" y="69262"/>
                  </a:lnTo>
                  <a:lnTo>
                    <a:pt x="713212" y="67611"/>
                  </a:lnTo>
                  <a:lnTo>
                    <a:pt x="687171" y="36877"/>
                  </a:lnTo>
                  <a:lnTo>
                    <a:pt x="696881" y="36877"/>
                  </a:lnTo>
                  <a:lnTo>
                    <a:pt x="716127" y="69262"/>
                  </a:lnTo>
                  <a:lnTo>
                    <a:pt x="716003" y="83359"/>
                  </a:lnTo>
                  <a:lnTo>
                    <a:pt x="698534" y="113458"/>
                  </a:lnTo>
                  <a:lnTo>
                    <a:pt x="697493" y="113839"/>
                  </a:lnTo>
                  <a:close/>
                </a:path>
                <a:path w="1243964" h="144779">
                  <a:moveTo>
                    <a:pt x="686933" y="105076"/>
                  </a:moveTo>
                  <a:lnTo>
                    <a:pt x="678599" y="105076"/>
                  </a:lnTo>
                  <a:lnTo>
                    <a:pt x="675132" y="104060"/>
                  </a:lnTo>
                  <a:lnTo>
                    <a:pt x="661997" y="69008"/>
                  </a:lnTo>
                  <a:lnTo>
                    <a:pt x="662273" y="66341"/>
                  </a:lnTo>
                  <a:lnTo>
                    <a:pt x="678599" y="45767"/>
                  </a:lnTo>
                  <a:lnTo>
                    <a:pt x="686943" y="45767"/>
                  </a:lnTo>
                  <a:lnTo>
                    <a:pt x="690438" y="46656"/>
                  </a:lnTo>
                  <a:lnTo>
                    <a:pt x="693286" y="48561"/>
                  </a:lnTo>
                  <a:lnTo>
                    <a:pt x="679151" y="48561"/>
                  </a:lnTo>
                  <a:lnTo>
                    <a:pt x="676189" y="49323"/>
                  </a:lnTo>
                  <a:lnTo>
                    <a:pt x="664804" y="69008"/>
                  </a:lnTo>
                  <a:lnTo>
                    <a:pt x="664805" y="81962"/>
                  </a:lnTo>
                  <a:lnTo>
                    <a:pt x="679151" y="102282"/>
                  </a:lnTo>
                  <a:lnTo>
                    <a:pt x="693374" y="102282"/>
                  </a:lnTo>
                  <a:lnTo>
                    <a:pt x="690419" y="104187"/>
                  </a:lnTo>
                  <a:lnTo>
                    <a:pt x="686933" y="105076"/>
                  </a:lnTo>
                  <a:close/>
                </a:path>
                <a:path w="1243964" h="144779">
                  <a:moveTo>
                    <a:pt x="704763" y="105076"/>
                  </a:moveTo>
                  <a:lnTo>
                    <a:pt x="686933" y="105076"/>
                  </a:lnTo>
                  <a:lnTo>
                    <a:pt x="690419" y="104187"/>
                  </a:lnTo>
                  <a:lnTo>
                    <a:pt x="695934" y="100631"/>
                  </a:lnTo>
                  <a:lnTo>
                    <a:pt x="703659" y="81962"/>
                  </a:lnTo>
                  <a:lnTo>
                    <a:pt x="703659" y="69008"/>
                  </a:lnTo>
                  <a:lnTo>
                    <a:pt x="686943" y="45767"/>
                  </a:lnTo>
                  <a:lnTo>
                    <a:pt x="704878" y="45767"/>
                  </a:lnTo>
                  <a:lnTo>
                    <a:pt x="713336" y="69262"/>
                  </a:lnTo>
                  <a:lnTo>
                    <a:pt x="713212" y="83359"/>
                  </a:lnTo>
                  <a:lnTo>
                    <a:pt x="706269" y="103298"/>
                  </a:lnTo>
                  <a:lnTo>
                    <a:pt x="704763" y="105076"/>
                  </a:lnTo>
                  <a:close/>
                </a:path>
                <a:path w="1243964" h="144779">
                  <a:moveTo>
                    <a:pt x="686390" y="102282"/>
                  </a:moveTo>
                  <a:lnTo>
                    <a:pt x="679151" y="102282"/>
                  </a:lnTo>
                  <a:lnTo>
                    <a:pt x="676189" y="101520"/>
                  </a:lnTo>
                  <a:lnTo>
                    <a:pt x="664804" y="69008"/>
                  </a:lnTo>
                  <a:lnTo>
                    <a:pt x="664996" y="67103"/>
                  </a:lnTo>
                  <a:lnTo>
                    <a:pt x="679151" y="48561"/>
                  </a:lnTo>
                  <a:lnTo>
                    <a:pt x="686390" y="48561"/>
                  </a:lnTo>
                  <a:lnTo>
                    <a:pt x="689381" y="49323"/>
                  </a:lnTo>
                  <a:lnTo>
                    <a:pt x="692505" y="51355"/>
                  </a:lnTo>
                  <a:lnTo>
                    <a:pt x="679704" y="51355"/>
                  </a:lnTo>
                  <a:lnTo>
                    <a:pt x="677246" y="51990"/>
                  </a:lnTo>
                  <a:lnTo>
                    <a:pt x="667591" y="69008"/>
                  </a:lnTo>
                  <a:lnTo>
                    <a:pt x="667605" y="81962"/>
                  </a:lnTo>
                  <a:lnTo>
                    <a:pt x="679704" y="99488"/>
                  </a:lnTo>
                  <a:lnTo>
                    <a:pt x="692505" y="99488"/>
                  </a:lnTo>
                  <a:lnTo>
                    <a:pt x="689381" y="101520"/>
                  </a:lnTo>
                  <a:lnTo>
                    <a:pt x="686390" y="102282"/>
                  </a:lnTo>
                  <a:close/>
                </a:path>
                <a:path w="1243964" h="144779">
                  <a:moveTo>
                    <a:pt x="693374" y="102282"/>
                  </a:moveTo>
                  <a:lnTo>
                    <a:pt x="686390" y="102282"/>
                  </a:lnTo>
                  <a:lnTo>
                    <a:pt x="689381" y="101520"/>
                  </a:lnTo>
                  <a:lnTo>
                    <a:pt x="694067" y="98472"/>
                  </a:lnTo>
                  <a:lnTo>
                    <a:pt x="700852" y="81962"/>
                  </a:lnTo>
                  <a:lnTo>
                    <a:pt x="700852" y="69008"/>
                  </a:lnTo>
                  <a:lnTo>
                    <a:pt x="686390" y="48561"/>
                  </a:lnTo>
                  <a:lnTo>
                    <a:pt x="693286" y="48561"/>
                  </a:lnTo>
                  <a:lnTo>
                    <a:pt x="703659" y="69008"/>
                  </a:lnTo>
                  <a:lnTo>
                    <a:pt x="703659" y="81962"/>
                  </a:lnTo>
                  <a:lnTo>
                    <a:pt x="695934" y="100631"/>
                  </a:lnTo>
                  <a:lnTo>
                    <a:pt x="693374" y="102282"/>
                  </a:lnTo>
                  <a:close/>
                </a:path>
                <a:path w="1243964" h="144779">
                  <a:moveTo>
                    <a:pt x="692505" y="99488"/>
                  </a:moveTo>
                  <a:lnTo>
                    <a:pt x="685847" y="99488"/>
                  </a:lnTo>
                  <a:lnTo>
                    <a:pt x="688333" y="98853"/>
                  </a:lnTo>
                  <a:lnTo>
                    <a:pt x="692200" y="96440"/>
                  </a:lnTo>
                  <a:lnTo>
                    <a:pt x="698065" y="81962"/>
                  </a:lnTo>
                  <a:lnTo>
                    <a:pt x="698065" y="69008"/>
                  </a:lnTo>
                  <a:lnTo>
                    <a:pt x="685838" y="51355"/>
                  </a:lnTo>
                  <a:lnTo>
                    <a:pt x="692505" y="51355"/>
                  </a:lnTo>
                  <a:lnTo>
                    <a:pt x="700852" y="69008"/>
                  </a:lnTo>
                  <a:lnTo>
                    <a:pt x="700852" y="81962"/>
                  </a:lnTo>
                  <a:lnTo>
                    <a:pt x="694067" y="98472"/>
                  </a:lnTo>
                  <a:lnTo>
                    <a:pt x="692505" y="99488"/>
                  </a:lnTo>
                  <a:close/>
                </a:path>
                <a:path w="1243964" h="144779">
                  <a:moveTo>
                    <a:pt x="780571" y="99488"/>
                  </a:moveTo>
                  <a:lnTo>
                    <a:pt x="769315" y="99488"/>
                  </a:lnTo>
                  <a:lnTo>
                    <a:pt x="772191" y="99234"/>
                  </a:lnTo>
                  <a:lnTo>
                    <a:pt x="776735" y="98218"/>
                  </a:lnTo>
                  <a:lnTo>
                    <a:pt x="782888" y="93011"/>
                  </a:lnTo>
                  <a:lnTo>
                    <a:pt x="782888" y="91233"/>
                  </a:lnTo>
                  <a:lnTo>
                    <a:pt x="763095" y="85137"/>
                  </a:lnTo>
                  <a:lnTo>
                    <a:pt x="759542" y="84502"/>
                  </a:lnTo>
                  <a:lnTo>
                    <a:pt x="734445" y="53641"/>
                  </a:lnTo>
                  <a:lnTo>
                    <a:pt x="735425" y="49958"/>
                  </a:lnTo>
                  <a:lnTo>
                    <a:pt x="764647" y="31416"/>
                  </a:lnTo>
                  <a:lnTo>
                    <a:pt x="773877" y="31416"/>
                  </a:lnTo>
                  <a:lnTo>
                    <a:pt x="778478" y="31924"/>
                  </a:lnTo>
                  <a:lnTo>
                    <a:pt x="786717" y="34083"/>
                  </a:lnTo>
                  <a:lnTo>
                    <a:pt x="764895" y="34083"/>
                  </a:lnTo>
                  <a:lnTo>
                    <a:pt x="761047" y="34591"/>
                  </a:lnTo>
                  <a:lnTo>
                    <a:pt x="737192" y="54276"/>
                  </a:lnTo>
                  <a:lnTo>
                    <a:pt x="737312" y="63674"/>
                  </a:lnTo>
                  <a:lnTo>
                    <a:pt x="766838" y="82597"/>
                  </a:lnTo>
                  <a:lnTo>
                    <a:pt x="769791" y="82978"/>
                  </a:lnTo>
                  <a:lnTo>
                    <a:pt x="785596" y="90344"/>
                  </a:lnTo>
                  <a:lnTo>
                    <a:pt x="785532" y="94027"/>
                  </a:lnTo>
                  <a:lnTo>
                    <a:pt x="785326" y="94789"/>
                  </a:lnTo>
                  <a:lnTo>
                    <a:pt x="783936" y="97202"/>
                  </a:lnTo>
                  <a:lnTo>
                    <a:pt x="782802" y="98218"/>
                  </a:lnTo>
                  <a:lnTo>
                    <a:pt x="780571" y="99488"/>
                  </a:lnTo>
                  <a:close/>
                </a:path>
                <a:path w="1243964" h="144779">
                  <a:moveTo>
                    <a:pt x="781294" y="102282"/>
                  </a:moveTo>
                  <a:lnTo>
                    <a:pt x="769524" y="102282"/>
                  </a:lnTo>
                  <a:lnTo>
                    <a:pt x="772610" y="102028"/>
                  </a:lnTo>
                  <a:lnTo>
                    <a:pt x="777640" y="100758"/>
                  </a:lnTo>
                  <a:lnTo>
                    <a:pt x="785596" y="90344"/>
                  </a:lnTo>
                  <a:lnTo>
                    <a:pt x="785231" y="89074"/>
                  </a:lnTo>
                  <a:lnTo>
                    <a:pt x="769791" y="82978"/>
                  </a:lnTo>
                  <a:lnTo>
                    <a:pt x="766838" y="82597"/>
                  </a:lnTo>
                  <a:lnTo>
                    <a:pt x="737192" y="54276"/>
                  </a:lnTo>
                  <a:lnTo>
                    <a:pt x="738063" y="50974"/>
                  </a:lnTo>
                  <a:lnTo>
                    <a:pt x="764895" y="34083"/>
                  </a:lnTo>
                  <a:lnTo>
                    <a:pt x="773639" y="34083"/>
                  </a:lnTo>
                  <a:lnTo>
                    <a:pt x="778002" y="34591"/>
                  </a:lnTo>
                  <a:lnTo>
                    <a:pt x="785869" y="36750"/>
                  </a:lnTo>
                  <a:lnTo>
                    <a:pt x="786246" y="36877"/>
                  </a:lnTo>
                  <a:lnTo>
                    <a:pt x="765152" y="36877"/>
                  </a:lnTo>
                  <a:lnTo>
                    <a:pt x="761552" y="37385"/>
                  </a:lnTo>
                  <a:lnTo>
                    <a:pt x="740032" y="54530"/>
                  </a:lnTo>
                  <a:lnTo>
                    <a:pt x="740052" y="63039"/>
                  </a:lnTo>
                  <a:lnTo>
                    <a:pt x="770115" y="80184"/>
                  </a:lnTo>
                  <a:lnTo>
                    <a:pt x="772820" y="80565"/>
                  </a:lnTo>
                  <a:lnTo>
                    <a:pt x="788450" y="89836"/>
                  </a:lnTo>
                  <a:lnTo>
                    <a:pt x="788334" y="94460"/>
                  </a:lnTo>
                  <a:lnTo>
                    <a:pt x="787974" y="95805"/>
                  </a:lnTo>
                  <a:lnTo>
                    <a:pt x="786088" y="98980"/>
                  </a:lnTo>
                  <a:lnTo>
                    <a:pt x="784631" y="100377"/>
                  </a:lnTo>
                  <a:lnTo>
                    <a:pt x="781294" y="102282"/>
                  </a:lnTo>
                  <a:close/>
                </a:path>
                <a:path w="1243964" h="144779">
                  <a:moveTo>
                    <a:pt x="798660" y="42431"/>
                  </a:moveTo>
                  <a:lnTo>
                    <a:pt x="773639" y="34083"/>
                  </a:lnTo>
                  <a:lnTo>
                    <a:pt x="786717" y="34083"/>
                  </a:lnTo>
                  <a:lnTo>
                    <a:pt x="803255" y="42211"/>
                  </a:lnTo>
                  <a:lnTo>
                    <a:pt x="798852" y="42211"/>
                  </a:lnTo>
                  <a:lnTo>
                    <a:pt x="798660" y="42431"/>
                  </a:lnTo>
                  <a:close/>
                </a:path>
                <a:path w="1243964" h="144779">
                  <a:moveTo>
                    <a:pt x="793206" y="105076"/>
                  </a:moveTo>
                  <a:lnTo>
                    <a:pt x="769734" y="105076"/>
                  </a:lnTo>
                  <a:lnTo>
                    <a:pt x="773029" y="104695"/>
                  </a:lnTo>
                  <a:lnTo>
                    <a:pt x="778628" y="103393"/>
                  </a:lnTo>
                  <a:lnTo>
                    <a:pt x="788450" y="89836"/>
                  </a:lnTo>
                  <a:lnTo>
                    <a:pt x="787812" y="87931"/>
                  </a:lnTo>
                  <a:lnTo>
                    <a:pt x="767105" y="79930"/>
                  </a:lnTo>
                  <a:lnTo>
                    <a:pt x="763866" y="79549"/>
                  </a:lnTo>
                  <a:lnTo>
                    <a:pt x="740032" y="54530"/>
                  </a:lnTo>
                  <a:lnTo>
                    <a:pt x="740711" y="51990"/>
                  </a:lnTo>
                  <a:lnTo>
                    <a:pt x="765152" y="36877"/>
                  </a:lnTo>
                  <a:lnTo>
                    <a:pt x="773391" y="36877"/>
                  </a:lnTo>
                  <a:lnTo>
                    <a:pt x="777525" y="37385"/>
                  </a:lnTo>
                  <a:lnTo>
                    <a:pt x="785031" y="39417"/>
                  </a:lnTo>
                  <a:lnTo>
                    <a:pt x="788289" y="40433"/>
                  </a:lnTo>
                  <a:lnTo>
                    <a:pt x="790946" y="41556"/>
                  </a:lnTo>
                  <a:lnTo>
                    <a:pt x="794089" y="43100"/>
                  </a:lnTo>
                  <a:lnTo>
                    <a:pt x="796794" y="44567"/>
                  </a:lnTo>
                  <a:lnTo>
                    <a:pt x="795746" y="45767"/>
                  </a:lnTo>
                  <a:lnTo>
                    <a:pt x="763181" y="45767"/>
                  </a:lnTo>
                  <a:lnTo>
                    <a:pt x="758571" y="46783"/>
                  </a:lnTo>
                  <a:lnTo>
                    <a:pt x="751522" y="51228"/>
                  </a:lnTo>
                  <a:lnTo>
                    <a:pt x="749733" y="54149"/>
                  </a:lnTo>
                  <a:lnTo>
                    <a:pt x="749655" y="59737"/>
                  </a:lnTo>
                  <a:lnTo>
                    <a:pt x="750027" y="61261"/>
                  </a:lnTo>
                  <a:lnTo>
                    <a:pt x="774077" y="71421"/>
                  </a:lnTo>
                  <a:lnTo>
                    <a:pt x="778278" y="72056"/>
                  </a:lnTo>
                  <a:lnTo>
                    <a:pt x="798083" y="87169"/>
                  </a:lnTo>
                  <a:lnTo>
                    <a:pt x="798021" y="94789"/>
                  </a:lnTo>
                  <a:lnTo>
                    <a:pt x="797585" y="97075"/>
                  </a:lnTo>
                  <a:lnTo>
                    <a:pt x="795299" y="102536"/>
                  </a:lnTo>
                  <a:lnTo>
                    <a:pt x="793508" y="104822"/>
                  </a:lnTo>
                  <a:lnTo>
                    <a:pt x="793206" y="105076"/>
                  </a:lnTo>
                  <a:close/>
                </a:path>
                <a:path w="1243964" h="144779">
                  <a:moveTo>
                    <a:pt x="790946" y="41556"/>
                  </a:moveTo>
                  <a:lnTo>
                    <a:pt x="788289" y="40433"/>
                  </a:lnTo>
                  <a:lnTo>
                    <a:pt x="785031" y="39417"/>
                  </a:lnTo>
                  <a:lnTo>
                    <a:pt x="777525" y="37385"/>
                  </a:lnTo>
                  <a:lnTo>
                    <a:pt x="773391" y="36877"/>
                  </a:lnTo>
                  <a:lnTo>
                    <a:pt x="786246" y="36877"/>
                  </a:lnTo>
                  <a:lnTo>
                    <a:pt x="789260" y="37893"/>
                  </a:lnTo>
                  <a:lnTo>
                    <a:pt x="792089" y="39036"/>
                  </a:lnTo>
                  <a:lnTo>
                    <a:pt x="790946" y="41556"/>
                  </a:lnTo>
                  <a:close/>
                </a:path>
                <a:path w="1243964" h="144779">
                  <a:moveTo>
                    <a:pt x="790994" y="41576"/>
                  </a:moveTo>
                  <a:lnTo>
                    <a:pt x="792089" y="39036"/>
                  </a:lnTo>
                  <a:lnTo>
                    <a:pt x="790994" y="41576"/>
                  </a:lnTo>
                  <a:close/>
                </a:path>
                <a:path w="1243964" h="144779">
                  <a:moveTo>
                    <a:pt x="797202" y="41576"/>
                  </a:moveTo>
                  <a:lnTo>
                    <a:pt x="790994" y="41576"/>
                  </a:lnTo>
                  <a:lnTo>
                    <a:pt x="792089" y="39036"/>
                  </a:lnTo>
                  <a:lnTo>
                    <a:pt x="795385" y="40560"/>
                  </a:lnTo>
                  <a:lnTo>
                    <a:pt x="797202" y="41576"/>
                  </a:lnTo>
                  <a:close/>
                </a:path>
                <a:path w="1243964" h="144779">
                  <a:moveTo>
                    <a:pt x="796794" y="44567"/>
                  </a:moveTo>
                  <a:lnTo>
                    <a:pt x="794089" y="43100"/>
                  </a:lnTo>
                  <a:lnTo>
                    <a:pt x="790936" y="41576"/>
                  </a:lnTo>
                  <a:lnTo>
                    <a:pt x="797202" y="41576"/>
                  </a:lnTo>
                  <a:lnTo>
                    <a:pt x="798337" y="42211"/>
                  </a:lnTo>
                  <a:lnTo>
                    <a:pt x="798660" y="42431"/>
                  </a:lnTo>
                  <a:lnTo>
                    <a:pt x="796794" y="44567"/>
                  </a:lnTo>
                  <a:close/>
                </a:path>
                <a:path w="1243964" h="144779">
                  <a:moveTo>
                    <a:pt x="800947" y="43989"/>
                  </a:moveTo>
                  <a:lnTo>
                    <a:pt x="798660" y="42431"/>
                  </a:lnTo>
                  <a:lnTo>
                    <a:pt x="798852" y="42211"/>
                  </a:lnTo>
                  <a:lnTo>
                    <a:pt x="800947" y="43989"/>
                  </a:lnTo>
                  <a:close/>
                </a:path>
                <a:path w="1243964" h="144779">
                  <a:moveTo>
                    <a:pt x="802659" y="46275"/>
                  </a:moveTo>
                  <a:lnTo>
                    <a:pt x="799366" y="46275"/>
                  </a:lnTo>
                  <a:lnTo>
                    <a:pt x="800947" y="43989"/>
                  </a:lnTo>
                  <a:lnTo>
                    <a:pt x="798852" y="42211"/>
                  </a:lnTo>
                  <a:lnTo>
                    <a:pt x="803255" y="42211"/>
                  </a:lnTo>
                  <a:lnTo>
                    <a:pt x="805081" y="43481"/>
                  </a:lnTo>
                  <a:lnTo>
                    <a:pt x="802659" y="46275"/>
                  </a:lnTo>
                  <a:close/>
                </a:path>
                <a:path w="1243964" h="144779">
                  <a:moveTo>
                    <a:pt x="799104" y="46100"/>
                  </a:moveTo>
                  <a:lnTo>
                    <a:pt x="796899" y="44624"/>
                  </a:lnTo>
                  <a:lnTo>
                    <a:pt x="796855" y="44497"/>
                  </a:lnTo>
                  <a:lnTo>
                    <a:pt x="798660" y="42431"/>
                  </a:lnTo>
                  <a:lnTo>
                    <a:pt x="800947" y="43989"/>
                  </a:lnTo>
                  <a:lnTo>
                    <a:pt x="799104" y="46100"/>
                  </a:lnTo>
                  <a:close/>
                </a:path>
                <a:path w="1243964" h="144779">
                  <a:moveTo>
                    <a:pt x="799366" y="46275"/>
                  </a:moveTo>
                  <a:lnTo>
                    <a:pt x="799104" y="46100"/>
                  </a:lnTo>
                  <a:lnTo>
                    <a:pt x="800947" y="43989"/>
                  </a:lnTo>
                  <a:lnTo>
                    <a:pt x="799366" y="46275"/>
                  </a:lnTo>
                  <a:close/>
                </a:path>
                <a:path w="1243964" h="144779">
                  <a:moveTo>
                    <a:pt x="790965" y="55419"/>
                  </a:moveTo>
                  <a:lnTo>
                    <a:pt x="792537" y="53133"/>
                  </a:lnTo>
                  <a:lnTo>
                    <a:pt x="790467" y="51812"/>
                  </a:lnTo>
                  <a:lnTo>
                    <a:pt x="796794" y="44567"/>
                  </a:lnTo>
                  <a:lnTo>
                    <a:pt x="799104" y="46100"/>
                  </a:lnTo>
                  <a:lnTo>
                    <a:pt x="790965" y="55419"/>
                  </a:lnTo>
                  <a:close/>
                </a:path>
                <a:path w="1243964" h="144779">
                  <a:moveTo>
                    <a:pt x="784367" y="113839"/>
                  </a:moveTo>
                  <a:lnTo>
                    <a:pt x="771858" y="113839"/>
                  </a:lnTo>
                  <a:lnTo>
                    <a:pt x="776935" y="113204"/>
                  </a:lnTo>
                  <a:lnTo>
                    <a:pt x="785221" y="110664"/>
                  </a:lnTo>
                  <a:lnTo>
                    <a:pt x="798083" y="87169"/>
                  </a:lnTo>
                  <a:lnTo>
                    <a:pt x="797584" y="84883"/>
                  </a:lnTo>
                  <a:lnTo>
                    <a:pt x="765895" y="70659"/>
                  </a:lnTo>
                  <a:lnTo>
                    <a:pt x="762962" y="70151"/>
                  </a:lnTo>
                  <a:lnTo>
                    <a:pt x="749733" y="54149"/>
                  </a:lnTo>
                  <a:lnTo>
                    <a:pt x="751522" y="51228"/>
                  </a:lnTo>
                  <a:lnTo>
                    <a:pt x="758571" y="46783"/>
                  </a:lnTo>
                  <a:lnTo>
                    <a:pt x="763181" y="45767"/>
                  </a:lnTo>
                  <a:lnTo>
                    <a:pt x="772582" y="45767"/>
                  </a:lnTo>
                  <a:lnTo>
                    <a:pt x="775763" y="46148"/>
                  </a:lnTo>
                  <a:lnTo>
                    <a:pt x="781402" y="47672"/>
                  </a:lnTo>
                  <a:lnTo>
                    <a:pt x="783840" y="48561"/>
                  </a:lnTo>
                  <a:lnTo>
                    <a:pt x="763714" y="48561"/>
                  </a:lnTo>
                  <a:lnTo>
                    <a:pt x="759590" y="49450"/>
                  </a:lnTo>
                  <a:lnTo>
                    <a:pt x="753865" y="53006"/>
                  </a:lnTo>
                  <a:lnTo>
                    <a:pt x="752427" y="55292"/>
                  </a:lnTo>
                  <a:lnTo>
                    <a:pt x="752519" y="59737"/>
                  </a:lnTo>
                  <a:lnTo>
                    <a:pt x="774477" y="68627"/>
                  </a:lnTo>
                  <a:lnTo>
                    <a:pt x="778830" y="69389"/>
                  </a:lnTo>
                  <a:lnTo>
                    <a:pt x="800836" y="86661"/>
                  </a:lnTo>
                  <a:lnTo>
                    <a:pt x="800770" y="95297"/>
                  </a:lnTo>
                  <a:lnTo>
                    <a:pt x="786393" y="113204"/>
                  </a:lnTo>
                  <a:lnTo>
                    <a:pt x="784367" y="113839"/>
                  </a:lnTo>
                  <a:close/>
                </a:path>
                <a:path w="1243964" h="144779">
                  <a:moveTo>
                    <a:pt x="790467" y="51812"/>
                  </a:moveTo>
                  <a:lnTo>
                    <a:pt x="772582" y="45767"/>
                  </a:lnTo>
                  <a:lnTo>
                    <a:pt x="795746" y="45767"/>
                  </a:lnTo>
                  <a:lnTo>
                    <a:pt x="790467" y="51812"/>
                  </a:lnTo>
                  <a:close/>
                </a:path>
                <a:path w="1243964" h="144779">
                  <a:moveTo>
                    <a:pt x="794734" y="55419"/>
                  </a:moveTo>
                  <a:lnTo>
                    <a:pt x="790965" y="55419"/>
                  </a:lnTo>
                  <a:lnTo>
                    <a:pt x="799104" y="46100"/>
                  </a:lnTo>
                  <a:lnTo>
                    <a:pt x="799366" y="46275"/>
                  </a:lnTo>
                  <a:lnTo>
                    <a:pt x="802659" y="46275"/>
                  </a:lnTo>
                  <a:lnTo>
                    <a:pt x="794734" y="55419"/>
                  </a:lnTo>
                  <a:close/>
                </a:path>
                <a:path w="1243964" h="144779">
                  <a:moveTo>
                    <a:pt x="784964" y="116633"/>
                  </a:moveTo>
                  <a:lnTo>
                    <a:pt x="772134" y="116633"/>
                  </a:lnTo>
                  <a:lnTo>
                    <a:pt x="777478" y="115998"/>
                  </a:lnTo>
                  <a:lnTo>
                    <a:pt x="786393" y="113204"/>
                  </a:lnTo>
                  <a:lnTo>
                    <a:pt x="800836" y="86661"/>
                  </a:lnTo>
                  <a:lnTo>
                    <a:pt x="800223" y="83867"/>
                  </a:lnTo>
                  <a:lnTo>
                    <a:pt x="766314" y="67992"/>
                  </a:lnTo>
                  <a:lnTo>
                    <a:pt x="763552" y="67484"/>
                  </a:lnTo>
                  <a:lnTo>
                    <a:pt x="752427" y="55292"/>
                  </a:lnTo>
                  <a:lnTo>
                    <a:pt x="753865" y="53006"/>
                  </a:lnTo>
                  <a:lnTo>
                    <a:pt x="759590" y="49450"/>
                  </a:lnTo>
                  <a:lnTo>
                    <a:pt x="763714" y="48561"/>
                  </a:lnTo>
                  <a:lnTo>
                    <a:pt x="772334" y="48561"/>
                  </a:lnTo>
                  <a:lnTo>
                    <a:pt x="775268" y="48942"/>
                  </a:lnTo>
                  <a:lnTo>
                    <a:pt x="780535" y="50339"/>
                  </a:lnTo>
                  <a:lnTo>
                    <a:pt x="782831" y="51101"/>
                  </a:lnTo>
                  <a:lnTo>
                    <a:pt x="783395" y="51355"/>
                  </a:lnTo>
                  <a:lnTo>
                    <a:pt x="764247" y="51355"/>
                  </a:lnTo>
                  <a:lnTo>
                    <a:pt x="760609" y="52117"/>
                  </a:lnTo>
                  <a:lnTo>
                    <a:pt x="756208" y="54784"/>
                  </a:lnTo>
                  <a:lnTo>
                    <a:pt x="755208" y="56308"/>
                  </a:lnTo>
                  <a:lnTo>
                    <a:pt x="755323" y="59356"/>
                  </a:lnTo>
                  <a:lnTo>
                    <a:pt x="774868" y="65833"/>
                  </a:lnTo>
                  <a:lnTo>
                    <a:pt x="779373" y="66595"/>
                  </a:lnTo>
                  <a:lnTo>
                    <a:pt x="803719" y="86661"/>
                  </a:lnTo>
                  <a:lnTo>
                    <a:pt x="803619" y="95297"/>
                  </a:lnTo>
                  <a:lnTo>
                    <a:pt x="787565" y="115871"/>
                  </a:lnTo>
                  <a:lnTo>
                    <a:pt x="784964" y="116633"/>
                  </a:lnTo>
                  <a:close/>
                </a:path>
                <a:path w="1243964" h="144779">
                  <a:moveTo>
                    <a:pt x="790965" y="55419"/>
                  </a:moveTo>
                  <a:lnTo>
                    <a:pt x="772334" y="48561"/>
                  </a:lnTo>
                  <a:lnTo>
                    <a:pt x="783840" y="48561"/>
                  </a:lnTo>
                  <a:lnTo>
                    <a:pt x="785964" y="49450"/>
                  </a:lnTo>
                  <a:lnTo>
                    <a:pt x="788365" y="50593"/>
                  </a:lnTo>
                  <a:lnTo>
                    <a:pt x="790467" y="51812"/>
                  </a:lnTo>
                  <a:lnTo>
                    <a:pt x="788870" y="53641"/>
                  </a:lnTo>
                  <a:lnTo>
                    <a:pt x="790965" y="55419"/>
                  </a:lnTo>
                  <a:close/>
                </a:path>
                <a:path w="1243964" h="144779">
                  <a:moveTo>
                    <a:pt x="791432" y="59229"/>
                  </a:moveTo>
                  <a:lnTo>
                    <a:pt x="772087" y="51355"/>
                  </a:lnTo>
                  <a:lnTo>
                    <a:pt x="783395" y="51355"/>
                  </a:lnTo>
                  <a:lnTo>
                    <a:pt x="787060" y="53006"/>
                  </a:lnTo>
                  <a:lnTo>
                    <a:pt x="789108" y="54149"/>
                  </a:lnTo>
                  <a:lnTo>
                    <a:pt x="790965" y="55419"/>
                  </a:lnTo>
                  <a:lnTo>
                    <a:pt x="794734" y="55419"/>
                  </a:lnTo>
                  <a:lnTo>
                    <a:pt x="791432" y="59229"/>
                  </a:lnTo>
                  <a:close/>
                </a:path>
                <a:path w="1243964" h="144779">
                  <a:moveTo>
                    <a:pt x="790965" y="55419"/>
                  </a:moveTo>
                  <a:lnTo>
                    <a:pt x="788870" y="53641"/>
                  </a:lnTo>
                  <a:lnTo>
                    <a:pt x="790467" y="51812"/>
                  </a:lnTo>
                  <a:lnTo>
                    <a:pt x="792537" y="53133"/>
                  </a:lnTo>
                  <a:lnTo>
                    <a:pt x="790965" y="55419"/>
                  </a:lnTo>
                  <a:close/>
                </a:path>
                <a:path w="1243964" h="144779">
                  <a:moveTo>
                    <a:pt x="772410" y="119427"/>
                  </a:moveTo>
                  <a:lnTo>
                    <a:pt x="759856" y="119427"/>
                  </a:lnTo>
                  <a:lnTo>
                    <a:pt x="754599" y="118665"/>
                  </a:lnTo>
                  <a:lnTo>
                    <a:pt x="745731" y="115744"/>
                  </a:lnTo>
                  <a:lnTo>
                    <a:pt x="742064" y="114093"/>
                  </a:lnTo>
                  <a:lnTo>
                    <a:pt x="739101" y="112315"/>
                  </a:lnTo>
                  <a:lnTo>
                    <a:pt x="735634" y="110283"/>
                  </a:lnTo>
                  <a:lnTo>
                    <a:pt x="732672" y="107870"/>
                  </a:lnTo>
                  <a:lnTo>
                    <a:pt x="728481" y="103171"/>
                  </a:lnTo>
                  <a:lnTo>
                    <a:pt x="743207" y="88439"/>
                  </a:lnTo>
                  <a:lnTo>
                    <a:pt x="746740" y="92249"/>
                  </a:lnTo>
                  <a:lnTo>
                    <a:pt x="747047" y="92503"/>
                  </a:lnTo>
                  <a:lnTo>
                    <a:pt x="743140" y="92503"/>
                  </a:lnTo>
                  <a:lnTo>
                    <a:pt x="741121" y="94408"/>
                  </a:lnTo>
                  <a:lnTo>
                    <a:pt x="732291" y="103298"/>
                  </a:lnTo>
                  <a:lnTo>
                    <a:pt x="760152" y="116633"/>
                  </a:lnTo>
                  <a:lnTo>
                    <a:pt x="784964" y="116633"/>
                  </a:lnTo>
                  <a:lnTo>
                    <a:pt x="778030" y="118665"/>
                  </a:lnTo>
                  <a:lnTo>
                    <a:pt x="772410" y="119427"/>
                  </a:lnTo>
                  <a:close/>
                </a:path>
                <a:path w="1243964" h="144779">
                  <a:moveTo>
                    <a:pt x="741173" y="94460"/>
                  </a:moveTo>
                  <a:lnTo>
                    <a:pt x="743140" y="92503"/>
                  </a:lnTo>
                  <a:lnTo>
                    <a:pt x="741173" y="94460"/>
                  </a:lnTo>
                  <a:close/>
                </a:path>
                <a:path w="1243964" h="144779">
                  <a:moveTo>
                    <a:pt x="743113" y="96397"/>
                  </a:moveTo>
                  <a:lnTo>
                    <a:pt x="741173" y="94460"/>
                  </a:lnTo>
                  <a:lnTo>
                    <a:pt x="743140" y="92503"/>
                  </a:lnTo>
                  <a:lnTo>
                    <a:pt x="744883" y="94281"/>
                  </a:lnTo>
                  <a:lnTo>
                    <a:pt x="745038" y="94408"/>
                  </a:lnTo>
                  <a:lnTo>
                    <a:pt x="743113" y="96397"/>
                  </a:lnTo>
                  <a:close/>
                </a:path>
                <a:path w="1243964" h="144779">
                  <a:moveTo>
                    <a:pt x="745079" y="94441"/>
                  </a:moveTo>
                  <a:lnTo>
                    <a:pt x="744883" y="94281"/>
                  </a:lnTo>
                  <a:lnTo>
                    <a:pt x="743140" y="92503"/>
                  </a:lnTo>
                  <a:lnTo>
                    <a:pt x="745112" y="94408"/>
                  </a:lnTo>
                  <a:close/>
                </a:path>
                <a:path w="1243964" h="144779">
                  <a:moveTo>
                    <a:pt x="769524" y="102282"/>
                  </a:moveTo>
                  <a:lnTo>
                    <a:pt x="762295" y="102282"/>
                  </a:lnTo>
                  <a:lnTo>
                    <a:pt x="759113" y="101774"/>
                  </a:lnTo>
                  <a:lnTo>
                    <a:pt x="753560" y="99742"/>
                  </a:lnTo>
                  <a:lnTo>
                    <a:pt x="751189" y="98599"/>
                  </a:lnTo>
                  <a:lnTo>
                    <a:pt x="746902" y="95932"/>
                  </a:lnTo>
                  <a:lnTo>
                    <a:pt x="745103" y="94460"/>
                  </a:lnTo>
                  <a:lnTo>
                    <a:pt x="743140" y="92503"/>
                  </a:lnTo>
                  <a:lnTo>
                    <a:pt x="747047" y="92503"/>
                  </a:lnTo>
                  <a:lnTo>
                    <a:pt x="748579" y="93773"/>
                  </a:lnTo>
                  <a:lnTo>
                    <a:pt x="752484" y="96186"/>
                  </a:lnTo>
                  <a:lnTo>
                    <a:pt x="754684" y="97202"/>
                  </a:lnTo>
                  <a:lnTo>
                    <a:pt x="759761" y="98980"/>
                  </a:lnTo>
                  <a:lnTo>
                    <a:pt x="762619" y="99488"/>
                  </a:lnTo>
                  <a:lnTo>
                    <a:pt x="780571" y="99488"/>
                  </a:lnTo>
                  <a:lnTo>
                    <a:pt x="779678" y="99996"/>
                  </a:lnTo>
                  <a:lnTo>
                    <a:pt x="777640" y="100758"/>
                  </a:lnTo>
                  <a:lnTo>
                    <a:pt x="772610" y="102028"/>
                  </a:lnTo>
                  <a:lnTo>
                    <a:pt x="769524" y="102282"/>
                  </a:lnTo>
                  <a:close/>
                </a:path>
                <a:path w="1243964" h="144779">
                  <a:moveTo>
                    <a:pt x="769734" y="105076"/>
                  </a:moveTo>
                  <a:lnTo>
                    <a:pt x="761971" y="105076"/>
                  </a:lnTo>
                  <a:lnTo>
                    <a:pt x="758466" y="104441"/>
                  </a:lnTo>
                  <a:lnTo>
                    <a:pt x="752427" y="102282"/>
                  </a:lnTo>
                  <a:lnTo>
                    <a:pt x="749884" y="101012"/>
                  </a:lnTo>
                  <a:lnTo>
                    <a:pt x="745226" y="98218"/>
                  </a:lnTo>
                  <a:lnTo>
                    <a:pt x="743113" y="96397"/>
                  </a:lnTo>
                  <a:lnTo>
                    <a:pt x="745079" y="94441"/>
                  </a:lnTo>
                  <a:lnTo>
                    <a:pt x="746902" y="95932"/>
                  </a:lnTo>
                  <a:lnTo>
                    <a:pt x="751189" y="98599"/>
                  </a:lnTo>
                  <a:lnTo>
                    <a:pt x="753560" y="99742"/>
                  </a:lnTo>
                  <a:lnTo>
                    <a:pt x="759113" y="101774"/>
                  </a:lnTo>
                  <a:lnTo>
                    <a:pt x="762295" y="102282"/>
                  </a:lnTo>
                  <a:lnTo>
                    <a:pt x="781294" y="102282"/>
                  </a:lnTo>
                  <a:lnTo>
                    <a:pt x="780850" y="102536"/>
                  </a:lnTo>
                  <a:lnTo>
                    <a:pt x="778544" y="103425"/>
                  </a:lnTo>
                  <a:lnTo>
                    <a:pt x="773029" y="104695"/>
                  </a:lnTo>
                  <a:lnTo>
                    <a:pt x="769734" y="105076"/>
                  </a:lnTo>
                  <a:close/>
                </a:path>
                <a:path w="1243964" h="144779">
                  <a:moveTo>
                    <a:pt x="732291" y="103298"/>
                  </a:moveTo>
                  <a:lnTo>
                    <a:pt x="741173" y="94460"/>
                  </a:lnTo>
                  <a:lnTo>
                    <a:pt x="743113" y="96397"/>
                  </a:lnTo>
                  <a:lnTo>
                    <a:pt x="738092" y="101393"/>
                  </a:lnTo>
                  <a:lnTo>
                    <a:pt x="734377" y="101393"/>
                  </a:lnTo>
                  <a:lnTo>
                    <a:pt x="732291" y="103298"/>
                  </a:lnTo>
                  <a:close/>
                </a:path>
                <a:path w="1243964" h="144779">
                  <a:moveTo>
                    <a:pt x="771858" y="113839"/>
                  </a:moveTo>
                  <a:lnTo>
                    <a:pt x="760456" y="113839"/>
                  </a:lnTo>
                  <a:lnTo>
                    <a:pt x="755780" y="113204"/>
                  </a:lnTo>
                  <a:lnTo>
                    <a:pt x="736110" y="103425"/>
                  </a:lnTo>
                  <a:lnTo>
                    <a:pt x="736177" y="103298"/>
                  </a:lnTo>
                  <a:lnTo>
                    <a:pt x="743113" y="96397"/>
                  </a:lnTo>
                  <a:lnTo>
                    <a:pt x="745226" y="98218"/>
                  </a:lnTo>
                  <a:lnTo>
                    <a:pt x="749884" y="101012"/>
                  </a:lnTo>
                  <a:lnTo>
                    <a:pt x="752427" y="102282"/>
                  </a:lnTo>
                  <a:lnTo>
                    <a:pt x="758466" y="104441"/>
                  </a:lnTo>
                  <a:lnTo>
                    <a:pt x="761971" y="105076"/>
                  </a:lnTo>
                  <a:lnTo>
                    <a:pt x="793206" y="105076"/>
                  </a:lnTo>
                  <a:lnTo>
                    <a:pt x="788527" y="109013"/>
                  </a:lnTo>
                  <a:lnTo>
                    <a:pt x="785221" y="110664"/>
                  </a:lnTo>
                  <a:lnTo>
                    <a:pt x="776935" y="113204"/>
                  </a:lnTo>
                  <a:lnTo>
                    <a:pt x="771858" y="113839"/>
                  </a:lnTo>
                  <a:close/>
                </a:path>
                <a:path w="1243964" h="144779">
                  <a:moveTo>
                    <a:pt x="734263" y="105203"/>
                  </a:moveTo>
                  <a:lnTo>
                    <a:pt x="732291" y="103298"/>
                  </a:lnTo>
                  <a:lnTo>
                    <a:pt x="734377" y="101393"/>
                  </a:lnTo>
                  <a:lnTo>
                    <a:pt x="736001" y="103298"/>
                  </a:lnTo>
                  <a:lnTo>
                    <a:pt x="736050" y="103425"/>
                  </a:lnTo>
                  <a:lnTo>
                    <a:pt x="734263" y="105203"/>
                  </a:lnTo>
                  <a:close/>
                </a:path>
                <a:path w="1243964" h="144779">
                  <a:moveTo>
                    <a:pt x="736082" y="103393"/>
                  </a:moveTo>
                  <a:lnTo>
                    <a:pt x="734377" y="101393"/>
                  </a:lnTo>
                  <a:lnTo>
                    <a:pt x="738092" y="101393"/>
                  </a:lnTo>
                  <a:lnTo>
                    <a:pt x="736082" y="103393"/>
                  </a:lnTo>
                  <a:close/>
                </a:path>
                <a:path w="1243964" h="144779">
                  <a:moveTo>
                    <a:pt x="772134" y="116633"/>
                  </a:moveTo>
                  <a:lnTo>
                    <a:pt x="760152" y="116633"/>
                  </a:lnTo>
                  <a:lnTo>
                    <a:pt x="755189" y="115998"/>
                  </a:lnTo>
                  <a:lnTo>
                    <a:pt x="732291" y="103298"/>
                  </a:lnTo>
                  <a:lnTo>
                    <a:pt x="734263" y="105203"/>
                  </a:lnTo>
                  <a:lnTo>
                    <a:pt x="738176" y="105203"/>
                  </a:lnTo>
                  <a:lnTo>
                    <a:pt x="760456" y="113839"/>
                  </a:lnTo>
                  <a:lnTo>
                    <a:pt x="784367" y="113839"/>
                  </a:lnTo>
                  <a:lnTo>
                    <a:pt x="777478" y="115998"/>
                  </a:lnTo>
                  <a:lnTo>
                    <a:pt x="772134" y="116633"/>
                  </a:lnTo>
                  <a:close/>
                </a:path>
                <a:path w="1243964" h="144779">
                  <a:moveTo>
                    <a:pt x="738176" y="105203"/>
                  </a:moveTo>
                  <a:lnTo>
                    <a:pt x="734263" y="105203"/>
                  </a:lnTo>
                  <a:lnTo>
                    <a:pt x="736082" y="103393"/>
                  </a:lnTo>
                  <a:lnTo>
                    <a:pt x="736434" y="103806"/>
                  </a:lnTo>
                  <a:lnTo>
                    <a:pt x="738176" y="105203"/>
                  </a:lnTo>
                  <a:close/>
                </a:path>
                <a:path w="1243964" h="144779">
                  <a:moveTo>
                    <a:pt x="863362" y="99488"/>
                  </a:moveTo>
                  <a:lnTo>
                    <a:pt x="852106" y="99488"/>
                  </a:lnTo>
                  <a:lnTo>
                    <a:pt x="854983" y="99234"/>
                  </a:lnTo>
                  <a:lnTo>
                    <a:pt x="859536" y="98218"/>
                  </a:lnTo>
                  <a:lnTo>
                    <a:pt x="865689" y="93011"/>
                  </a:lnTo>
                  <a:lnTo>
                    <a:pt x="865689" y="91233"/>
                  </a:lnTo>
                  <a:lnTo>
                    <a:pt x="845886" y="85137"/>
                  </a:lnTo>
                  <a:lnTo>
                    <a:pt x="842333" y="84502"/>
                  </a:lnTo>
                  <a:lnTo>
                    <a:pt x="817236" y="53641"/>
                  </a:lnTo>
                  <a:lnTo>
                    <a:pt x="818216" y="49958"/>
                  </a:lnTo>
                  <a:lnTo>
                    <a:pt x="847439" y="31416"/>
                  </a:lnTo>
                  <a:lnTo>
                    <a:pt x="856669" y="31416"/>
                  </a:lnTo>
                  <a:lnTo>
                    <a:pt x="861269" y="31924"/>
                  </a:lnTo>
                  <a:lnTo>
                    <a:pt x="869508" y="34083"/>
                  </a:lnTo>
                  <a:lnTo>
                    <a:pt x="847686" y="34083"/>
                  </a:lnTo>
                  <a:lnTo>
                    <a:pt x="843848" y="34591"/>
                  </a:lnTo>
                  <a:lnTo>
                    <a:pt x="819984" y="54276"/>
                  </a:lnTo>
                  <a:lnTo>
                    <a:pt x="820104" y="63674"/>
                  </a:lnTo>
                  <a:lnTo>
                    <a:pt x="849630" y="82597"/>
                  </a:lnTo>
                  <a:lnTo>
                    <a:pt x="852582" y="82978"/>
                  </a:lnTo>
                  <a:lnTo>
                    <a:pt x="868389" y="90344"/>
                  </a:lnTo>
                  <a:lnTo>
                    <a:pt x="868323" y="94027"/>
                  </a:lnTo>
                  <a:lnTo>
                    <a:pt x="868118" y="94789"/>
                  </a:lnTo>
                  <a:lnTo>
                    <a:pt x="866727" y="97202"/>
                  </a:lnTo>
                  <a:lnTo>
                    <a:pt x="865593" y="98218"/>
                  </a:lnTo>
                  <a:lnTo>
                    <a:pt x="863362" y="99488"/>
                  </a:lnTo>
                  <a:close/>
                </a:path>
                <a:path w="1243964" h="144779">
                  <a:moveTo>
                    <a:pt x="864086" y="102282"/>
                  </a:moveTo>
                  <a:lnTo>
                    <a:pt x="852316" y="102282"/>
                  </a:lnTo>
                  <a:lnTo>
                    <a:pt x="855402" y="102028"/>
                  </a:lnTo>
                  <a:lnTo>
                    <a:pt x="860431" y="100758"/>
                  </a:lnTo>
                  <a:lnTo>
                    <a:pt x="868389" y="90344"/>
                  </a:lnTo>
                  <a:lnTo>
                    <a:pt x="868032" y="89074"/>
                  </a:lnTo>
                  <a:lnTo>
                    <a:pt x="852582" y="82978"/>
                  </a:lnTo>
                  <a:lnTo>
                    <a:pt x="849630" y="82597"/>
                  </a:lnTo>
                  <a:lnTo>
                    <a:pt x="819984" y="54276"/>
                  </a:lnTo>
                  <a:lnTo>
                    <a:pt x="820864" y="50974"/>
                  </a:lnTo>
                  <a:lnTo>
                    <a:pt x="847686" y="34083"/>
                  </a:lnTo>
                  <a:lnTo>
                    <a:pt x="856430" y="34083"/>
                  </a:lnTo>
                  <a:lnTo>
                    <a:pt x="860793" y="34591"/>
                  </a:lnTo>
                  <a:lnTo>
                    <a:pt x="868661" y="36750"/>
                  </a:lnTo>
                  <a:lnTo>
                    <a:pt x="869037" y="36877"/>
                  </a:lnTo>
                  <a:lnTo>
                    <a:pt x="847944" y="36877"/>
                  </a:lnTo>
                  <a:lnTo>
                    <a:pt x="844343" y="37385"/>
                  </a:lnTo>
                  <a:lnTo>
                    <a:pt x="822823" y="54530"/>
                  </a:lnTo>
                  <a:lnTo>
                    <a:pt x="822843" y="63039"/>
                  </a:lnTo>
                  <a:lnTo>
                    <a:pt x="852906" y="80184"/>
                  </a:lnTo>
                  <a:lnTo>
                    <a:pt x="855611" y="80565"/>
                  </a:lnTo>
                  <a:lnTo>
                    <a:pt x="871242" y="89836"/>
                  </a:lnTo>
                  <a:lnTo>
                    <a:pt x="871124" y="94465"/>
                  </a:lnTo>
                  <a:lnTo>
                    <a:pt x="870766" y="95805"/>
                  </a:lnTo>
                  <a:lnTo>
                    <a:pt x="868880" y="98980"/>
                  </a:lnTo>
                  <a:lnTo>
                    <a:pt x="867422" y="100377"/>
                  </a:lnTo>
                  <a:lnTo>
                    <a:pt x="864086" y="102282"/>
                  </a:lnTo>
                  <a:close/>
                </a:path>
                <a:path w="1243964" h="144779">
                  <a:moveTo>
                    <a:pt x="881451" y="42431"/>
                  </a:moveTo>
                  <a:lnTo>
                    <a:pt x="856430" y="34083"/>
                  </a:lnTo>
                  <a:lnTo>
                    <a:pt x="869508" y="34083"/>
                  </a:lnTo>
                  <a:lnTo>
                    <a:pt x="886046" y="42211"/>
                  </a:lnTo>
                  <a:lnTo>
                    <a:pt x="881643" y="42211"/>
                  </a:lnTo>
                  <a:lnTo>
                    <a:pt x="881451" y="42431"/>
                  </a:lnTo>
                  <a:close/>
                </a:path>
                <a:path w="1243964" h="144779">
                  <a:moveTo>
                    <a:pt x="875998" y="105076"/>
                  </a:moveTo>
                  <a:lnTo>
                    <a:pt x="852525" y="105076"/>
                  </a:lnTo>
                  <a:lnTo>
                    <a:pt x="855821" y="104695"/>
                  </a:lnTo>
                  <a:lnTo>
                    <a:pt x="861419" y="103393"/>
                  </a:lnTo>
                  <a:lnTo>
                    <a:pt x="871242" y="89836"/>
                  </a:lnTo>
                  <a:lnTo>
                    <a:pt x="870604" y="87931"/>
                  </a:lnTo>
                  <a:lnTo>
                    <a:pt x="849896" y="79930"/>
                  </a:lnTo>
                  <a:lnTo>
                    <a:pt x="846658" y="79549"/>
                  </a:lnTo>
                  <a:lnTo>
                    <a:pt x="822823" y="54530"/>
                  </a:lnTo>
                  <a:lnTo>
                    <a:pt x="823502" y="51990"/>
                  </a:lnTo>
                  <a:lnTo>
                    <a:pt x="847944" y="36877"/>
                  </a:lnTo>
                  <a:lnTo>
                    <a:pt x="856183" y="36877"/>
                  </a:lnTo>
                  <a:lnTo>
                    <a:pt x="860317" y="37385"/>
                  </a:lnTo>
                  <a:lnTo>
                    <a:pt x="867822" y="39417"/>
                  </a:lnTo>
                  <a:lnTo>
                    <a:pt x="871080" y="40433"/>
                  </a:lnTo>
                  <a:lnTo>
                    <a:pt x="873738" y="41552"/>
                  </a:lnTo>
                  <a:lnTo>
                    <a:pt x="876881" y="43100"/>
                  </a:lnTo>
                  <a:lnTo>
                    <a:pt x="879585" y="44567"/>
                  </a:lnTo>
                  <a:lnTo>
                    <a:pt x="878538" y="45767"/>
                  </a:lnTo>
                  <a:lnTo>
                    <a:pt x="845972" y="45767"/>
                  </a:lnTo>
                  <a:lnTo>
                    <a:pt x="841362" y="46783"/>
                  </a:lnTo>
                  <a:lnTo>
                    <a:pt x="834313" y="51228"/>
                  </a:lnTo>
                  <a:lnTo>
                    <a:pt x="832524" y="54149"/>
                  </a:lnTo>
                  <a:lnTo>
                    <a:pt x="832446" y="59737"/>
                  </a:lnTo>
                  <a:lnTo>
                    <a:pt x="832818" y="61261"/>
                  </a:lnTo>
                  <a:lnTo>
                    <a:pt x="856869" y="71421"/>
                  </a:lnTo>
                  <a:lnTo>
                    <a:pt x="861069" y="72056"/>
                  </a:lnTo>
                  <a:lnTo>
                    <a:pt x="880874" y="87169"/>
                  </a:lnTo>
                  <a:lnTo>
                    <a:pt x="880812" y="94789"/>
                  </a:lnTo>
                  <a:lnTo>
                    <a:pt x="880376" y="97075"/>
                  </a:lnTo>
                  <a:lnTo>
                    <a:pt x="878090" y="102536"/>
                  </a:lnTo>
                  <a:lnTo>
                    <a:pt x="876300" y="104822"/>
                  </a:lnTo>
                  <a:lnTo>
                    <a:pt x="875998" y="105076"/>
                  </a:lnTo>
                  <a:close/>
                </a:path>
                <a:path w="1243964" h="144779">
                  <a:moveTo>
                    <a:pt x="873738" y="41552"/>
                  </a:moveTo>
                  <a:lnTo>
                    <a:pt x="871080" y="40433"/>
                  </a:lnTo>
                  <a:lnTo>
                    <a:pt x="867822" y="39417"/>
                  </a:lnTo>
                  <a:lnTo>
                    <a:pt x="860317" y="37385"/>
                  </a:lnTo>
                  <a:lnTo>
                    <a:pt x="856183" y="36877"/>
                  </a:lnTo>
                  <a:lnTo>
                    <a:pt x="869037" y="36877"/>
                  </a:lnTo>
                  <a:lnTo>
                    <a:pt x="872051" y="37893"/>
                  </a:lnTo>
                  <a:lnTo>
                    <a:pt x="874880" y="39036"/>
                  </a:lnTo>
                  <a:lnTo>
                    <a:pt x="873738" y="41552"/>
                  </a:lnTo>
                  <a:close/>
                </a:path>
                <a:path w="1243964" h="144779">
                  <a:moveTo>
                    <a:pt x="873794" y="41576"/>
                  </a:moveTo>
                  <a:lnTo>
                    <a:pt x="874880" y="39036"/>
                  </a:lnTo>
                  <a:lnTo>
                    <a:pt x="873794" y="41576"/>
                  </a:lnTo>
                  <a:close/>
                </a:path>
                <a:path w="1243964" h="144779">
                  <a:moveTo>
                    <a:pt x="879997" y="41576"/>
                  </a:moveTo>
                  <a:lnTo>
                    <a:pt x="873794" y="41576"/>
                  </a:lnTo>
                  <a:lnTo>
                    <a:pt x="874880" y="39036"/>
                  </a:lnTo>
                  <a:lnTo>
                    <a:pt x="878186" y="40560"/>
                  </a:lnTo>
                  <a:lnTo>
                    <a:pt x="879997" y="41576"/>
                  </a:lnTo>
                  <a:close/>
                </a:path>
                <a:path w="1243964" h="144779">
                  <a:moveTo>
                    <a:pt x="879585" y="44567"/>
                  </a:moveTo>
                  <a:lnTo>
                    <a:pt x="876881" y="43100"/>
                  </a:lnTo>
                  <a:lnTo>
                    <a:pt x="873728" y="41576"/>
                  </a:lnTo>
                  <a:lnTo>
                    <a:pt x="879997" y="41576"/>
                  </a:lnTo>
                  <a:lnTo>
                    <a:pt x="881129" y="42211"/>
                  </a:lnTo>
                  <a:lnTo>
                    <a:pt x="881451" y="42431"/>
                  </a:lnTo>
                  <a:lnTo>
                    <a:pt x="879585" y="44567"/>
                  </a:lnTo>
                  <a:close/>
                </a:path>
                <a:path w="1243964" h="144779">
                  <a:moveTo>
                    <a:pt x="883739" y="43989"/>
                  </a:moveTo>
                  <a:lnTo>
                    <a:pt x="881451" y="42431"/>
                  </a:lnTo>
                  <a:lnTo>
                    <a:pt x="881643" y="42211"/>
                  </a:lnTo>
                  <a:lnTo>
                    <a:pt x="883739" y="43989"/>
                  </a:lnTo>
                  <a:close/>
                </a:path>
                <a:path w="1243964" h="144779">
                  <a:moveTo>
                    <a:pt x="885451" y="46275"/>
                  </a:moveTo>
                  <a:lnTo>
                    <a:pt x="882157" y="46275"/>
                  </a:lnTo>
                  <a:lnTo>
                    <a:pt x="883739" y="43989"/>
                  </a:lnTo>
                  <a:lnTo>
                    <a:pt x="881643" y="42211"/>
                  </a:lnTo>
                  <a:lnTo>
                    <a:pt x="886046" y="42211"/>
                  </a:lnTo>
                  <a:lnTo>
                    <a:pt x="887872" y="43481"/>
                  </a:lnTo>
                  <a:lnTo>
                    <a:pt x="885451" y="46275"/>
                  </a:lnTo>
                  <a:close/>
                </a:path>
                <a:path w="1243964" h="144779">
                  <a:moveTo>
                    <a:pt x="881895" y="46100"/>
                  </a:moveTo>
                  <a:lnTo>
                    <a:pt x="879690" y="44624"/>
                  </a:lnTo>
                  <a:lnTo>
                    <a:pt x="879647" y="44497"/>
                  </a:lnTo>
                  <a:lnTo>
                    <a:pt x="881451" y="42431"/>
                  </a:lnTo>
                  <a:lnTo>
                    <a:pt x="883739" y="43989"/>
                  </a:lnTo>
                  <a:lnTo>
                    <a:pt x="881895" y="46100"/>
                  </a:lnTo>
                  <a:close/>
                </a:path>
                <a:path w="1243964" h="144779">
                  <a:moveTo>
                    <a:pt x="882157" y="46275"/>
                  </a:moveTo>
                  <a:lnTo>
                    <a:pt x="881895" y="46100"/>
                  </a:lnTo>
                  <a:lnTo>
                    <a:pt x="883739" y="43989"/>
                  </a:lnTo>
                  <a:lnTo>
                    <a:pt x="882157" y="46275"/>
                  </a:lnTo>
                  <a:close/>
                </a:path>
                <a:path w="1243964" h="144779">
                  <a:moveTo>
                    <a:pt x="873756" y="55419"/>
                  </a:moveTo>
                  <a:lnTo>
                    <a:pt x="875328" y="53133"/>
                  </a:lnTo>
                  <a:lnTo>
                    <a:pt x="873258" y="51812"/>
                  </a:lnTo>
                  <a:lnTo>
                    <a:pt x="879585" y="44567"/>
                  </a:lnTo>
                  <a:lnTo>
                    <a:pt x="881895" y="46100"/>
                  </a:lnTo>
                  <a:lnTo>
                    <a:pt x="873756" y="55419"/>
                  </a:lnTo>
                  <a:close/>
                </a:path>
                <a:path w="1243964" h="144779">
                  <a:moveTo>
                    <a:pt x="867160" y="113839"/>
                  </a:moveTo>
                  <a:lnTo>
                    <a:pt x="854649" y="113839"/>
                  </a:lnTo>
                  <a:lnTo>
                    <a:pt x="859726" y="113204"/>
                  </a:lnTo>
                  <a:lnTo>
                    <a:pt x="868013" y="110664"/>
                  </a:lnTo>
                  <a:lnTo>
                    <a:pt x="880874" y="87169"/>
                  </a:lnTo>
                  <a:lnTo>
                    <a:pt x="880375" y="84883"/>
                  </a:lnTo>
                  <a:lnTo>
                    <a:pt x="848687" y="70659"/>
                  </a:lnTo>
                  <a:lnTo>
                    <a:pt x="845753" y="70151"/>
                  </a:lnTo>
                  <a:lnTo>
                    <a:pt x="832524" y="54149"/>
                  </a:lnTo>
                  <a:lnTo>
                    <a:pt x="834313" y="51228"/>
                  </a:lnTo>
                  <a:lnTo>
                    <a:pt x="841362" y="46783"/>
                  </a:lnTo>
                  <a:lnTo>
                    <a:pt x="845972" y="45767"/>
                  </a:lnTo>
                  <a:lnTo>
                    <a:pt x="855373" y="45767"/>
                  </a:lnTo>
                  <a:lnTo>
                    <a:pt x="858554" y="46148"/>
                  </a:lnTo>
                  <a:lnTo>
                    <a:pt x="864193" y="47672"/>
                  </a:lnTo>
                  <a:lnTo>
                    <a:pt x="866641" y="48561"/>
                  </a:lnTo>
                  <a:lnTo>
                    <a:pt x="846505" y="48561"/>
                  </a:lnTo>
                  <a:lnTo>
                    <a:pt x="842381" y="49450"/>
                  </a:lnTo>
                  <a:lnTo>
                    <a:pt x="836656" y="53006"/>
                  </a:lnTo>
                  <a:lnTo>
                    <a:pt x="835228" y="55292"/>
                  </a:lnTo>
                  <a:lnTo>
                    <a:pt x="835317" y="59737"/>
                  </a:lnTo>
                  <a:lnTo>
                    <a:pt x="857269" y="68627"/>
                  </a:lnTo>
                  <a:lnTo>
                    <a:pt x="861622" y="69389"/>
                  </a:lnTo>
                  <a:lnTo>
                    <a:pt x="883627" y="86661"/>
                  </a:lnTo>
                  <a:lnTo>
                    <a:pt x="883562" y="95297"/>
                  </a:lnTo>
                  <a:lnTo>
                    <a:pt x="869184" y="113204"/>
                  </a:lnTo>
                  <a:lnTo>
                    <a:pt x="867160" y="113839"/>
                  </a:lnTo>
                  <a:close/>
                </a:path>
                <a:path w="1243964" h="144779">
                  <a:moveTo>
                    <a:pt x="873258" y="51812"/>
                  </a:moveTo>
                  <a:lnTo>
                    <a:pt x="855373" y="45767"/>
                  </a:lnTo>
                  <a:lnTo>
                    <a:pt x="878538" y="45767"/>
                  </a:lnTo>
                  <a:lnTo>
                    <a:pt x="873258" y="51812"/>
                  </a:lnTo>
                  <a:close/>
                </a:path>
                <a:path w="1243964" h="144779">
                  <a:moveTo>
                    <a:pt x="877525" y="55419"/>
                  </a:moveTo>
                  <a:lnTo>
                    <a:pt x="873756" y="55419"/>
                  </a:lnTo>
                  <a:lnTo>
                    <a:pt x="881895" y="46100"/>
                  </a:lnTo>
                  <a:lnTo>
                    <a:pt x="882157" y="46275"/>
                  </a:lnTo>
                  <a:lnTo>
                    <a:pt x="885451" y="46275"/>
                  </a:lnTo>
                  <a:lnTo>
                    <a:pt x="877525" y="55419"/>
                  </a:lnTo>
                  <a:close/>
                </a:path>
                <a:path w="1243964" h="144779">
                  <a:moveTo>
                    <a:pt x="867756" y="116633"/>
                  </a:moveTo>
                  <a:lnTo>
                    <a:pt x="854925" y="116633"/>
                  </a:lnTo>
                  <a:lnTo>
                    <a:pt x="860279" y="115998"/>
                  </a:lnTo>
                  <a:lnTo>
                    <a:pt x="869184" y="113204"/>
                  </a:lnTo>
                  <a:lnTo>
                    <a:pt x="883627" y="86661"/>
                  </a:lnTo>
                  <a:lnTo>
                    <a:pt x="883015" y="83867"/>
                  </a:lnTo>
                  <a:lnTo>
                    <a:pt x="849106" y="67992"/>
                  </a:lnTo>
                  <a:lnTo>
                    <a:pt x="846343" y="67484"/>
                  </a:lnTo>
                  <a:lnTo>
                    <a:pt x="835228" y="55292"/>
                  </a:lnTo>
                  <a:lnTo>
                    <a:pt x="836656" y="53006"/>
                  </a:lnTo>
                  <a:lnTo>
                    <a:pt x="842381" y="49450"/>
                  </a:lnTo>
                  <a:lnTo>
                    <a:pt x="846505" y="48561"/>
                  </a:lnTo>
                  <a:lnTo>
                    <a:pt x="855125" y="48561"/>
                  </a:lnTo>
                  <a:lnTo>
                    <a:pt x="858059" y="48942"/>
                  </a:lnTo>
                  <a:lnTo>
                    <a:pt x="863327" y="50339"/>
                  </a:lnTo>
                  <a:lnTo>
                    <a:pt x="865632" y="51101"/>
                  </a:lnTo>
                  <a:lnTo>
                    <a:pt x="866194" y="51355"/>
                  </a:lnTo>
                  <a:lnTo>
                    <a:pt x="847039" y="51355"/>
                  </a:lnTo>
                  <a:lnTo>
                    <a:pt x="843410" y="52117"/>
                  </a:lnTo>
                  <a:lnTo>
                    <a:pt x="839000" y="54784"/>
                  </a:lnTo>
                  <a:lnTo>
                    <a:pt x="838000" y="56308"/>
                  </a:lnTo>
                  <a:lnTo>
                    <a:pt x="838120" y="59356"/>
                  </a:lnTo>
                  <a:lnTo>
                    <a:pt x="857659" y="65833"/>
                  </a:lnTo>
                  <a:lnTo>
                    <a:pt x="862174" y="66595"/>
                  </a:lnTo>
                  <a:lnTo>
                    <a:pt x="886510" y="86661"/>
                  </a:lnTo>
                  <a:lnTo>
                    <a:pt x="886411" y="95297"/>
                  </a:lnTo>
                  <a:lnTo>
                    <a:pt x="870356" y="115871"/>
                  </a:lnTo>
                  <a:lnTo>
                    <a:pt x="867756" y="116633"/>
                  </a:lnTo>
                  <a:close/>
                </a:path>
                <a:path w="1243964" h="144779">
                  <a:moveTo>
                    <a:pt x="873756" y="55419"/>
                  </a:moveTo>
                  <a:lnTo>
                    <a:pt x="855125" y="48561"/>
                  </a:lnTo>
                  <a:lnTo>
                    <a:pt x="866641" y="48561"/>
                  </a:lnTo>
                  <a:lnTo>
                    <a:pt x="868756" y="49450"/>
                  </a:lnTo>
                  <a:lnTo>
                    <a:pt x="871156" y="50593"/>
                  </a:lnTo>
                  <a:lnTo>
                    <a:pt x="873258" y="51812"/>
                  </a:lnTo>
                  <a:lnTo>
                    <a:pt x="871661" y="53641"/>
                  </a:lnTo>
                  <a:lnTo>
                    <a:pt x="873756" y="55419"/>
                  </a:lnTo>
                  <a:close/>
                </a:path>
                <a:path w="1243964" h="144779">
                  <a:moveTo>
                    <a:pt x="874223" y="59229"/>
                  </a:moveTo>
                  <a:lnTo>
                    <a:pt x="854878" y="51355"/>
                  </a:lnTo>
                  <a:lnTo>
                    <a:pt x="866194" y="51355"/>
                  </a:lnTo>
                  <a:lnTo>
                    <a:pt x="869851" y="53006"/>
                  </a:lnTo>
                  <a:lnTo>
                    <a:pt x="871909" y="54149"/>
                  </a:lnTo>
                  <a:lnTo>
                    <a:pt x="873756" y="55419"/>
                  </a:lnTo>
                  <a:lnTo>
                    <a:pt x="877525" y="55419"/>
                  </a:lnTo>
                  <a:lnTo>
                    <a:pt x="874223" y="59229"/>
                  </a:lnTo>
                  <a:close/>
                </a:path>
                <a:path w="1243964" h="144779">
                  <a:moveTo>
                    <a:pt x="873756" y="55419"/>
                  </a:moveTo>
                  <a:lnTo>
                    <a:pt x="871661" y="53641"/>
                  </a:lnTo>
                  <a:lnTo>
                    <a:pt x="873258" y="51812"/>
                  </a:lnTo>
                  <a:lnTo>
                    <a:pt x="875328" y="53133"/>
                  </a:lnTo>
                  <a:lnTo>
                    <a:pt x="873756" y="55419"/>
                  </a:lnTo>
                  <a:close/>
                </a:path>
                <a:path w="1243964" h="144779">
                  <a:moveTo>
                    <a:pt x="855202" y="119427"/>
                  </a:moveTo>
                  <a:lnTo>
                    <a:pt x="842648" y="119427"/>
                  </a:lnTo>
                  <a:lnTo>
                    <a:pt x="837399" y="118665"/>
                  </a:lnTo>
                  <a:lnTo>
                    <a:pt x="828522" y="115744"/>
                  </a:lnTo>
                  <a:lnTo>
                    <a:pt x="824855" y="114093"/>
                  </a:lnTo>
                  <a:lnTo>
                    <a:pt x="821893" y="112315"/>
                  </a:lnTo>
                  <a:lnTo>
                    <a:pt x="818426" y="110283"/>
                  </a:lnTo>
                  <a:lnTo>
                    <a:pt x="815463" y="107870"/>
                  </a:lnTo>
                  <a:lnTo>
                    <a:pt x="811272" y="103171"/>
                  </a:lnTo>
                  <a:lnTo>
                    <a:pt x="825998" y="88439"/>
                  </a:lnTo>
                  <a:lnTo>
                    <a:pt x="829532" y="92249"/>
                  </a:lnTo>
                  <a:lnTo>
                    <a:pt x="829838" y="92503"/>
                  </a:lnTo>
                  <a:lnTo>
                    <a:pt x="825941" y="92503"/>
                  </a:lnTo>
                  <a:lnTo>
                    <a:pt x="823912" y="94408"/>
                  </a:lnTo>
                  <a:lnTo>
                    <a:pt x="815092" y="103298"/>
                  </a:lnTo>
                  <a:lnTo>
                    <a:pt x="842943" y="116633"/>
                  </a:lnTo>
                  <a:lnTo>
                    <a:pt x="867756" y="116633"/>
                  </a:lnTo>
                  <a:lnTo>
                    <a:pt x="860821" y="118665"/>
                  </a:lnTo>
                  <a:lnTo>
                    <a:pt x="855202" y="119427"/>
                  </a:lnTo>
                  <a:close/>
                </a:path>
                <a:path w="1243964" h="144779">
                  <a:moveTo>
                    <a:pt x="823969" y="94465"/>
                  </a:moveTo>
                  <a:lnTo>
                    <a:pt x="825941" y="92503"/>
                  </a:lnTo>
                  <a:lnTo>
                    <a:pt x="823969" y="94465"/>
                  </a:lnTo>
                  <a:close/>
                </a:path>
                <a:path w="1243964" h="144779">
                  <a:moveTo>
                    <a:pt x="825904" y="96397"/>
                  </a:moveTo>
                  <a:lnTo>
                    <a:pt x="823969" y="94465"/>
                  </a:lnTo>
                  <a:lnTo>
                    <a:pt x="825941" y="92503"/>
                  </a:lnTo>
                  <a:lnTo>
                    <a:pt x="827674" y="94281"/>
                  </a:lnTo>
                  <a:lnTo>
                    <a:pt x="827830" y="94408"/>
                  </a:lnTo>
                  <a:lnTo>
                    <a:pt x="825904" y="96397"/>
                  </a:lnTo>
                  <a:close/>
                </a:path>
                <a:path w="1243964" h="144779">
                  <a:moveTo>
                    <a:pt x="827870" y="94441"/>
                  </a:moveTo>
                  <a:lnTo>
                    <a:pt x="827674" y="94281"/>
                  </a:lnTo>
                  <a:lnTo>
                    <a:pt x="825941" y="92503"/>
                  </a:lnTo>
                  <a:lnTo>
                    <a:pt x="827903" y="94408"/>
                  </a:lnTo>
                  <a:close/>
                </a:path>
                <a:path w="1243964" h="144779">
                  <a:moveTo>
                    <a:pt x="852316" y="102282"/>
                  </a:moveTo>
                  <a:lnTo>
                    <a:pt x="845086" y="102282"/>
                  </a:lnTo>
                  <a:lnTo>
                    <a:pt x="841905" y="101774"/>
                  </a:lnTo>
                  <a:lnTo>
                    <a:pt x="836352" y="99742"/>
                  </a:lnTo>
                  <a:lnTo>
                    <a:pt x="833980" y="98599"/>
                  </a:lnTo>
                  <a:lnTo>
                    <a:pt x="829694" y="95932"/>
                  </a:lnTo>
                  <a:lnTo>
                    <a:pt x="827900" y="94465"/>
                  </a:lnTo>
                  <a:lnTo>
                    <a:pt x="825941" y="92503"/>
                  </a:lnTo>
                  <a:lnTo>
                    <a:pt x="829838" y="92503"/>
                  </a:lnTo>
                  <a:lnTo>
                    <a:pt x="831370" y="93773"/>
                  </a:lnTo>
                  <a:lnTo>
                    <a:pt x="835285" y="96186"/>
                  </a:lnTo>
                  <a:lnTo>
                    <a:pt x="837476" y="97202"/>
                  </a:lnTo>
                  <a:lnTo>
                    <a:pt x="842552" y="98980"/>
                  </a:lnTo>
                  <a:lnTo>
                    <a:pt x="845410" y="99488"/>
                  </a:lnTo>
                  <a:lnTo>
                    <a:pt x="863362" y="99488"/>
                  </a:lnTo>
                  <a:lnTo>
                    <a:pt x="862469" y="99996"/>
                  </a:lnTo>
                  <a:lnTo>
                    <a:pt x="860431" y="100758"/>
                  </a:lnTo>
                  <a:lnTo>
                    <a:pt x="855402" y="102028"/>
                  </a:lnTo>
                  <a:lnTo>
                    <a:pt x="852316" y="102282"/>
                  </a:lnTo>
                  <a:close/>
                </a:path>
                <a:path w="1243964" h="144779">
                  <a:moveTo>
                    <a:pt x="852525" y="105076"/>
                  </a:moveTo>
                  <a:lnTo>
                    <a:pt x="844762" y="105076"/>
                  </a:lnTo>
                  <a:lnTo>
                    <a:pt x="841257" y="104441"/>
                  </a:lnTo>
                  <a:lnTo>
                    <a:pt x="835218" y="102282"/>
                  </a:lnTo>
                  <a:lnTo>
                    <a:pt x="832675" y="101012"/>
                  </a:lnTo>
                  <a:lnTo>
                    <a:pt x="828017" y="98218"/>
                  </a:lnTo>
                  <a:lnTo>
                    <a:pt x="825904" y="96397"/>
                  </a:lnTo>
                  <a:lnTo>
                    <a:pt x="827870" y="94441"/>
                  </a:lnTo>
                  <a:lnTo>
                    <a:pt x="829694" y="95932"/>
                  </a:lnTo>
                  <a:lnTo>
                    <a:pt x="833980" y="98599"/>
                  </a:lnTo>
                  <a:lnTo>
                    <a:pt x="836352" y="99742"/>
                  </a:lnTo>
                  <a:lnTo>
                    <a:pt x="841905" y="101774"/>
                  </a:lnTo>
                  <a:lnTo>
                    <a:pt x="845086" y="102282"/>
                  </a:lnTo>
                  <a:lnTo>
                    <a:pt x="864086" y="102282"/>
                  </a:lnTo>
                  <a:lnTo>
                    <a:pt x="863641" y="102536"/>
                  </a:lnTo>
                  <a:lnTo>
                    <a:pt x="861336" y="103425"/>
                  </a:lnTo>
                  <a:lnTo>
                    <a:pt x="855821" y="104695"/>
                  </a:lnTo>
                  <a:lnTo>
                    <a:pt x="852525" y="105076"/>
                  </a:lnTo>
                  <a:close/>
                </a:path>
                <a:path w="1243964" h="144779">
                  <a:moveTo>
                    <a:pt x="815092" y="103298"/>
                  </a:moveTo>
                  <a:lnTo>
                    <a:pt x="823969" y="94465"/>
                  </a:lnTo>
                  <a:lnTo>
                    <a:pt x="825904" y="96397"/>
                  </a:lnTo>
                  <a:lnTo>
                    <a:pt x="820883" y="101393"/>
                  </a:lnTo>
                  <a:lnTo>
                    <a:pt x="817168" y="101393"/>
                  </a:lnTo>
                  <a:lnTo>
                    <a:pt x="815092" y="103298"/>
                  </a:lnTo>
                  <a:close/>
                </a:path>
                <a:path w="1243964" h="144779">
                  <a:moveTo>
                    <a:pt x="854649" y="113839"/>
                  </a:moveTo>
                  <a:lnTo>
                    <a:pt x="843248" y="113839"/>
                  </a:lnTo>
                  <a:lnTo>
                    <a:pt x="838571" y="113204"/>
                  </a:lnTo>
                  <a:lnTo>
                    <a:pt x="818901" y="103425"/>
                  </a:lnTo>
                  <a:lnTo>
                    <a:pt x="818969" y="103298"/>
                  </a:lnTo>
                  <a:lnTo>
                    <a:pt x="825904" y="96397"/>
                  </a:lnTo>
                  <a:lnTo>
                    <a:pt x="828017" y="98218"/>
                  </a:lnTo>
                  <a:lnTo>
                    <a:pt x="832675" y="101012"/>
                  </a:lnTo>
                  <a:lnTo>
                    <a:pt x="835218" y="102282"/>
                  </a:lnTo>
                  <a:lnTo>
                    <a:pt x="841257" y="104441"/>
                  </a:lnTo>
                  <a:lnTo>
                    <a:pt x="844762" y="105076"/>
                  </a:lnTo>
                  <a:lnTo>
                    <a:pt x="875998" y="105076"/>
                  </a:lnTo>
                  <a:lnTo>
                    <a:pt x="871328" y="109013"/>
                  </a:lnTo>
                  <a:lnTo>
                    <a:pt x="868013" y="110664"/>
                  </a:lnTo>
                  <a:lnTo>
                    <a:pt x="859726" y="113204"/>
                  </a:lnTo>
                  <a:lnTo>
                    <a:pt x="854649" y="113839"/>
                  </a:lnTo>
                  <a:close/>
                </a:path>
                <a:path w="1243964" h="144779">
                  <a:moveTo>
                    <a:pt x="817054" y="105203"/>
                  </a:moveTo>
                  <a:lnTo>
                    <a:pt x="815092" y="103298"/>
                  </a:lnTo>
                  <a:lnTo>
                    <a:pt x="817168" y="101393"/>
                  </a:lnTo>
                  <a:lnTo>
                    <a:pt x="818793" y="103298"/>
                  </a:lnTo>
                  <a:lnTo>
                    <a:pt x="818841" y="103425"/>
                  </a:lnTo>
                  <a:lnTo>
                    <a:pt x="817054" y="105203"/>
                  </a:lnTo>
                  <a:close/>
                </a:path>
                <a:path w="1243964" h="144779">
                  <a:moveTo>
                    <a:pt x="818873" y="103393"/>
                  </a:moveTo>
                  <a:lnTo>
                    <a:pt x="817168" y="101393"/>
                  </a:lnTo>
                  <a:lnTo>
                    <a:pt x="820883" y="101393"/>
                  </a:lnTo>
                  <a:lnTo>
                    <a:pt x="818873" y="103393"/>
                  </a:lnTo>
                  <a:close/>
                </a:path>
                <a:path w="1243964" h="144779">
                  <a:moveTo>
                    <a:pt x="854925" y="116633"/>
                  </a:moveTo>
                  <a:lnTo>
                    <a:pt x="842943" y="116633"/>
                  </a:lnTo>
                  <a:lnTo>
                    <a:pt x="837990" y="115998"/>
                  </a:lnTo>
                  <a:lnTo>
                    <a:pt x="815092" y="103298"/>
                  </a:lnTo>
                  <a:lnTo>
                    <a:pt x="817054" y="105203"/>
                  </a:lnTo>
                  <a:lnTo>
                    <a:pt x="820968" y="105203"/>
                  </a:lnTo>
                  <a:lnTo>
                    <a:pt x="843248" y="113839"/>
                  </a:lnTo>
                  <a:lnTo>
                    <a:pt x="867160" y="113839"/>
                  </a:lnTo>
                  <a:lnTo>
                    <a:pt x="860279" y="115998"/>
                  </a:lnTo>
                  <a:lnTo>
                    <a:pt x="854925" y="116633"/>
                  </a:lnTo>
                  <a:close/>
                </a:path>
                <a:path w="1243964" h="144779">
                  <a:moveTo>
                    <a:pt x="820968" y="105203"/>
                  </a:moveTo>
                  <a:lnTo>
                    <a:pt x="817054" y="105203"/>
                  </a:lnTo>
                  <a:lnTo>
                    <a:pt x="818873" y="103393"/>
                  </a:lnTo>
                  <a:lnTo>
                    <a:pt x="819226" y="103806"/>
                  </a:lnTo>
                  <a:lnTo>
                    <a:pt x="820968" y="105203"/>
                  </a:lnTo>
                  <a:close/>
                </a:path>
                <a:path w="1243964" h="144779">
                  <a:moveTo>
                    <a:pt x="948909" y="35061"/>
                  </a:moveTo>
                  <a:lnTo>
                    <a:pt x="946137" y="35061"/>
                  </a:lnTo>
                  <a:lnTo>
                    <a:pt x="946137" y="10067"/>
                  </a:lnTo>
                  <a:lnTo>
                    <a:pt x="966968" y="10067"/>
                  </a:lnTo>
                  <a:lnTo>
                    <a:pt x="966968" y="12844"/>
                  </a:lnTo>
                  <a:lnTo>
                    <a:pt x="948909" y="12844"/>
                  </a:lnTo>
                  <a:lnTo>
                    <a:pt x="948909" y="35061"/>
                  </a:lnTo>
                  <a:close/>
                </a:path>
                <a:path w="1243964" h="144779">
                  <a:moveTo>
                    <a:pt x="974426" y="115858"/>
                  </a:moveTo>
                  <a:lnTo>
                    <a:pt x="965977" y="115858"/>
                  </a:lnTo>
                  <a:lnTo>
                    <a:pt x="962606" y="115713"/>
                  </a:lnTo>
                  <a:lnTo>
                    <a:pt x="948909" y="49033"/>
                  </a:lnTo>
                  <a:lnTo>
                    <a:pt x="943879" y="49033"/>
                  </a:lnTo>
                  <a:lnTo>
                    <a:pt x="943879" y="35061"/>
                  </a:lnTo>
                  <a:lnTo>
                    <a:pt x="948909" y="35061"/>
                  </a:lnTo>
                  <a:lnTo>
                    <a:pt x="948909" y="12844"/>
                  </a:lnTo>
                  <a:lnTo>
                    <a:pt x="951690" y="12844"/>
                  </a:lnTo>
                  <a:lnTo>
                    <a:pt x="951690" y="37838"/>
                  </a:lnTo>
                  <a:lnTo>
                    <a:pt x="974426" y="37838"/>
                  </a:lnTo>
                  <a:lnTo>
                    <a:pt x="974426" y="46256"/>
                  </a:lnTo>
                  <a:lnTo>
                    <a:pt x="951690" y="46256"/>
                  </a:lnTo>
                  <a:lnTo>
                    <a:pt x="951750" y="99254"/>
                  </a:lnTo>
                  <a:lnTo>
                    <a:pt x="966025" y="113080"/>
                  </a:lnTo>
                  <a:lnTo>
                    <a:pt x="974426" y="113080"/>
                  </a:lnTo>
                  <a:lnTo>
                    <a:pt x="974426" y="115858"/>
                  </a:lnTo>
                  <a:close/>
                </a:path>
                <a:path w="1243964" h="144779">
                  <a:moveTo>
                    <a:pt x="961405" y="37838"/>
                  </a:moveTo>
                  <a:lnTo>
                    <a:pt x="951690" y="37838"/>
                  </a:lnTo>
                  <a:lnTo>
                    <a:pt x="951690" y="12844"/>
                  </a:lnTo>
                  <a:lnTo>
                    <a:pt x="961405" y="12844"/>
                  </a:lnTo>
                  <a:lnTo>
                    <a:pt x="961405" y="37838"/>
                  </a:lnTo>
                  <a:close/>
                </a:path>
                <a:path w="1243964" h="144779">
                  <a:moveTo>
                    <a:pt x="974426" y="37838"/>
                  </a:moveTo>
                  <a:lnTo>
                    <a:pt x="961405" y="37838"/>
                  </a:lnTo>
                  <a:lnTo>
                    <a:pt x="961405" y="12844"/>
                  </a:lnTo>
                  <a:lnTo>
                    <a:pt x="964187" y="12844"/>
                  </a:lnTo>
                  <a:lnTo>
                    <a:pt x="964187" y="35061"/>
                  </a:lnTo>
                  <a:lnTo>
                    <a:pt x="974426" y="35061"/>
                  </a:lnTo>
                  <a:lnTo>
                    <a:pt x="974426" y="37838"/>
                  </a:lnTo>
                  <a:close/>
                </a:path>
                <a:path w="1243964" h="144779">
                  <a:moveTo>
                    <a:pt x="966968" y="35061"/>
                  </a:moveTo>
                  <a:lnTo>
                    <a:pt x="964187" y="35061"/>
                  </a:lnTo>
                  <a:lnTo>
                    <a:pt x="964187" y="12844"/>
                  </a:lnTo>
                  <a:lnTo>
                    <a:pt x="966968" y="12844"/>
                  </a:lnTo>
                  <a:lnTo>
                    <a:pt x="966968" y="35061"/>
                  </a:lnTo>
                  <a:close/>
                </a:path>
                <a:path w="1243964" h="144779">
                  <a:moveTo>
                    <a:pt x="946137" y="51810"/>
                  </a:moveTo>
                  <a:lnTo>
                    <a:pt x="938326" y="51810"/>
                  </a:lnTo>
                  <a:lnTo>
                    <a:pt x="938326" y="32284"/>
                  </a:lnTo>
                  <a:lnTo>
                    <a:pt x="946137" y="32284"/>
                  </a:lnTo>
                  <a:lnTo>
                    <a:pt x="946137" y="35061"/>
                  </a:lnTo>
                  <a:lnTo>
                    <a:pt x="941098" y="35061"/>
                  </a:lnTo>
                  <a:lnTo>
                    <a:pt x="941098" y="49033"/>
                  </a:lnTo>
                  <a:lnTo>
                    <a:pt x="946137" y="49033"/>
                  </a:lnTo>
                  <a:lnTo>
                    <a:pt x="946137" y="51810"/>
                  </a:lnTo>
                  <a:close/>
                </a:path>
                <a:path w="1243964" h="144779">
                  <a:moveTo>
                    <a:pt x="979979" y="51810"/>
                  </a:moveTo>
                  <a:lnTo>
                    <a:pt x="966968" y="51810"/>
                  </a:lnTo>
                  <a:lnTo>
                    <a:pt x="966968" y="49033"/>
                  </a:lnTo>
                  <a:lnTo>
                    <a:pt x="977207" y="49033"/>
                  </a:lnTo>
                  <a:lnTo>
                    <a:pt x="977207" y="35061"/>
                  </a:lnTo>
                  <a:lnTo>
                    <a:pt x="966968" y="35061"/>
                  </a:lnTo>
                  <a:lnTo>
                    <a:pt x="966968" y="32284"/>
                  </a:lnTo>
                  <a:lnTo>
                    <a:pt x="979979" y="32284"/>
                  </a:lnTo>
                  <a:lnTo>
                    <a:pt x="979979" y="51810"/>
                  </a:lnTo>
                  <a:close/>
                </a:path>
                <a:path w="1243964" h="144779">
                  <a:moveTo>
                    <a:pt x="943879" y="49033"/>
                  </a:moveTo>
                  <a:lnTo>
                    <a:pt x="941098" y="49033"/>
                  </a:lnTo>
                  <a:lnTo>
                    <a:pt x="941098" y="35061"/>
                  </a:lnTo>
                  <a:lnTo>
                    <a:pt x="943879" y="35061"/>
                  </a:lnTo>
                  <a:lnTo>
                    <a:pt x="943879" y="49033"/>
                  </a:lnTo>
                  <a:close/>
                </a:path>
                <a:path w="1243964" h="144779">
                  <a:moveTo>
                    <a:pt x="977207" y="49033"/>
                  </a:moveTo>
                  <a:lnTo>
                    <a:pt x="974426" y="49033"/>
                  </a:lnTo>
                  <a:lnTo>
                    <a:pt x="974426" y="35061"/>
                  </a:lnTo>
                  <a:lnTo>
                    <a:pt x="977207" y="35061"/>
                  </a:lnTo>
                  <a:lnTo>
                    <a:pt x="977207" y="49033"/>
                  </a:lnTo>
                  <a:close/>
                </a:path>
                <a:path w="1243964" h="144779">
                  <a:moveTo>
                    <a:pt x="974426" y="113080"/>
                  </a:moveTo>
                  <a:lnTo>
                    <a:pt x="966025" y="113080"/>
                  </a:lnTo>
                  <a:lnTo>
                    <a:pt x="965073" y="113053"/>
                  </a:lnTo>
                  <a:lnTo>
                    <a:pt x="951690" y="46256"/>
                  </a:lnTo>
                  <a:lnTo>
                    <a:pt x="961405" y="46256"/>
                  </a:lnTo>
                  <a:lnTo>
                    <a:pt x="961528" y="97524"/>
                  </a:lnTo>
                  <a:lnTo>
                    <a:pt x="961796" y="99130"/>
                  </a:lnTo>
                  <a:lnTo>
                    <a:pt x="967120" y="104229"/>
                  </a:lnTo>
                  <a:lnTo>
                    <a:pt x="974426" y="104229"/>
                  </a:lnTo>
                  <a:lnTo>
                    <a:pt x="974426" y="113080"/>
                  </a:lnTo>
                  <a:close/>
                </a:path>
                <a:path w="1243964" h="144779">
                  <a:moveTo>
                    <a:pt x="974426" y="104229"/>
                  </a:moveTo>
                  <a:lnTo>
                    <a:pt x="967120" y="104229"/>
                  </a:lnTo>
                  <a:lnTo>
                    <a:pt x="965920" y="103912"/>
                  </a:lnTo>
                  <a:lnTo>
                    <a:pt x="961405" y="46256"/>
                  </a:lnTo>
                  <a:lnTo>
                    <a:pt x="974426" y="46256"/>
                  </a:lnTo>
                  <a:lnTo>
                    <a:pt x="974426" y="49033"/>
                  </a:lnTo>
                  <a:lnTo>
                    <a:pt x="964187" y="49033"/>
                  </a:lnTo>
                  <a:lnTo>
                    <a:pt x="964294" y="97244"/>
                  </a:lnTo>
                  <a:lnTo>
                    <a:pt x="967654" y="101451"/>
                  </a:lnTo>
                  <a:lnTo>
                    <a:pt x="974426" y="101451"/>
                  </a:lnTo>
                  <a:lnTo>
                    <a:pt x="974426" y="104229"/>
                  </a:lnTo>
                  <a:close/>
                </a:path>
                <a:path w="1243964" h="144779">
                  <a:moveTo>
                    <a:pt x="979979" y="118635"/>
                  </a:moveTo>
                  <a:lnTo>
                    <a:pt x="965930" y="118635"/>
                  </a:lnTo>
                  <a:lnTo>
                    <a:pt x="962263" y="118476"/>
                  </a:lnTo>
                  <a:lnTo>
                    <a:pt x="946137" y="49033"/>
                  </a:lnTo>
                  <a:lnTo>
                    <a:pt x="948909" y="49033"/>
                  </a:lnTo>
                  <a:lnTo>
                    <a:pt x="948939" y="99254"/>
                  </a:lnTo>
                  <a:lnTo>
                    <a:pt x="949198" y="101451"/>
                  </a:lnTo>
                  <a:lnTo>
                    <a:pt x="965977" y="115858"/>
                  </a:lnTo>
                  <a:lnTo>
                    <a:pt x="979979" y="115858"/>
                  </a:lnTo>
                  <a:lnTo>
                    <a:pt x="979979" y="118635"/>
                  </a:lnTo>
                  <a:close/>
                </a:path>
                <a:path w="1243964" h="144779">
                  <a:moveTo>
                    <a:pt x="979979" y="115858"/>
                  </a:moveTo>
                  <a:lnTo>
                    <a:pt x="977207" y="115858"/>
                  </a:lnTo>
                  <a:lnTo>
                    <a:pt x="977207" y="101451"/>
                  </a:lnTo>
                  <a:lnTo>
                    <a:pt x="967654" y="101451"/>
                  </a:lnTo>
                  <a:lnTo>
                    <a:pt x="964187" y="49033"/>
                  </a:lnTo>
                  <a:lnTo>
                    <a:pt x="966968" y="49033"/>
                  </a:lnTo>
                  <a:lnTo>
                    <a:pt x="967058" y="96938"/>
                  </a:lnTo>
                  <a:lnTo>
                    <a:pt x="967159" y="97524"/>
                  </a:lnTo>
                  <a:lnTo>
                    <a:pt x="968197" y="98675"/>
                  </a:lnTo>
                  <a:lnTo>
                    <a:pt x="979979" y="98675"/>
                  </a:lnTo>
                  <a:lnTo>
                    <a:pt x="979979" y="115858"/>
                  </a:lnTo>
                  <a:close/>
                </a:path>
                <a:path w="1243964" h="144779">
                  <a:moveTo>
                    <a:pt x="977207" y="115858"/>
                  </a:moveTo>
                  <a:lnTo>
                    <a:pt x="974426" y="115858"/>
                  </a:lnTo>
                  <a:lnTo>
                    <a:pt x="974426" y="101451"/>
                  </a:lnTo>
                  <a:lnTo>
                    <a:pt x="977207" y="101451"/>
                  </a:lnTo>
                  <a:lnTo>
                    <a:pt x="977207" y="115858"/>
                  </a:lnTo>
                  <a:close/>
                </a:path>
                <a:path w="1243964" h="144779">
                  <a:moveTo>
                    <a:pt x="1017470" y="118635"/>
                  </a:moveTo>
                  <a:lnTo>
                    <a:pt x="996648" y="118635"/>
                  </a:lnTo>
                  <a:lnTo>
                    <a:pt x="996648" y="32284"/>
                  </a:lnTo>
                  <a:lnTo>
                    <a:pt x="1017470" y="32284"/>
                  </a:lnTo>
                  <a:lnTo>
                    <a:pt x="1017470" y="35061"/>
                  </a:lnTo>
                  <a:lnTo>
                    <a:pt x="999420" y="35061"/>
                  </a:lnTo>
                  <a:lnTo>
                    <a:pt x="999420" y="115858"/>
                  </a:lnTo>
                  <a:lnTo>
                    <a:pt x="1017470" y="115858"/>
                  </a:lnTo>
                  <a:lnTo>
                    <a:pt x="1017470" y="118635"/>
                  </a:lnTo>
                  <a:close/>
                </a:path>
                <a:path w="1243964" h="144779">
                  <a:moveTo>
                    <a:pt x="1002201" y="115858"/>
                  </a:moveTo>
                  <a:lnTo>
                    <a:pt x="999420" y="115858"/>
                  </a:lnTo>
                  <a:lnTo>
                    <a:pt x="999420" y="35061"/>
                  </a:lnTo>
                  <a:lnTo>
                    <a:pt x="1002201" y="35061"/>
                  </a:lnTo>
                  <a:lnTo>
                    <a:pt x="1002201" y="115858"/>
                  </a:lnTo>
                  <a:close/>
                </a:path>
                <a:path w="1243964" h="144779">
                  <a:moveTo>
                    <a:pt x="1011917" y="115858"/>
                  </a:moveTo>
                  <a:lnTo>
                    <a:pt x="1002201" y="115858"/>
                  </a:lnTo>
                  <a:lnTo>
                    <a:pt x="1002201" y="35061"/>
                  </a:lnTo>
                  <a:lnTo>
                    <a:pt x="1011917" y="35061"/>
                  </a:lnTo>
                  <a:lnTo>
                    <a:pt x="1011917" y="115858"/>
                  </a:lnTo>
                  <a:close/>
                </a:path>
                <a:path w="1243964" h="144779">
                  <a:moveTo>
                    <a:pt x="1014698" y="115858"/>
                  </a:moveTo>
                  <a:lnTo>
                    <a:pt x="1011917" y="115858"/>
                  </a:lnTo>
                  <a:lnTo>
                    <a:pt x="1011917" y="35061"/>
                  </a:lnTo>
                  <a:lnTo>
                    <a:pt x="1014698" y="35061"/>
                  </a:lnTo>
                  <a:lnTo>
                    <a:pt x="1014698" y="115858"/>
                  </a:lnTo>
                  <a:close/>
                </a:path>
                <a:path w="1243964" h="144779">
                  <a:moveTo>
                    <a:pt x="1017470" y="115858"/>
                  </a:moveTo>
                  <a:lnTo>
                    <a:pt x="1014698" y="115858"/>
                  </a:lnTo>
                  <a:lnTo>
                    <a:pt x="1014698" y="35061"/>
                  </a:lnTo>
                  <a:lnTo>
                    <a:pt x="1017470" y="35061"/>
                  </a:lnTo>
                  <a:lnTo>
                    <a:pt x="1017470" y="115858"/>
                  </a:lnTo>
                  <a:close/>
                </a:path>
                <a:path w="1243964" h="144779">
                  <a:moveTo>
                    <a:pt x="1017470" y="20828"/>
                  </a:moveTo>
                  <a:lnTo>
                    <a:pt x="996648" y="20828"/>
                  </a:lnTo>
                  <a:lnTo>
                    <a:pt x="996648" y="0"/>
                  </a:lnTo>
                  <a:lnTo>
                    <a:pt x="1017470" y="0"/>
                  </a:lnTo>
                  <a:lnTo>
                    <a:pt x="1017470" y="2776"/>
                  </a:lnTo>
                  <a:lnTo>
                    <a:pt x="999420" y="2776"/>
                  </a:lnTo>
                  <a:lnTo>
                    <a:pt x="999420" y="18051"/>
                  </a:lnTo>
                  <a:lnTo>
                    <a:pt x="1017470" y="18051"/>
                  </a:lnTo>
                  <a:lnTo>
                    <a:pt x="1017470" y="20828"/>
                  </a:lnTo>
                  <a:close/>
                </a:path>
                <a:path w="1243964" h="144779">
                  <a:moveTo>
                    <a:pt x="1002201" y="18051"/>
                  </a:moveTo>
                  <a:lnTo>
                    <a:pt x="999420" y="18051"/>
                  </a:lnTo>
                  <a:lnTo>
                    <a:pt x="999420" y="2776"/>
                  </a:lnTo>
                  <a:lnTo>
                    <a:pt x="1002201" y="2776"/>
                  </a:lnTo>
                  <a:lnTo>
                    <a:pt x="1002201" y="18051"/>
                  </a:lnTo>
                  <a:close/>
                </a:path>
                <a:path w="1243964" h="144779">
                  <a:moveTo>
                    <a:pt x="1011917" y="18051"/>
                  </a:moveTo>
                  <a:lnTo>
                    <a:pt x="1002201" y="18051"/>
                  </a:lnTo>
                  <a:lnTo>
                    <a:pt x="1002201" y="2776"/>
                  </a:lnTo>
                  <a:lnTo>
                    <a:pt x="1011917" y="2776"/>
                  </a:lnTo>
                  <a:lnTo>
                    <a:pt x="1011917" y="18051"/>
                  </a:lnTo>
                  <a:close/>
                </a:path>
                <a:path w="1243964" h="144779">
                  <a:moveTo>
                    <a:pt x="1014698" y="18051"/>
                  </a:moveTo>
                  <a:lnTo>
                    <a:pt x="1011917" y="18051"/>
                  </a:lnTo>
                  <a:lnTo>
                    <a:pt x="1011917" y="2776"/>
                  </a:lnTo>
                  <a:lnTo>
                    <a:pt x="1014698" y="2776"/>
                  </a:lnTo>
                  <a:lnTo>
                    <a:pt x="1014698" y="18051"/>
                  </a:lnTo>
                  <a:close/>
                </a:path>
                <a:path w="1243964" h="144779">
                  <a:moveTo>
                    <a:pt x="1017470" y="18051"/>
                  </a:moveTo>
                  <a:lnTo>
                    <a:pt x="1014698" y="18051"/>
                  </a:lnTo>
                  <a:lnTo>
                    <a:pt x="1014698" y="2776"/>
                  </a:lnTo>
                  <a:lnTo>
                    <a:pt x="1017470" y="2776"/>
                  </a:lnTo>
                  <a:lnTo>
                    <a:pt x="1017470" y="18051"/>
                  </a:lnTo>
                  <a:close/>
                </a:path>
                <a:path w="1243964" h="144779">
                  <a:moveTo>
                    <a:pt x="1057046" y="40678"/>
                  </a:moveTo>
                  <a:lnTo>
                    <a:pt x="1072353" y="31416"/>
                  </a:lnTo>
                  <a:lnTo>
                    <a:pt x="1078715" y="31416"/>
                  </a:lnTo>
                  <a:lnTo>
                    <a:pt x="1081325" y="31670"/>
                  </a:lnTo>
                  <a:lnTo>
                    <a:pt x="1086240" y="33067"/>
                  </a:lnTo>
                  <a:lnTo>
                    <a:pt x="1088478" y="34083"/>
                  </a:lnTo>
                  <a:lnTo>
                    <a:pt x="1072667" y="34083"/>
                  </a:lnTo>
                  <a:lnTo>
                    <a:pt x="1069733" y="34591"/>
                  </a:lnTo>
                  <a:lnTo>
                    <a:pt x="1064580" y="36369"/>
                  </a:lnTo>
                  <a:lnTo>
                    <a:pt x="1062399" y="37385"/>
                  </a:lnTo>
                  <a:lnTo>
                    <a:pt x="1058522" y="39544"/>
                  </a:lnTo>
                  <a:lnTo>
                    <a:pt x="1057046" y="40678"/>
                  </a:lnTo>
                  <a:close/>
                </a:path>
                <a:path w="1243964" h="144779">
                  <a:moveTo>
                    <a:pt x="1100392" y="43674"/>
                  </a:moveTo>
                  <a:lnTo>
                    <a:pt x="1099064" y="42084"/>
                  </a:lnTo>
                  <a:lnTo>
                    <a:pt x="1098546" y="41538"/>
                  </a:lnTo>
                  <a:lnTo>
                    <a:pt x="1101080" y="39417"/>
                  </a:lnTo>
                  <a:lnTo>
                    <a:pt x="1121025" y="31416"/>
                  </a:lnTo>
                  <a:lnTo>
                    <a:pt x="1129150" y="31416"/>
                  </a:lnTo>
                  <a:lnTo>
                    <a:pt x="1133084" y="32051"/>
                  </a:lnTo>
                  <a:lnTo>
                    <a:pt x="1138160" y="34083"/>
                  </a:lnTo>
                  <a:lnTo>
                    <a:pt x="1121321" y="34083"/>
                  </a:lnTo>
                  <a:lnTo>
                    <a:pt x="1118015" y="34591"/>
                  </a:lnTo>
                  <a:lnTo>
                    <a:pt x="1111939" y="36623"/>
                  </a:lnTo>
                  <a:lnTo>
                    <a:pt x="1109262" y="37766"/>
                  </a:lnTo>
                  <a:lnTo>
                    <a:pt x="1104633" y="40433"/>
                  </a:lnTo>
                  <a:lnTo>
                    <a:pt x="1102728" y="41703"/>
                  </a:lnTo>
                  <a:lnTo>
                    <a:pt x="1100392" y="43674"/>
                  </a:lnTo>
                  <a:close/>
                </a:path>
                <a:path w="1243964" h="144779">
                  <a:moveTo>
                    <a:pt x="1057046" y="118538"/>
                  </a:moveTo>
                  <a:lnTo>
                    <a:pt x="1036215" y="118538"/>
                  </a:lnTo>
                  <a:lnTo>
                    <a:pt x="1036215" y="32178"/>
                  </a:lnTo>
                  <a:lnTo>
                    <a:pt x="1057046" y="32178"/>
                  </a:lnTo>
                  <a:lnTo>
                    <a:pt x="1057046" y="34972"/>
                  </a:lnTo>
                  <a:lnTo>
                    <a:pt x="1038996" y="34972"/>
                  </a:lnTo>
                  <a:lnTo>
                    <a:pt x="1038996" y="115744"/>
                  </a:lnTo>
                  <a:lnTo>
                    <a:pt x="1057046" y="115744"/>
                  </a:lnTo>
                  <a:lnTo>
                    <a:pt x="1057046" y="118538"/>
                  </a:lnTo>
                  <a:close/>
                </a:path>
                <a:path w="1243964" h="144779">
                  <a:moveTo>
                    <a:pt x="1059149" y="42592"/>
                  </a:moveTo>
                  <a:lnTo>
                    <a:pt x="1057046" y="42592"/>
                  </a:lnTo>
                  <a:lnTo>
                    <a:pt x="1057046" y="40678"/>
                  </a:lnTo>
                  <a:lnTo>
                    <a:pt x="1072667" y="34083"/>
                  </a:lnTo>
                  <a:lnTo>
                    <a:pt x="1078458" y="34083"/>
                  </a:lnTo>
                  <a:lnTo>
                    <a:pt x="1080811" y="34464"/>
                  </a:lnTo>
                  <a:lnTo>
                    <a:pt x="1085269" y="35734"/>
                  </a:lnTo>
                  <a:lnTo>
                    <a:pt x="1087307" y="36623"/>
                  </a:lnTo>
                  <a:lnTo>
                    <a:pt x="1087770" y="36877"/>
                  </a:lnTo>
                  <a:lnTo>
                    <a:pt x="1072981" y="36877"/>
                  </a:lnTo>
                  <a:lnTo>
                    <a:pt x="1070352" y="37258"/>
                  </a:lnTo>
                  <a:lnTo>
                    <a:pt x="1065666" y="38909"/>
                  </a:lnTo>
                  <a:lnTo>
                    <a:pt x="1063637" y="39798"/>
                  </a:lnTo>
                  <a:lnTo>
                    <a:pt x="1060132" y="41830"/>
                  </a:lnTo>
                  <a:lnTo>
                    <a:pt x="1059149" y="42592"/>
                  </a:lnTo>
                  <a:close/>
                </a:path>
                <a:path w="1243964" h="144779">
                  <a:moveTo>
                    <a:pt x="1096469" y="43325"/>
                  </a:moveTo>
                  <a:lnTo>
                    <a:pt x="1078458" y="34083"/>
                  </a:lnTo>
                  <a:lnTo>
                    <a:pt x="1088478" y="34083"/>
                  </a:lnTo>
                  <a:lnTo>
                    <a:pt x="1092555" y="36369"/>
                  </a:lnTo>
                  <a:lnTo>
                    <a:pt x="1094413" y="37639"/>
                  </a:lnTo>
                  <a:lnTo>
                    <a:pt x="1097737" y="40687"/>
                  </a:lnTo>
                  <a:lnTo>
                    <a:pt x="1098546" y="41538"/>
                  </a:lnTo>
                  <a:lnTo>
                    <a:pt x="1096832" y="42973"/>
                  </a:lnTo>
                  <a:lnTo>
                    <a:pt x="1096469" y="43325"/>
                  </a:lnTo>
                  <a:close/>
                </a:path>
                <a:path w="1243964" h="144779">
                  <a:moveTo>
                    <a:pt x="1102499" y="45513"/>
                  </a:moveTo>
                  <a:lnTo>
                    <a:pt x="1098270" y="45513"/>
                  </a:lnTo>
                  <a:lnTo>
                    <a:pt x="1100442" y="43735"/>
                  </a:lnTo>
                  <a:lnTo>
                    <a:pt x="1121321" y="34083"/>
                  </a:lnTo>
                  <a:lnTo>
                    <a:pt x="1128788" y="34083"/>
                  </a:lnTo>
                  <a:lnTo>
                    <a:pt x="1132379" y="34845"/>
                  </a:lnTo>
                  <a:lnTo>
                    <a:pt x="1137401" y="36877"/>
                  </a:lnTo>
                  <a:lnTo>
                    <a:pt x="1121625" y="36877"/>
                  </a:lnTo>
                  <a:lnTo>
                    <a:pt x="1118606" y="37385"/>
                  </a:lnTo>
                  <a:lnTo>
                    <a:pt x="1112986" y="39290"/>
                  </a:lnTo>
                  <a:lnTo>
                    <a:pt x="1110472" y="40306"/>
                  </a:lnTo>
                  <a:lnTo>
                    <a:pt x="1106138" y="42719"/>
                  </a:lnTo>
                  <a:lnTo>
                    <a:pt x="1104366" y="43989"/>
                  </a:lnTo>
                  <a:lnTo>
                    <a:pt x="1102499" y="45513"/>
                  </a:lnTo>
                  <a:close/>
                </a:path>
                <a:path w="1243964" h="144779">
                  <a:moveTo>
                    <a:pt x="1154858" y="115744"/>
                  </a:moveTo>
                  <a:lnTo>
                    <a:pt x="1152077" y="115744"/>
                  </a:lnTo>
                  <a:lnTo>
                    <a:pt x="1152014" y="58594"/>
                  </a:lnTo>
                  <a:lnTo>
                    <a:pt x="1151382" y="54784"/>
                  </a:lnTo>
                  <a:lnTo>
                    <a:pt x="1128788" y="34083"/>
                  </a:lnTo>
                  <a:lnTo>
                    <a:pt x="1138160" y="34083"/>
                  </a:lnTo>
                  <a:lnTo>
                    <a:pt x="1154749" y="57959"/>
                  </a:lnTo>
                  <a:lnTo>
                    <a:pt x="1154858" y="115744"/>
                  </a:lnTo>
                  <a:close/>
                </a:path>
                <a:path w="1243964" h="144779">
                  <a:moveTo>
                    <a:pt x="1041768" y="115744"/>
                  </a:moveTo>
                  <a:lnTo>
                    <a:pt x="1038996" y="115744"/>
                  </a:lnTo>
                  <a:lnTo>
                    <a:pt x="1038996" y="34972"/>
                  </a:lnTo>
                  <a:lnTo>
                    <a:pt x="1041768" y="34972"/>
                  </a:lnTo>
                  <a:lnTo>
                    <a:pt x="1041768" y="115744"/>
                  </a:lnTo>
                  <a:close/>
                </a:path>
                <a:path w="1243964" h="144779">
                  <a:moveTo>
                    <a:pt x="1051493" y="115744"/>
                  </a:moveTo>
                  <a:lnTo>
                    <a:pt x="1041768" y="115744"/>
                  </a:lnTo>
                  <a:lnTo>
                    <a:pt x="1041768" y="34972"/>
                  </a:lnTo>
                  <a:lnTo>
                    <a:pt x="1051493" y="34972"/>
                  </a:lnTo>
                  <a:lnTo>
                    <a:pt x="1051493" y="45386"/>
                  </a:lnTo>
                  <a:lnTo>
                    <a:pt x="1094542" y="45386"/>
                  </a:lnTo>
                  <a:lnTo>
                    <a:pt x="1094916" y="45767"/>
                  </a:lnTo>
                  <a:lnTo>
                    <a:pt x="1069143" y="45767"/>
                  </a:lnTo>
                  <a:lnTo>
                    <a:pt x="1066676" y="46148"/>
                  </a:lnTo>
                  <a:lnTo>
                    <a:pt x="1051493" y="57070"/>
                  </a:lnTo>
                  <a:lnTo>
                    <a:pt x="1051493" y="115744"/>
                  </a:lnTo>
                  <a:close/>
                </a:path>
                <a:path w="1243964" h="144779">
                  <a:moveTo>
                    <a:pt x="1056284" y="45386"/>
                  </a:moveTo>
                  <a:lnTo>
                    <a:pt x="1051493" y="45386"/>
                  </a:lnTo>
                  <a:lnTo>
                    <a:pt x="1051493" y="34972"/>
                  </a:lnTo>
                  <a:lnTo>
                    <a:pt x="1054265" y="34972"/>
                  </a:lnTo>
                  <a:lnTo>
                    <a:pt x="1054236" y="39544"/>
                  </a:lnTo>
                  <a:lnTo>
                    <a:pt x="1053169" y="40560"/>
                  </a:lnTo>
                  <a:lnTo>
                    <a:pt x="1054155" y="41576"/>
                  </a:lnTo>
                  <a:lnTo>
                    <a:pt x="1054265" y="42592"/>
                  </a:lnTo>
                  <a:lnTo>
                    <a:pt x="1059149" y="42592"/>
                  </a:lnTo>
                  <a:lnTo>
                    <a:pt x="1058494" y="43100"/>
                  </a:lnTo>
                  <a:lnTo>
                    <a:pt x="1056284" y="45386"/>
                  </a:lnTo>
                  <a:close/>
                </a:path>
                <a:path w="1243964" h="144779">
                  <a:moveTo>
                    <a:pt x="1054265" y="39517"/>
                  </a:moveTo>
                  <a:lnTo>
                    <a:pt x="1054265" y="34972"/>
                  </a:lnTo>
                  <a:lnTo>
                    <a:pt x="1057046" y="34972"/>
                  </a:lnTo>
                  <a:lnTo>
                    <a:pt x="1057046" y="37182"/>
                  </a:lnTo>
                  <a:lnTo>
                    <a:pt x="1056913" y="37258"/>
                  </a:lnTo>
                  <a:lnTo>
                    <a:pt x="1054903" y="38909"/>
                  </a:lnTo>
                  <a:lnTo>
                    <a:pt x="1054265" y="39517"/>
                  </a:lnTo>
                  <a:close/>
                </a:path>
                <a:path w="1243964" h="144779">
                  <a:moveTo>
                    <a:pt x="1094542" y="45386"/>
                  </a:moveTo>
                  <a:lnTo>
                    <a:pt x="1056284" y="45386"/>
                  </a:lnTo>
                  <a:lnTo>
                    <a:pt x="1058494" y="43100"/>
                  </a:lnTo>
                  <a:lnTo>
                    <a:pt x="1072981" y="36877"/>
                  </a:lnTo>
                  <a:lnTo>
                    <a:pt x="1078191" y="36877"/>
                  </a:lnTo>
                  <a:lnTo>
                    <a:pt x="1094542" y="45386"/>
                  </a:lnTo>
                  <a:close/>
                </a:path>
                <a:path w="1243964" h="144779">
                  <a:moveTo>
                    <a:pt x="1098042" y="49704"/>
                  </a:moveTo>
                  <a:lnTo>
                    <a:pt x="1078191" y="36877"/>
                  </a:lnTo>
                  <a:lnTo>
                    <a:pt x="1087770" y="36877"/>
                  </a:lnTo>
                  <a:lnTo>
                    <a:pt x="1091012" y="38655"/>
                  </a:lnTo>
                  <a:lnTo>
                    <a:pt x="1092698" y="39798"/>
                  </a:lnTo>
                  <a:lnTo>
                    <a:pt x="1095887" y="42719"/>
                  </a:lnTo>
                  <a:lnTo>
                    <a:pt x="1096469" y="43325"/>
                  </a:lnTo>
                  <a:lnTo>
                    <a:pt x="1096308" y="43481"/>
                  </a:lnTo>
                  <a:lnTo>
                    <a:pt x="1098270" y="45513"/>
                  </a:lnTo>
                  <a:lnTo>
                    <a:pt x="1102499" y="45513"/>
                  </a:lnTo>
                  <a:lnTo>
                    <a:pt x="1100632" y="47037"/>
                  </a:lnTo>
                  <a:lnTo>
                    <a:pt x="1098042" y="49704"/>
                  </a:lnTo>
                  <a:close/>
                </a:path>
                <a:path w="1243964" h="144779">
                  <a:moveTo>
                    <a:pt x="1107595" y="49704"/>
                  </a:moveTo>
                  <a:lnTo>
                    <a:pt x="1098042" y="49704"/>
                  </a:lnTo>
                  <a:lnTo>
                    <a:pt x="1100632" y="47037"/>
                  </a:lnTo>
                  <a:lnTo>
                    <a:pt x="1121625" y="36877"/>
                  </a:lnTo>
                  <a:lnTo>
                    <a:pt x="1128426" y="36877"/>
                  </a:lnTo>
                  <a:lnTo>
                    <a:pt x="1131674" y="37512"/>
                  </a:lnTo>
                  <a:lnTo>
                    <a:pt x="1137570" y="39925"/>
                  </a:lnTo>
                  <a:lnTo>
                    <a:pt x="1140113" y="41576"/>
                  </a:lnTo>
                  <a:lnTo>
                    <a:pt x="1144191" y="45767"/>
                  </a:lnTo>
                  <a:lnTo>
                    <a:pt x="1118244" y="45767"/>
                  </a:lnTo>
                  <a:lnTo>
                    <a:pt x="1115949" y="46148"/>
                  </a:lnTo>
                  <a:lnTo>
                    <a:pt x="1111834" y="47418"/>
                  </a:lnTo>
                  <a:lnTo>
                    <a:pt x="1110005" y="48307"/>
                  </a:lnTo>
                  <a:lnTo>
                    <a:pt x="1107595" y="49704"/>
                  </a:lnTo>
                  <a:close/>
                </a:path>
                <a:path w="1243964" h="144779">
                  <a:moveTo>
                    <a:pt x="1152077" y="115744"/>
                  </a:moveTo>
                  <a:lnTo>
                    <a:pt x="1149296" y="115744"/>
                  </a:lnTo>
                  <a:lnTo>
                    <a:pt x="1149191" y="58594"/>
                  </a:lnTo>
                  <a:lnTo>
                    <a:pt x="1148688" y="55546"/>
                  </a:lnTo>
                  <a:lnTo>
                    <a:pt x="1128426" y="36877"/>
                  </a:lnTo>
                  <a:lnTo>
                    <a:pt x="1137401" y="36877"/>
                  </a:lnTo>
                  <a:lnTo>
                    <a:pt x="1152014" y="58594"/>
                  </a:lnTo>
                  <a:lnTo>
                    <a:pt x="1152077" y="115744"/>
                  </a:lnTo>
                  <a:close/>
                </a:path>
                <a:path w="1243964" h="144779">
                  <a:moveTo>
                    <a:pt x="1055141" y="42592"/>
                  </a:moveTo>
                  <a:lnTo>
                    <a:pt x="1054402" y="41830"/>
                  </a:lnTo>
                  <a:lnTo>
                    <a:pt x="1054369" y="39417"/>
                  </a:lnTo>
                  <a:lnTo>
                    <a:pt x="1054903" y="38909"/>
                  </a:lnTo>
                  <a:lnTo>
                    <a:pt x="1056913" y="37258"/>
                  </a:lnTo>
                  <a:lnTo>
                    <a:pt x="1057046" y="37182"/>
                  </a:lnTo>
                  <a:lnTo>
                    <a:pt x="1057046" y="39798"/>
                  </a:lnTo>
                  <a:lnTo>
                    <a:pt x="1055141" y="39798"/>
                  </a:lnTo>
                  <a:lnTo>
                    <a:pt x="1055141" y="42592"/>
                  </a:lnTo>
                  <a:close/>
                </a:path>
                <a:path w="1243964" h="144779">
                  <a:moveTo>
                    <a:pt x="1054265" y="41689"/>
                  </a:moveTo>
                  <a:lnTo>
                    <a:pt x="1053169" y="40560"/>
                  </a:lnTo>
                  <a:lnTo>
                    <a:pt x="1054265" y="39517"/>
                  </a:lnTo>
                  <a:lnTo>
                    <a:pt x="1054265" y="41689"/>
                  </a:lnTo>
                  <a:close/>
                </a:path>
                <a:path w="1243964" h="144779">
                  <a:moveTo>
                    <a:pt x="1055141" y="42592"/>
                  </a:moveTo>
                  <a:lnTo>
                    <a:pt x="1055141" y="39798"/>
                  </a:lnTo>
                  <a:lnTo>
                    <a:pt x="1057046" y="39798"/>
                  </a:lnTo>
                  <a:lnTo>
                    <a:pt x="1057034" y="40687"/>
                  </a:lnTo>
                  <a:lnTo>
                    <a:pt x="1056703" y="40941"/>
                  </a:lnTo>
                  <a:lnTo>
                    <a:pt x="1055141" y="42592"/>
                  </a:lnTo>
                  <a:close/>
                </a:path>
                <a:path w="1243964" h="144779">
                  <a:moveTo>
                    <a:pt x="1057046" y="42592"/>
                  </a:moveTo>
                  <a:lnTo>
                    <a:pt x="1055141" y="42592"/>
                  </a:lnTo>
                  <a:lnTo>
                    <a:pt x="1056703" y="40941"/>
                  </a:lnTo>
                  <a:lnTo>
                    <a:pt x="1057046" y="40678"/>
                  </a:lnTo>
                  <a:lnTo>
                    <a:pt x="1057046" y="42592"/>
                  </a:lnTo>
                  <a:close/>
                </a:path>
                <a:path w="1243964" h="144779">
                  <a:moveTo>
                    <a:pt x="1098270" y="45513"/>
                  </a:moveTo>
                  <a:lnTo>
                    <a:pt x="1097108" y="43989"/>
                  </a:lnTo>
                  <a:lnTo>
                    <a:pt x="1096469" y="43325"/>
                  </a:lnTo>
                  <a:lnTo>
                    <a:pt x="1096832" y="42973"/>
                  </a:lnTo>
                  <a:lnTo>
                    <a:pt x="1098546" y="41538"/>
                  </a:lnTo>
                  <a:lnTo>
                    <a:pt x="1099185" y="42211"/>
                  </a:lnTo>
                  <a:lnTo>
                    <a:pt x="1100392" y="43674"/>
                  </a:lnTo>
                  <a:lnTo>
                    <a:pt x="1099718" y="44243"/>
                  </a:lnTo>
                  <a:lnTo>
                    <a:pt x="1098737" y="45005"/>
                  </a:lnTo>
                  <a:lnTo>
                    <a:pt x="1098270" y="45513"/>
                  </a:lnTo>
                  <a:close/>
                </a:path>
                <a:path w="1243964" h="144779">
                  <a:moveTo>
                    <a:pt x="1055141" y="42592"/>
                  </a:moveTo>
                  <a:lnTo>
                    <a:pt x="1054265" y="42592"/>
                  </a:lnTo>
                  <a:lnTo>
                    <a:pt x="1054265" y="41689"/>
                  </a:lnTo>
                  <a:lnTo>
                    <a:pt x="1055141" y="42592"/>
                  </a:lnTo>
                  <a:close/>
                </a:path>
                <a:path w="1243964" h="144779">
                  <a:moveTo>
                    <a:pt x="1098270" y="45513"/>
                  </a:moveTo>
                  <a:lnTo>
                    <a:pt x="1096308" y="43481"/>
                  </a:lnTo>
                  <a:lnTo>
                    <a:pt x="1096469" y="43325"/>
                  </a:lnTo>
                  <a:lnTo>
                    <a:pt x="1097108" y="43989"/>
                  </a:lnTo>
                  <a:lnTo>
                    <a:pt x="1098270" y="45513"/>
                  </a:lnTo>
                  <a:close/>
                </a:path>
                <a:path w="1243964" h="144779">
                  <a:moveTo>
                    <a:pt x="1098270" y="45513"/>
                  </a:moveTo>
                  <a:lnTo>
                    <a:pt x="1098737" y="45005"/>
                  </a:lnTo>
                  <a:lnTo>
                    <a:pt x="1099718" y="44243"/>
                  </a:lnTo>
                  <a:lnTo>
                    <a:pt x="1100392" y="43674"/>
                  </a:lnTo>
                  <a:lnTo>
                    <a:pt x="1098270" y="45513"/>
                  </a:lnTo>
                  <a:close/>
                </a:path>
                <a:path w="1243964" h="144779">
                  <a:moveTo>
                    <a:pt x="1054265" y="115744"/>
                  </a:moveTo>
                  <a:lnTo>
                    <a:pt x="1051493" y="115744"/>
                  </a:lnTo>
                  <a:lnTo>
                    <a:pt x="1051493" y="57070"/>
                  </a:lnTo>
                  <a:lnTo>
                    <a:pt x="1069143" y="45767"/>
                  </a:lnTo>
                  <a:lnTo>
                    <a:pt x="1074029" y="45767"/>
                  </a:lnTo>
                  <a:lnTo>
                    <a:pt x="1076220" y="46021"/>
                  </a:lnTo>
                  <a:lnTo>
                    <a:pt x="1080639" y="47291"/>
                  </a:lnTo>
                  <a:lnTo>
                    <a:pt x="1082687" y="48434"/>
                  </a:lnTo>
                  <a:lnTo>
                    <a:pt x="1082848" y="48561"/>
                  </a:lnTo>
                  <a:lnTo>
                    <a:pt x="1069486" y="48561"/>
                  </a:lnTo>
                  <a:lnTo>
                    <a:pt x="1067362" y="48942"/>
                  </a:lnTo>
                  <a:lnTo>
                    <a:pt x="1054731" y="57451"/>
                  </a:lnTo>
                  <a:lnTo>
                    <a:pt x="1054265" y="57959"/>
                  </a:lnTo>
                  <a:lnTo>
                    <a:pt x="1054265" y="115744"/>
                  </a:lnTo>
                  <a:close/>
                </a:path>
                <a:path w="1243964" h="144779">
                  <a:moveTo>
                    <a:pt x="1100442" y="115744"/>
                  </a:moveTo>
                  <a:lnTo>
                    <a:pt x="1090717" y="115744"/>
                  </a:lnTo>
                  <a:lnTo>
                    <a:pt x="1090717" y="60753"/>
                  </a:lnTo>
                  <a:lnTo>
                    <a:pt x="1090155" y="57959"/>
                  </a:lnTo>
                  <a:lnTo>
                    <a:pt x="1074029" y="45767"/>
                  </a:lnTo>
                  <a:lnTo>
                    <a:pt x="1094916" y="45767"/>
                  </a:lnTo>
                  <a:lnTo>
                    <a:pt x="1095241" y="46148"/>
                  </a:lnTo>
                  <a:lnTo>
                    <a:pt x="1098042" y="49704"/>
                  </a:lnTo>
                  <a:lnTo>
                    <a:pt x="1107595" y="49704"/>
                  </a:lnTo>
                  <a:lnTo>
                    <a:pt x="1100442" y="56308"/>
                  </a:lnTo>
                  <a:lnTo>
                    <a:pt x="1100442" y="115744"/>
                  </a:lnTo>
                  <a:close/>
                </a:path>
                <a:path w="1243964" h="144779">
                  <a:moveTo>
                    <a:pt x="1103214" y="115744"/>
                  </a:moveTo>
                  <a:lnTo>
                    <a:pt x="1100442" y="115744"/>
                  </a:lnTo>
                  <a:lnTo>
                    <a:pt x="1100442" y="56308"/>
                  </a:lnTo>
                  <a:lnTo>
                    <a:pt x="1118244" y="45767"/>
                  </a:lnTo>
                  <a:lnTo>
                    <a:pt x="1122978" y="45767"/>
                  </a:lnTo>
                  <a:lnTo>
                    <a:pt x="1125169" y="46021"/>
                  </a:lnTo>
                  <a:lnTo>
                    <a:pt x="1129598" y="47291"/>
                  </a:lnTo>
                  <a:lnTo>
                    <a:pt x="1131627" y="48434"/>
                  </a:lnTo>
                  <a:lnTo>
                    <a:pt x="1131785" y="48561"/>
                  </a:lnTo>
                  <a:lnTo>
                    <a:pt x="1118549" y="48561"/>
                  </a:lnTo>
                  <a:lnTo>
                    <a:pt x="1116539" y="48815"/>
                  </a:lnTo>
                  <a:lnTo>
                    <a:pt x="1103214" y="57324"/>
                  </a:lnTo>
                  <a:lnTo>
                    <a:pt x="1103214" y="115744"/>
                  </a:lnTo>
                  <a:close/>
                </a:path>
                <a:path w="1243964" h="144779">
                  <a:moveTo>
                    <a:pt x="1149296" y="115744"/>
                  </a:moveTo>
                  <a:lnTo>
                    <a:pt x="1139580" y="115744"/>
                  </a:lnTo>
                  <a:lnTo>
                    <a:pt x="1139580" y="60753"/>
                  </a:lnTo>
                  <a:lnTo>
                    <a:pt x="1139009" y="57959"/>
                  </a:lnTo>
                  <a:lnTo>
                    <a:pt x="1122978" y="45767"/>
                  </a:lnTo>
                  <a:lnTo>
                    <a:pt x="1144191" y="45767"/>
                  </a:lnTo>
                  <a:lnTo>
                    <a:pt x="1149191" y="58594"/>
                  </a:lnTo>
                  <a:lnTo>
                    <a:pt x="1149296" y="115744"/>
                  </a:lnTo>
                  <a:close/>
                </a:path>
                <a:path w="1243964" h="144779">
                  <a:moveTo>
                    <a:pt x="1056436" y="59737"/>
                  </a:moveTo>
                  <a:lnTo>
                    <a:pt x="1054265" y="57959"/>
                  </a:lnTo>
                  <a:lnTo>
                    <a:pt x="1055712" y="56308"/>
                  </a:lnTo>
                  <a:lnTo>
                    <a:pt x="1057494" y="54403"/>
                  </a:lnTo>
                  <a:lnTo>
                    <a:pt x="1069486" y="48561"/>
                  </a:lnTo>
                  <a:lnTo>
                    <a:pt x="1073762" y="48561"/>
                  </a:lnTo>
                  <a:lnTo>
                    <a:pt x="1075705" y="48815"/>
                  </a:lnTo>
                  <a:lnTo>
                    <a:pt x="1079525" y="49958"/>
                  </a:lnTo>
                  <a:lnTo>
                    <a:pt x="1081249" y="50847"/>
                  </a:lnTo>
                  <a:lnTo>
                    <a:pt x="1081895" y="51355"/>
                  </a:lnTo>
                  <a:lnTo>
                    <a:pt x="1069829" y="51355"/>
                  </a:lnTo>
                  <a:lnTo>
                    <a:pt x="1068038" y="51609"/>
                  </a:lnTo>
                  <a:lnTo>
                    <a:pt x="1058031" y="57959"/>
                  </a:lnTo>
                  <a:lnTo>
                    <a:pt x="1057046" y="57959"/>
                  </a:lnTo>
                  <a:lnTo>
                    <a:pt x="1057046" y="59017"/>
                  </a:lnTo>
                  <a:lnTo>
                    <a:pt x="1056436" y="59737"/>
                  </a:lnTo>
                  <a:close/>
                </a:path>
                <a:path w="1243964" h="144779">
                  <a:moveTo>
                    <a:pt x="1090717" y="115744"/>
                  </a:moveTo>
                  <a:lnTo>
                    <a:pt x="1087945" y="115744"/>
                  </a:lnTo>
                  <a:lnTo>
                    <a:pt x="1087845" y="60753"/>
                  </a:lnTo>
                  <a:lnTo>
                    <a:pt x="1087469" y="58848"/>
                  </a:lnTo>
                  <a:lnTo>
                    <a:pt x="1073762" y="48561"/>
                  </a:lnTo>
                  <a:lnTo>
                    <a:pt x="1082848" y="48561"/>
                  </a:lnTo>
                  <a:lnTo>
                    <a:pt x="1086373" y="51355"/>
                  </a:lnTo>
                  <a:lnTo>
                    <a:pt x="1087878" y="53260"/>
                  </a:lnTo>
                  <a:lnTo>
                    <a:pt x="1090155" y="57959"/>
                  </a:lnTo>
                  <a:lnTo>
                    <a:pt x="1090717" y="60753"/>
                  </a:lnTo>
                  <a:lnTo>
                    <a:pt x="1090717" y="115744"/>
                  </a:lnTo>
                  <a:close/>
                </a:path>
                <a:path w="1243964" h="144779">
                  <a:moveTo>
                    <a:pt x="1105385" y="58975"/>
                  </a:moveTo>
                  <a:lnTo>
                    <a:pt x="1103214" y="57324"/>
                  </a:lnTo>
                  <a:lnTo>
                    <a:pt x="1103909" y="56435"/>
                  </a:lnTo>
                  <a:lnTo>
                    <a:pt x="1104804" y="55546"/>
                  </a:lnTo>
                  <a:lnTo>
                    <a:pt x="1118549" y="48561"/>
                  </a:lnTo>
                  <a:lnTo>
                    <a:pt x="1122711" y="48561"/>
                  </a:lnTo>
                  <a:lnTo>
                    <a:pt x="1124654" y="48815"/>
                  </a:lnTo>
                  <a:lnTo>
                    <a:pt x="1128474" y="49958"/>
                  </a:lnTo>
                  <a:lnTo>
                    <a:pt x="1130179" y="50847"/>
                  </a:lnTo>
                  <a:lnTo>
                    <a:pt x="1130813" y="51355"/>
                  </a:lnTo>
                  <a:lnTo>
                    <a:pt x="1118844" y="51355"/>
                  </a:lnTo>
                  <a:lnTo>
                    <a:pt x="1117130" y="51609"/>
                  </a:lnTo>
                  <a:lnTo>
                    <a:pt x="1106934" y="57324"/>
                  </a:lnTo>
                  <a:lnTo>
                    <a:pt x="1105995" y="57324"/>
                  </a:lnTo>
                  <a:lnTo>
                    <a:pt x="1105873" y="58467"/>
                  </a:lnTo>
                  <a:lnTo>
                    <a:pt x="1105385" y="58975"/>
                  </a:lnTo>
                  <a:close/>
                </a:path>
                <a:path w="1243964" h="144779">
                  <a:moveTo>
                    <a:pt x="1139580" y="115744"/>
                  </a:moveTo>
                  <a:lnTo>
                    <a:pt x="1136799" y="115744"/>
                  </a:lnTo>
                  <a:lnTo>
                    <a:pt x="1136699" y="60753"/>
                  </a:lnTo>
                  <a:lnTo>
                    <a:pt x="1136323" y="58848"/>
                  </a:lnTo>
                  <a:lnTo>
                    <a:pt x="1122711" y="48561"/>
                  </a:lnTo>
                  <a:lnTo>
                    <a:pt x="1131785" y="48561"/>
                  </a:lnTo>
                  <a:lnTo>
                    <a:pt x="1135256" y="51355"/>
                  </a:lnTo>
                  <a:lnTo>
                    <a:pt x="1136742" y="53260"/>
                  </a:lnTo>
                  <a:lnTo>
                    <a:pt x="1139009" y="57959"/>
                  </a:lnTo>
                  <a:lnTo>
                    <a:pt x="1139580" y="60753"/>
                  </a:lnTo>
                  <a:lnTo>
                    <a:pt x="1139580" y="115744"/>
                  </a:lnTo>
                  <a:close/>
                </a:path>
                <a:path w="1243964" h="144779">
                  <a:moveTo>
                    <a:pt x="1105995" y="118538"/>
                  </a:moveTo>
                  <a:lnTo>
                    <a:pt x="1085164" y="118538"/>
                  </a:lnTo>
                  <a:lnTo>
                    <a:pt x="1085092" y="61261"/>
                  </a:lnTo>
                  <a:lnTo>
                    <a:pt x="1084783" y="59610"/>
                  </a:lnTo>
                  <a:lnTo>
                    <a:pt x="1073505" y="51355"/>
                  </a:lnTo>
                  <a:lnTo>
                    <a:pt x="1081895" y="51355"/>
                  </a:lnTo>
                  <a:lnTo>
                    <a:pt x="1087945" y="115744"/>
                  </a:lnTo>
                  <a:lnTo>
                    <a:pt x="1105995" y="115744"/>
                  </a:lnTo>
                  <a:lnTo>
                    <a:pt x="1105995" y="118538"/>
                  </a:lnTo>
                  <a:close/>
                </a:path>
                <a:path w="1243964" h="144779">
                  <a:moveTo>
                    <a:pt x="1154858" y="118538"/>
                  </a:moveTo>
                  <a:lnTo>
                    <a:pt x="1134027" y="118538"/>
                  </a:lnTo>
                  <a:lnTo>
                    <a:pt x="1133954" y="61261"/>
                  </a:lnTo>
                  <a:lnTo>
                    <a:pt x="1133636" y="59610"/>
                  </a:lnTo>
                  <a:lnTo>
                    <a:pt x="1122454" y="51355"/>
                  </a:lnTo>
                  <a:lnTo>
                    <a:pt x="1130813" y="51355"/>
                  </a:lnTo>
                  <a:lnTo>
                    <a:pt x="1136799" y="115744"/>
                  </a:lnTo>
                  <a:lnTo>
                    <a:pt x="1154858" y="115744"/>
                  </a:lnTo>
                  <a:lnTo>
                    <a:pt x="1154858" y="118538"/>
                  </a:lnTo>
                  <a:close/>
                </a:path>
                <a:path w="1243964" h="144779">
                  <a:moveTo>
                    <a:pt x="1105995" y="115744"/>
                  </a:moveTo>
                  <a:lnTo>
                    <a:pt x="1103214" y="115744"/>
                  </a:lnTo>
                  <a:lnTo>
                    <a:pt x="1103214" y="57324"/>
                  </a:lnTo>
                  <a:lnTo>
                    <a:pt x="1105385" y="58975"/>
                  </a:lnTo>
                  <a:lnTo>
                    <a:pt x="1105995" y="58975"/>
                  </a:lnTo>
                  <a:lnTo>
                    <a:pt x="1105995" y="115744"/>
                  </a:lnTo>
                  <a:close/>
                </a:path>
                <a:path w="1243964" h="144779">
                  <a:moveTo>
                    <a:pt x="1105995" y="58340"/>
                  </a:moveTo>
                  <a:lnTo>
                    <a:pt x="1105995" y="57324"/>
                  </a:lnTo>
                  <a:lnTo>
                    <a:pt x="1106934" y="57324"/>
                  </a:lnTo>
                  <a:lnTo>
                    <a:pt x="1106795" y="57451"/>
                  </a:lnTo>
                  <a:lnTo>
                    <a:pt x="1105995" y="58340"/>
                  </a:lnTo>
                  <a:close/>
                </a:path>
                <a:path w="1243964" h="144779">
                  <a:moveTo>
                    <a:pt x="1057046" y="115744"/>
                  </a:moveTo>
                  <a:lnTo>
                    <a:pt x="1054265" y="115744"/>
                  </a:lnTo>
                  <a:lnTo>
                    <a:pt x="1054265" y="57959"/>
                  </a:lnTo>
                  <a:lnTo>
                    <a:pt x="1056436" y="59737"/>
                  </a:lnTo>
                  <a:lnTo>
                    <a:pt x="1057046" y="59737"/>
                  </a:lnTo>
                  <a:lnTo>
                    <a:pt x="1057046" y="115744"/>
                  </a:lnTo>
                  <a:close/>
                </a:path>
                <a:path w="1243964" h="144779">
                  <a:moveTo>
                    <a:pt x="1057046" y="59017"/>
                  </a:moveTo>
                  <a:lnTo>
                    <a:pt x="1057046" y="57959"/>
                  </a:lnTo>
                  <a:lnTo>
                    <a:pt x="1058031" y="57959"/>
                  </a:lnTo>
                  <a:lnTo>
                    <a:pt x="1057046" y="59017"/>
                  </a:lnTo>
                  <a:close/>
                </a:path>
                <a:path w="1243964" h="144779">
                  <a:moveTo>
                    <a:pt x="1105995" y="58975"/>
                  </a:moveTo>
                  <a:lnTo>
                    <a:pt x="1105385" y="58975"/>
                  </a:lnTo>
                  <a:lnTo>
                    <a:pt x="1105995" y="58340"/>
                  </a:lnTo>
                  <a:lnTo>
                    <a:pt x="1105995" y="58975"/>
                  </a:lnTo>
                  <a:close/>
                </a:path>
                <a:path w="1243964" h="144779">
                  <a:moveTo>
                    <a:pt x="1057046" y="59737"/>
                  </a:moveTo>
                  <a:lnTo>
                    <a:pt x="1056436" y="59737"/>
                  </a:lnTo>
                  <a:lnTo>
                    <a:pt x="1057046" y="59017"/>
                  </a:lnTo>
                  <a:lnTo>
                    <a:pt x="1057046" y="59737"/>
                  </a:lnTo>
                  <a:close/>
                </a:path>
                <a:path w="1243964" h="144779">
                  <a:moveTo>
                    <a:pt x="1212980" y="119503"/>
                  </a:moveTo>
                  <a:lnTo>
                    <a:pt x="1203007" y="119503"/>
                  </a:lnTo>
                  <a:lnTo>
                    <a:pt x="1197397" y="118355"/>
                  </a:lnTo>
                  <a:lnTo>
                    <a:pt x="1172315" y="87473"/>
                  </a:lnTo>
                  <a:lnTo>
                    <a:pt x="1171517" y="81603"/>
                  </a:lnTo>
                  <a:lnTo>
                    <a:pt x="1171517" y="69466"/>
                  </a:lnTo>
                  <a:lnTo>
                    <a:pt x="1196416" y="32589"/>
                  </a:lnTo>
                  <a:lnTo>
                    <a:pt x="1201702" y="31416"/>
                  </a:lnTo>
                  <a:lnTo>
                    <a:pt x="1213704" y="31416"/>
                  </a:lnTo>
                  <a:lnTo>
                    <a:pt x="1218990" y="32589"/>
                  </a:lnTo>
                  <a:lnTo>
                    <a:pt x="1222112" y="34193"/>
                  </a:lnTo>
                  <a:lnTo>
                    <a:pt x="1202150" y="34193"/>
                  </a:lnTo>
                  <a:lnTo>
                    <a:pt x="1197292" y="35263"/>
                  </a:lnTo>
                  <a:lnTo>
                    <a:pt x="1174321" y="69466"/>
                  </a:lnTo>
                  <a:lnTo>
                    <a:pt x="1174323" y="81603"/>
                  </a:lnTo>
                  <a:lnTo>
                    <a:pt x="1198216" y="115670"/>
                  </a:lnTo>
                  <a:lnTo>
                    <a:pt x="1203426" y="116726"/>
                  </a:lnTo>
                  <a:lnTo>
                    <a:pt x="1226182" y="116726"/>
                  </a:lnTo>
                  <a:lnTo>
                    <a:pt x="1225105" y="117187"/>
                  </a:lnTo>
                  <a:lnTo>
                    <a:pt x="1222286" y="118040"/>
                  </a:lnTo>
                  <a:lnTo>
                    <a:pt x="1216247" y="119211"/>
                  </a:lnTo>
                  <a:lnTo>
                    <a:pt x="1212980" y="119503"/>
                  </a:lnTo>
                  <a:close/>
                </a:path>
                <a:path w="1243964" h="144779">
                  <a:moveTo>
                    <a:pt x="1212799" y="116726"/>
                  </a:moveTo>
                  <a:lnTo>
                    <a:pt x="1203426" y="116726"/>
                  </a:lnTo>
                  <a:lnTo>
                    <a:pt x="1198216" y="115670"/>
                  </a:lnTo>
                  <a:lnTo>
                    <a:pt x="1174323" y="81603"/>
                  </a:lnTo>
                  <a:lnTo>
                    <a:pt x="1174321" y="69466"/>
                  </a:lnTo>
                  <a:lnTo>
                    <a:pt x="1174985" y="64308"/>
                  </a:lnTo>
                  <a:lnTo>
                    <a:pt x="1202150" y="34193"/>
                  </a:lnTo>
                  <a:lnTo>
                    <a:pt x="1213256" y="34193"/>
                  </a:lnTo>
                  <a:lnTo>
                    <a:pt x="1218123" y="35263"/>
                  </a:lnTo>
                  <a:lnTo>
                    <a:pt x="1221442" y="36970"/>
                  </a:lnTo>
                  <a:lnTo>
                    <a:pt x="1202597" y="36970"/>
                  </a:lnTo>
                  <a:lnTo>
                    <a:pt x="1198159" y="37938"/>
                  </a:lnTo>
                  <a:lnTo>
                    <a:pt x="1177134" y="69466"/>
                  </a:lnTo>
                  <a:lnTo>
                    <a:pt x="1177138" y="81603"/>
                  </a:lnTo>
                  <a:lnTo>
                    <a:pt x="1199035" y="112984"/>
                  </a:lnTo>
                  <a:lnTo>
                    <a:pt x="1203845" y="113949"/>
                  </a:lnTo>
                  <a:lnTo>
                    <a:pt x="1225609" y="113949"/>
                  </a:lnTo>
                  <a:lnTo>
                    <a:pt x="1224191" y="114556"/>
                  </a:lnTo>
                  <a:lnTo>
                    <a:pt x="1221562" y="115352"/>
                  </a:lnTo>
                  <a:lnTo>
                    <a:pt x="1215894" y="116451"/>
                  </a:lnTo>
                  <a:lnTo>
                    <a:pt x="1212799" y="116726"/>
                  </a:lnTo>
                  <a:close/>
                </a:path>
                <a:path w="1243964" h="144779">
                  <a:moveTo>
                    <a:pt x="1243726" y="81317"/>
                  </a:moveTo>
                  <a:lnTo>
                    <a:pt x="1240945" y="81317"/>
                  </a:lnTo>
                  <a:lnTo>
                    <a:pt x="1240913" y="69466"/>
                  </a:lnTo>
                  <a:lnTo>
                    <a:pt x="1240250" y="64308"/>
                  </a:lnTo>
                  <a:lnTo>
                    <a:pt x="1213256" y="34193"/>
                  </a:lnTo>
                  <a:lnTo>
                    <a:pt x="1222112" y="34193"/>
                  </a:lnTo>
                  <a:lnTo>
                    <a:pt x="1243726" y="69466"/>
                  </a:lnTo>
                  <a:lnTo>
                    <a:pt x="1243726" y="81317"/>
                  </a:lnTo>
                  <a:close/>
                </a:path>
                <a:path w="1243964" h="144779">
                  <a:moveTo>
                    <a:pt x="1212618" y="113949"/>
                  </a:moveTo>
                  <a:lnTo>
                    <a:pt x="1203845" y="113949"/>
                  </a:lnTo>
                  <a:lnTo>
                    <a:pt x="1199035" y="112984"/>
                  </a:lnTo>
                  <a:lnTo>
                    <a:pt x="1177138" y="81603"/>
                  </a:lnTo>
                  <a:lnTo>
                    <a:pt x="1177134" y="69466"/>
                  </a:lnTo>
                  <a:lnTo>
                    <a:pt x="1177744" y="64746"/>
                  </a:lnTo>
                  <a:lnTo>
                    <a:pt x="1202597" y="36970"/>
                  </a:lnTo>
                  <a:lnTo>
                    <a:pt x="1212808" y="36970"/>
                  </a:lnTo>
                  <a:lnTo>
                    <a:pt x="1217247" y="37938"/>
                  </a:lnTo>
                  <a:lnTo>
                    <a:pt x="1224806" y="41822"/>
                  </a:lnTo>
                  <a:lnTo>
                    <a:pt x="1227942" y="44480"/>
                  </a:lnTo>
                  <a:lnTo>
                    <a:pt x="1228940" y="45823"/>
                  </a:lnTo>
                  <a:lnTo>
                    <a:pt x="1204655" y="45823"/>
                  </a:lnTo>
                  <a:lnTo>
                    <a:pt x="1201902" y="46450"/>
                  </a:lnTo>
                  <a:lnTo>
                    <a:pt x="1187138" y="70556"/>
                  </a:lnTo>
                  <a:lnTo>
                    <a:pt x="1238164" y="70556"/>
                  </a:lnTo>
                  <a:lnTo>
                    <a:pt x="1238164" y="78540"/>
                  </a:lnTo>
                  <a:lnTo>
                    <a:pt x="1186900" y="78540"/>
                  </a:lnTo>
                  <a:lnTo>
                    <a:pt x="1187396" y="84571"/>
                  </a:lnTo>
                  <a:lnTo>
                    <a:pt x="1205941" y="105097"/>
                  </a:lnTo>
                  <a:lnTo>
                    <a:pt x="1234896" y="105097"/>
                  </a:lnTo>
                  <a:lnTo>
                    <a:pt x="1233811" y="106020"/>
                  </a:lnTo>
                  <a:lnTo>
                    <a:pt x="1215542" y="113691"/>
                  </a:lnTo>
                  <a:lnTo>
                    <a:pt x="1212618" y="113949"/>
                  </a:lnTo>
                  <a:close/>
                </a:path>
                <a:path w="1243964" h="144779">
                  <a:moveTo>
                    <a:pt x="1240945" y="81317"/>
                  </a:moveTo>
                  <a:lnTo>
                    <a:pt x="1238164" y="81317"/>
                  </a:lnTo>
                  <a:lnTo>
                    <a:pt x="1238100" y="69466"/>
                  </a:lnTo>
                  <a:lnTo>
                    <a:pt x="1237491" y="64746"/>
                  </a:lnTo>
                  <a:lnTo>
                    <a:pt x="1212808" y="36970"/>
                  </a:lnTo>
                  <a:lnTo>
                    <a:pt x="1221442" y="36970"/>
                  </a:lnTo>
                  <a:lnTo>
                    <a:pt x="1240913" y="69466"/>
                  </a:lnTo>
                  <a:lnTo>
                    <a:pt x="1240945" y="81317"/>
                  </a:lnTo>
                  <a:close/>
                </a:path>
                <a:path w="1243964" h="144779">
                  <a:moveTo>
                    <a:pt x="1228229" y="70556"/>
                  </a:moveTo>
                  <a:lnTo>
                    <a:pt x="1187138" y="70556"/>
                  </a:lnTo>
                  <a:lnTo>
                    <a:pt x="1187808" y="64804"/>
                  </a:lnTo>
                  <a:lnTo>
                    <a:pt x="1204655" y="45823"/>
                  </a:lnTo>
                  <a:lnTo>
                    <a:pt x="1210770" y="45823"/>
                  </a:lnTo>
                  <a:lnTo>
                    <a:pt x="1213485" y="46450"/>
                  </a:lnTo>
                  <a:lnTo>
                    <a:pt x="1217543" y="48599"/>
                  </a:lnTo>
                  <a:lnTo>
                    <a:pt x="1205103" y="48599"/>
                  </a:lnTo>
                  <a:lnTo>
                    <a:pt x="1202788" y="49120"/>
                  </a:lnTo>
                  <a:lnTo>
                    <a:pt x="1190618" y="65002"/>
                  </a:lnTo>
                  <a:lnTo>
                    <a:pt x="1190263" y="65002"/>
                  </a:lnTo>
                  <a:lnTo>
                    <a:pt x="1190263" y="67779"/>
                  </a:lnTo>
                  <a:lnTo>
                    <a:pt x="1193025" y="68100"/>
                  </a:lnTo>
                  <a:lnTo>
                    <a:pt x="1222219" y="68100"/>
                  </a:lnTo>
                  <a:lnTo>
                    <a:pt x="1227858" y="68215"/>
                  </a:lnTo>
                  <a:lnTo>
                    <a:pt x="1228229" y="70556"/>
                  </a:lnTo>
                  <a:close/>
                </a:path>
                <a:path w="1243964" h="144779">
                  <a:moveTo>
                    <a:pt x="1238164" y="70556"/>
                  </a:moveTo>
                  <a:lnTo>
                    <a:pt x="1228229" y="70556"/>
                  </a:lnTo>
                  <a:lnTo>
                    <a:pt x="1227318" y="64804"/>
                  </a:lnTo>
                  <a:lnTo>
                    <a:pt x="1226581" y="61984"/>
                  </a:lnTo>
                  <a:lnTo>
                    <a:pt x="1210770" y="45823"/>
                  </a:lnTo>
                  <a:lnTo>
                    <a:pt x="1228940" y="45823"/>
                  </a:lnTo>
                  <a:lnTo>
                    <a:pt x="1232938" y="51203"/>
                  </a:lnTo>
                  <a:lnTo>
                    <a:pt x="1234890" y="55322"/>
                  </a:lnTo>
                  <a:lnTo>
                    <a:pt x="1237491" y="64746"/>
                  </a:lnTo>
                  <a:lnTo>
                    <a:pt x="1238100" y="69466"/>
                  </a:lnTo>
                  <a:lnTo>
                    <a:pt x="1238164" y="70556"/>
                  </a:lnTo>
                  <a:close/>
                </a:path>
                <a:path w="1243964" h="144779">
                  <a:moveTo>
                    <a:pt x="1193025" y="68100"/>
                  </a:moveTo>
                  <a:lnTo>
                    <a:pt x="1190263" y="67779"/>
                  </a:lnTo>
                  <a:lnTo>
                    <a:pt x="1190548" y="65291"/>
                  </a:lnTo>
                  <a:lnTo>
                    <a:pt x="1191162" y="62803"/>
                  </a:lnTo>
                  <a:lnTo>
                    <a:pt x="1205103" y="48599"/>
                  </a:lnTo>
                  <a:lnTo>
                    <a:pt x="1210313" y="48599"/>
                  </a:lnTo>
                  <a:lnTo>
                    <a:pt x="1212599" y="49120"/>
                  </a:lnTo>
                  <a:lnTo>
                    <a:pt x="1216533" y="51203"/>
                  </a:lnTo>
                  <a:lnTo>
                    <a:pt x="1216740" y="51377"/>
                  </a:lnTo>
                  <a:lnTo>
                    <a:pt x="1205550" y="51377"/>
                  </a:lnTo>
                  <a:lnTo>
                    <a:pt x="1203655" y="51795"/>
                  </a:lnTo>
                  <a:lnTo>
                    <a:pt x="1193279" y="65864"/>
                  </a:lnTo>
                  <a:lnTo>
                    <a:pt x="1193025" y="68100"/>
                  </a:lnTo>
                  <a:close/>
                </a:path>
                <a:path w="1243964" h="144779">
                  <a:moveTo>
                    <a:pt x="1224972" y="67779"/>
                  </a:moveTo>
                  <a:lnTo>
                    <a:pt x="1210313" y="48599"/>
                  </a:lnTo>
                  <a:lnTo>
                    <a:pt x="1217543" y="48599"/>
                  </a:lnTo>
                  <a:lnTo>
                    <a:pt x="1227350" y="65002"/>
                  </a:lnTo>
                  <a:lnTo>
                    <a:pt x="1224972" y="65002"/>
                  </a:lnTo>
                  <a:lnTo>
                    <a:pt x="1224972" y="67779"/>
                  </a:lnTo>
                  <a:close/>
                </a:path>
                <a:path w="1243964" h="144779">
                  <a:moveTo>
                    <a:pt x="1222238" y="68215"/>
                  </a:moveTo>
                  <a:lnTo>
                    <a:pt x="1209846" y="51377"/>
                  </a:lnTo>
                  <a:lnTo>
                    <a:pt x="1216740" y="51377"/>
                  </a:lnTo>
                  <a:lnTo>
                    <a:pt x="1224972" y="67779"/>
                  </a:lnTo>
                  <a:lnTo>
                    <a:pt x="1222238" y="68215"/>
                  </a:lnTo>
                  <a:close/>
                </a:path>
                <a:path w="1243964" h="144779">
                  <a:moveTo>
                    <a:pt x="1190263" y="67779"/>
                  </a:moveTo>
                  <a:lnTo>
                    <a:pt x="1190263" y="65002"/>
                  </a:lnTo>
                  <a:lnTo>
                    <a:pt x="1190618" y="65002"/>
                  </a:lnTo>
                  <a:lnTo>
                    <a:pt x="1190548" y="65291"/>
                  </a:lnTo>
                  <a:lnTo>
                    <a:pt x="1190263" y="67779"/>
                  </a:lnTo>
                  <a:close/>
                </a:path>
                <a:path w="1243964" h="144779">
                  <a:moveTo>
                    <a:pt x="1222219" y="68100"/>
                  </a:moveTo>
                  <a:lnTo>
                    <a:pt x="1193025" y="68100"/>
                  </a:lnTo>
                  <a:lnTo>
                    <a:pt x="1193282" y="65836"/>
                  </a:lnTo>
                  <a:lnTo>
                    <a:pt x="1193482" y="65002"/>
                  </a:lnTo>
                  <a:lnTo>
                    <a:pt x="1221626" y="65002"/>
                  </a:lnTo>
                  <a:lnTo>
                    <a:pt x="1221857" y="65864"/>
                  </a:lnTo>
                  <a:lnTo>
                    <a:pt x="1222219" y="68100"/>
                  </a:lnTo>
                  <a:close/>
                </a:path>
                <a:path w="1243964" h="144779">
                  <a:moveTo>
                    <a:pt x="1227858" y="68215"/>
                  </a:moveTo>
                  <a:lnTo>
                    <a:pt x="1222238" y="68215"/>
                  </a:lnTo>
                  <a:lnTo>
                    <a:pt x="1224972" y="67779"/>
                  </a:lnTo>
                  <a:lnTo>
                    <a:pt x="1224972" y="65002"/>
                  </a:lnTo>
                  <a:lnTo>
                    <a:pt x="1227350" y="65002"/>
                  </a:lnTo>
                  <a:lnTo>
                    <a:pt x="1227858" y="68215"/>
                  </a:lnTo>
                  <a:close/>
                </a:path>
                <a:path w="1243964" h="144779">
                  <a:moveTo>
                    <a:pt x="1212046" y="105097"/>
                  </a:moveTo>
                  <a:lnTo>
                    <a:pt x="1205941" y="105097"/>
                  </a:lnTo>
                  <a:lnTo>
                    <a:pt x="1202836" y="104420"/>
                  </a:lnTo>
                  <a:lnTo>
                    <a:pt x="1186900" y="78540"/>
                  </a:lnTo>
                  <a:lnTo>
                    <a:pt x="1238164" y="78540"/>
                  </a:lnTo>
                  <a:lnTo>
                    <a:pt x="1238164" y="81087"/>
                  </a:lnTo>
                  <a:lnTo>
                    <a:pt x="1192659" y="81089"/>
                  </a:lnTo>
                  <a:lnTo>
                    <a:pt x="1189910" y="81317"/>
                  </a:lnTo>
                  <a:lnTo>
                    <a:pt x="1189910" y="84095"/>
                  </a:lnTo>
                  <a:lnTo>
                    <a:pt x="1190148" y="84095"/>
                  </a:lnTo>
                  <a:lnTo>
                    <a:pt x="1190735" y="86771"/>
                  </a:lnTo>
                  <a:lnTo>
                    <a:pt x="1206379" y="102319"/>
                  </a:lnTo>
                  <a:lnTo>
                    <a:pt x="1223151" y="102319"/>
                  </a:lnTo>
                  <a:lnTo>
                    <a:pt x="1220209" y="103591"/>
                  </a:lnTo>
                  <a:lnTo>
                    <a:pt x="1218361" y="104141"/>
                  </a:lnTo>
                  <a:lnTo>
                    <a:pt x="1214342" y="104907"/>
                  </a:lnTo>
                  <a:lnTo>
                    <a:pt x="1212046" y="105097"/>
                  </a:lnTo>
                  <a:close/>
                </a:path>
                <a:path w="1243964" h="144779">
                  <a:moveTo>
                    <a:pt x="1211875" y="102319"/>
                  </a:moveTo>
                  <a:lnTo>
                    <a:pt x="1206379" y="102319"/>
                  </a:lnTo>
                  <a:lnTo>
                    <a:pt x="1203683" y="101741"/>
                  </a:lnTo>
                  <a:lnTo>
                    <a:pt x="1189910" y="81317"/>
                  </a:lnTo>
                  <a:lnTo>
                    <a:pt x="1192682" y="81087"/>
                  </a:lnTo>
                  <a:lnTo>
                    <a:pt x="1192892" y="83618"/>
                  </a:lnTo>
                  <a:lnTo>
                    <a:pt x="1193415" y="86039"/>
                  </a:lnTo>
                  <a:lnTo>
                    <a:pt x="1206808" y="99543"/>
                  </a:lnTo>
                  <a:lnTo>
                    <a:pt x="1222486" y="99543"/>
                  </a:lnTo>
                  <a:lnTo>
                    <a:pt x="1222187" y="99709"/>
                  </a:lnTo>
                  <a:lnTo>
                    <a:pt x="1219295" y="100960"/>
                  </a:lnTo>
                  <a:lnTo>
                    <a:pt x="1217647" y="101451"/>
                  </a:lnTo>
                  <a:lnTo>
                    <a:pt x="1213999" y="102146"/>
                  </a:lnTo>
                  <a:lnTo>
                    <a:pt x="1211875" y="102319"/>
                  </a:lnTo>
                  <a:close/>
                </a:path>
                <a:path w="1243964" h="144779">
                  <a:moveTo>
                    <a:pt x="1243726" y="84095"/>
                  </a:moveTo>
                  <a:lnTo>
                    <a:pt x="1192995" y="84095"/>
                  </a:lnTo>
                  <a:lnTo>
                    <a:pt x="1192892" y="83618"/>
                  </a:lnTo>
                  <a:lnTo>
                    <a:pt x="1192682" y="81087"/>
                  </a:lnTo>
                  <a:lnTo>
                    <a:pt x="1238164" y="81087"/>
                  </a:lnTo>
                  <a:lnTo>
                    <a:pt x="1238164" y="81317"/>
                  </a:lnTo>
                  <a:lnTo>
                    <a:pt x="1243726" y="81317"/>
                  </a:lnTo>
                  <a:lnTo>
                    <a:pt x="1243726" y="84095"/>
                  </a:lnTo>
                  <a:close/>
                </a:path>
                <a:path w="1243964" h="144779">
                  <a:moveTo>
                    <a:pt x="1190148" y="84095"/>
                  </a:moveTo>
                  <a:lnTo>
                    <a:pt x="1189910" y="84095"/>
                  </a:lnTo>
                  <a:lnTo>
                    <a:pt x="1189910" y="81317"/>
                  </a:lnTo>
                  <a:lnTo>
                    <a:pt x="1190148" y="84095"/>
                  </a:lnTo>
                  <a:close/>
                </a:path>
                <a:path w="1243964" h="144779">
                  <a:moveTo>
                    <a:pt x="1222486" y="99543"/>
                  </a:moveTo>
                  <a:lnTo>
                    <a:pt x="1211694" y="99543"/>
                  </a:lnTo>
                  <a:lnTo>
                    <a:pt x="1213646" y="99385"/>
                  </a:lnTo>
                  <a:lnTo>
                    <a:pt x="1216923" y="98762"/>
                  </a:lnTo>
                  <a:lnTo>
                    <a:pt x="1228734" y="91065"/>
                  </a:lnTo>
                  <a:lnTo>
                    <a:pt x="1232867" y="94769"/>
                  </a:lnTo>
                  <a:lnTo>
                    <a:pt x="1228706" y="94769"/>
                  </a:lnTo>
                  <a:lnTo>
                    <a:pt x="1227382" y="95926"/>
                  </a:lnTo>
                  <a:lnTo>
                    <a:pt x="1226086" y="96982"/>
                  </a:lnTo>
                  <a:lnTo>
                    <a:pt x="1223600" y="98891"/>
                  </a:lnTo>
                  <a:lnTo>
                    <a:pt x="1222486" y="99543"/>
                  </a:lnTo>
                  <a:close/>
                </a:path>
                <a:path w="1243964" h="144779">
                  <a:moveTo>
                    <a:pt x="1223151" y="102319"/>
                  </a:moveTo>
                  <a:lnTo>
                    <a:pt x="1211875" y="102319"/>
                  </a:lnTo>
                  <a:lnTo>
                    <a:pt x="1213999" y="102146"/>
                  </a:lnTo>
                  <a:lnTo>
                    <a:pt x="1217647" y="101451"/>
                  </a:lnTo>
                  <a:lnTo>
                    <a:pt x="1228706" y="94769"/>
                  </a:lnTo>
                  <a:lnTo>
                    <a:pt x="1226910" y="96779"/>
                  </a:lnTo>
                  <a:lnTo>
                    <a:pt x="1228668" y="98460"/>
                  </a:lnTo>
                  <a:lnTo>
                    <a:pt x="1227102" y="99709"/>
                  </a:lnTo>
                  <a:lnTo>
                    <a:pt x="1225115" y="101234"/>
                  </a:lnTo>
                  <a:lnTo>
                    <a:pt x="1223552" y="102146"/>
                  </a:lnTo>
                  <a:lnTo>
                    <a:pt x="1223151" y="102319"/>
                  </a:lnTo>
                  <a:close/>
                </a:path>
                <a:path w="1243964" h="144779">
                  <a:moveTo>
                    <a:pt x="1228668" y="98460"/>
                  </a:moveTo>
                  <a:lnTo>
                    <a:pt x="1227019" y="96982"/>
                  </a:lnTo>
                  <a:lnTo>
                    <a:pt x="1226910" y="96779"/>
                  </a:lnTo>
                  <a:lnTo>
                    <a:pt x="1228706" y="94769"/>
                  </a:lnTo>
                  <a:lnTo>
                    <a:pt x="1230534" y="96865"/>
                  </a:lnTo>
                  <a:lnTo>
                    <a:pt x="1228668" y="98460"/>
                  </a:lnTo>
                  <a:close/>
                </a:path>
                <a:path w="1243964" h="144779">
                  <a:moveTo>
                    <a:pt x="1235501" y="104582"/>
                  </a:moveTo>
                  <a:lnTo>
                    <a:pt x="1228668" y="98460"/>
                  </a:lnTo>
                  <a:lnTo>
                    <a:pt x="1230399" y="96982"/>
                  </a:lnTo>
                  <a:lnTo>
                    <a:pt x="1230460" y="96779"/>
                  </a:lnTo>
                  <a:lnTo>
                    <a:pt x="1228706" y="94769"/>
                  </a:lnTo>
                  <a:lnTo>
                    <a:pt x="1237484" y="102634"/>
                  </a:lnTo>
                  <a:lnTo>
                    <a:pt x="1235501" y="104582"/>
                  </a:lnTo>
                  <a:close/>
                </a:path>
                <a:path w="1243964" h="144779">
                  <a:moveTo>
                    <a:pt x="1237484" y="102634"/>
                  </a:moveTo>
                  <a:lnTo>
                    <a:pt x="1228706" y="94769"/>
                  </a:lnTo>
                  <a:lnTo>
                    <a:pt x="1232867" y="94769"/>
                  </a:lnTo>
                  <a:lnTo>
                    <a:pt x="1241525" y="102526"/>
                  </a:lnTo>
                  <a:lnTo>
                    <a:pt x="1237592" y="102526"/>
                  </a:lnTo>
                  <a:close/>
                </a:path>
                <a:path w="1243964" h="144779">
                  <a:moveTo>
                    <a:pt x="1234896" y="105097"/>
                  </a:moveTo>
                  <a:lnTo>
                    <a:pt x="1212046" y="105097"/>
                  </a:lnTo>
                  <a:lnTo>
                    <a:pt x="1214342" y="104907"/>
                  </a:lnTo>
                  <a:lnTo>
                    <a:pt x="1218361" y="104141"/>
                  </a:lnTo>
                  <a:lnTo>
                    <a:pt x="1228668" y="98460"/>
                  </a:lnTo>
                  <a:lnTo>
                    <a:pt x="1235501" y="104582"/>
                  </a:lnTo>
                  <a:lnTo>
                    <a:pt x="1234896" y="105097"/>
                  </a:lnTo>
                  <a:close/>
                </a:path>
                <a:path w="1243964" h="144779">
                  <a:moveTo>
                    <a:pt x="1239554" y="104489"/>
                  </a:moveTo>
                  <a:lnTo>
                    <a:pt x="1237484" y="102634"/>
                  </a:lnTo>
                  <a:lnTo>
                    <a:pt x="1239554" y="104489"/>
                  </a:lnTo>
                  <a:close/>
                </a:path>
                <a:path w="1243964" h="144779">
                  <a:moveTo>
                    <a:pt x="1241413" y="106558"/>
                  </a:moveTo>
                  <a:lnTo>
                    <a:pt x="1237707" y="106558"/>
                  </a:lnTo>
                  <a:lnTo>
                    <a:pt x="1239471" y="104582"/>
                  </a:lnTo>
                  <a:lnTo>
                    <a:pt x="1239444" y="104378"/>
                  </a:lnTo>
                  <a:lnTo>
                    <a:pt x="1237592" y="102526"/>
                  </a:lnTo>
                  <a:lnTo>
                    <a:pt x="1241525" y="102526"/>
                  </a:lnTo>
                  <a:lnTo>
                    <a:pt x="1243593" y="104378"/>
                  </a:lnTo>
                  <a:lnTo>
                    <a:pt x="1241413" y="106558"/>
                  </a:lnTo>
                  <a:close/>
                </a:path>
                <a:path w="1243964" h="144779">
                  <a:moveTo>
                    <a:pt x="1237593" y="106456"/>
                  </a:moveTo>
                  <a:lnTo>
                    <a:pt x="1235501" y="104582"/>
                  </a:lnTo>
                  <a:lnTo>
                    <a:pt x="1235740" y="104378"/>
                  </a:lnTo>
                  <a:lnTo>
                    <a:pt x="1237484" y="102634"/>
                  </a:lnTo>
                  <a:lnTo>
                    <a:pt x="1239431" y="104378"/>
                  </a:lnTo>
                  <a:lnTo>
                    <a:pt x="1239462" y="104582"/>
                  </a:lnTo>
                  <a:lnTo>
                    <a:pt x="1237593" y="106456"/>
                  </a:lnTo>
                  <a:close/>
                </a:path>
                <a:path w="1243964" h="144779">
                  <a:moveTo>
                    <a:pt x="1237707" y="106558"/>
                  </a:moveTo>
                  <a:lnTo>
                    <a:pt x="1239554" y="104489"/>
                  </a:lnTo>
                  <a:lnTo>
                    <a:pt x="1237707" y="106558"/>
                  </a:lnTo>
                  <a:close/>
                </a:path>
                <a:path w="1243964" h="144779">
                  <a:moveTo>
                    <a:pt x="1225609" y="113949"/>
                  </a:moveTo>
                  <a:lnTo>
                    <a:pt x="1212618" y="113949"/>
                  </a:lnTo>
                  <a:lnTo>
                    <a:pt x="1215542" y="113691"/>
                  </a:lnTo>
                  <a:lnTo>
                    <a:pt x="1220838" y="112663"/>
                  </a:lnTo>
                  <a:lnTo>
                    <a:pt x="1235501" y="104582"/>
                  </a:lnTo>
                  <a:lnTo>
                    <a:pt x="1237593" y="106456"/>
                  </a:lnTo>
                  <a:lnTo>
                    <a:pt x="1235554" y="108192"/>
                  </a:lnTo>
                  <a:lnTo>
                    <a:pt x="1231325" y="111200"/>
                  </a:lnTo>
                  <a:lnTo>
                    <a:pt x="1229058" y="112474"/>
                  </a:lnTo>
                  <a:lnTo>
                    <a:pt x="1225609" y="113949"/>
                  </a:lnTo>
                  <a:close/>
                </a:path>
                <a:path w="1243964" h="144779">
                  <a:moveTo>
                    <a:pt x="1226182" y="116726"/>
                  </a:moveTo>
                  <a:lnTo>
                    <a:pt x="1212799" y="116726"/>
                  </a:lnTo>
                  <a:lnTo>
                    <a:pt x="1215894" y="116451"/>
                  </a:lnTo>
                  <a:lnTo>
                    <a:pt x="1221562" y="115352"/>
                  </a:lnTo>
                  <a:lnTo>
                    <a:pt x="1237593" y="106456"/>
                  </a:lnTo>
                  <a:lnTo>
                    <a:pt x="1241413" y="106558"/>
                  </a:lnTo>
                  <a:lnTo>
                    <a:pt x="1239429" y="108539"/>
                  </a:lnTo>
                  <a:lnTo>
                    <a:pt x="1237288" y="110364"/>
                  </a:lnTo>
                  <a:lnTo>
                    <a:pt x="1232773" y="113578"/>
                  </a:lnTo>
                  <a:lnTo>
                    <a:pt x="1230334" y="114947"/>
                  </a:lnTo>
                  <a:lnTo>
                    <a:pt x="1226182" y="116726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88657" y="4732350"/>
              <a:ext cx="4067810" cy="9525"/>
            </a:xfrm>
            <a:custGeom>
              <a:avLst/>
              <a:gdLst/>
              <a:ahLst/>
              <a:cxnLst/>
              <a:rect l="l" t="t" r="r" b="b"/>
              <a:pathLst>
                <a:path w="4067810" h="9525">
                  <a:moveTo>
                    <a:pt x="9537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37" y="9525"/>
                  </a:lnTo>
                  <a:lnTo>
                    <a:pt x="9537" y="0"/>
                  </a:lnTo>
                  <a:close/>
                </a:path>
                <a:path w="4067810" h="9525">
                  <a:moveTo>
                    <a:pt x="66687" y="0"/>
                  </a:moveTo>
                  <a:lnTo>
                    <a:pt x="57162" y="0"/>
                  </a:lnTo>
                  <a:lnTo>
                    <a:pt x="57162" y="9525"/>
                  </a:lnTo>
                  <a:lnTo>
                    <a:pt x="66687" y="9525"/>
                  </a:lnTo>
                  <a:lnTo>
                    <a:pt x="66687" y="0"/>
                  </a:lnTo>
                  <a:close/>
                </a:path>
                <a:path w="4067810" h="9525">
                  <a:moveTo>
                    <a:pt x="123837" y="0"/>
                  </a:moveTo>
                  <a:lnTo>
                    <a:pt x="114312" y="0"/>
                  </a:lnTo>
                  <a:lnTo>
                    <a:pt x="114312" y="9525"/>
                  </a:lnTo>
                  <a:lnTo>
                    <a:pt x="123837" y="9525"/>
                  </a:lnTo>
                  <a:lnTo>
                    <a:pt x="123837" y="0"/>
                  </a:lnTo>
                  <a:close/>
                </a:path>
                <a:path w="4067810" h="9525">
                  <a:moveTo>
                    <a:pt x="180987" y="0"/>
                  </a:moveTo>
                  <a:lnTo>
                    <a:pt x="171462" y="0"/>
                  </a:lnTo>
                  <a:lnTo>
                    <a:pt x="171462" y="9525"/>
                  </a:lnTo>
                  <a:lnTo>
                    <a:pt x="180987" y="9525"/>
                  </a:lnTo>
                  <a:lnTo>
                    <a:pt x="180987" y="0"/>
                  </a:lnTo>
                  <a:close/>
                </a:path>
                <a:path w="4067810" h="9525">
                  <a:moveTo>
                    <a:pt x="238137" y="0"/>
                  </a:moveTo>
                  <a:lnTo>
                    <a:pt x="228612" y="0"/>
                  </a:lnTo>
                  <a:lnTo>
                    <a:pt x="228612" y="9525"/>
                  </a:lnTo>
                  <a:lnTo>
                    <a:pt x="238137" y="9525"/>
                  </a:lnTo>
                  <a:lnTo>
                    <a:pt x="238137" y="0"/>
                  </a:lnTo>
                  <a:close/>
                </a:path>
                <a:path w="4067810" h="9525">
                  <a:moveTo>
                    <a:pt x="295287" y="0"/>
                  </a:moveTo>
                  <a:lnTo>
                    <a:pt x="285762" y="0"/>
                  </a:lnTo>
                  <a:lnTo>
                    <a:pt x="285762" y="9525"/>
                  </a:lnTo>
                  <a:lnTo>
                    <a:pt x="295287" y="9525"/>
                  </a:lnTo>
                  <a:lnTo>
                    <a:pt x="295287" y="0"/>
                  </a:lnTo>
                  <a:close/>
                </a:path>
                <a:path w="4067810" h="9525">
                  <a:moveTo>
                    <a:pt x="352437" y="0"/>
                  </a:moveTo>
                  <a:lnTo>
                    <a:pt x="342912" y="0"/>
                  </a:lnTo>
                  <a:lnTo>
                    <a:pt x="342912" y="9525"/>
                  </a:lnTo>
                  <a:lnTo>
                    <a:pt x="352437" y="9525"/>
                  </a:lnTo>
                  <a:lnTo>
                    <a:pt x="352437" y="0"/>
                  </a:lnTo>
                  <a:close/>
                </a:path>
                <a:path w="4067810" h="9525">
                  <a:moveTo>
                    <a:pt x="409587" y="0"/>
                  </a:moveTo>
                  <a:lnTo>
                    <a:pt x="400062" y="0"/>
                  </a:lnTo>
                  <a:lnTo>
                    <a:pt x="400062" y="9525"/>
                  </a:lnTo>
                  <a:lnTo>
                    <a:pt x="409587" y="9525"/>
                  </a:lnTo>
                  <a:lnTo>
                    <a:pt x="409587" y="0"/>
                  </a:lnTo>
                  <a:close/>
                </a:path>
                <a:path w="4067810" h="9525">
                  <a:moveTo>
                    <a:pt x="466737" y="0"/>
                  </a:moveTo>
                  <a:lnTo>
                    <a:pt x="457212" y="0"/>
                  </a:lnTo>
                  <a:lnTo>
                    <a:pt x="457212" y="9525"/>
                  </a:lnTo>
                  <a:lnTo>
                    <a:pt x="466737" y="9525"/>
                  </a:lnTo>
                  <a:lnTo>
                    <a:pt x="466737" y="0"/>
                  </a:lnTo>
                  <a:close/>
                </a:path>
                <a:path w="4067810" h="9525">
                  <a:moveTo>
                    <a:pt x="523887" y="0"/>
                  </a:moveTo>
                  <a:lnTo>
                    <a:pt x="514362" y="0"/>
                  </a:lnTo>
                  <a:lnTo>
                    <a:pt x="514362" y="9525"/>
                  </a:lnTo>
                  <a:lnTo>
                    <a:pt x="523887" y="9525"/>
                  </a:lnTo>
                  <a:lnTo>
                    <a:pt x="523887" y="0"/>
                  </a:lnTo>
                  <a:close/>
                </a:path>
                <a:path w="4067810" h="9525">
                  <a:moveTo>
                    <a:pt x="581037" y="0"/>
                  </a:moveTo>
                  <a:lnTo>
                    <a:pt x="571512" y="0"/>
                  </a:lnTo>
                  <a:lnTo>
                    <a:pt x="571512" y="9525"/>
                  </a:lnTo>
                  <a:lnTo>
                    <a:pt x="581037" y="9525"/>
                  </a:lnTo>
                  <a:lnTo>
                    <a:pt x="581037" y="0"/>
                  </a:lnTo>
                  <a:close/>
                </a:path>
                <a:path w="4067810" h="9525">
                  <a:moveTo>
                    <a:pt x="638187" y="0"/>
                  </a:moveTo>
                  <a:lnTo>
                    <a:pt x="628662" y="0"/>
                  </a:lnTo>
                  <a:lnTo>
                    <a:pt x="628662" y="9525"/>
                  </a:lnTo>
                  <a:lnTo>
                    <a:pt x="638187" y="9525"/>
                  </a:lnTo>
                  <a:lnTo>
                    <a:pt x="638187" y="0"/>
                  </a:lnTo>
                  <a:close/>
                </a:path>
                <a:path w="4067810" h="9525">
                  <a:moveTo>
                    <a:pt x="695337" y="0"/>
                  </a:moveTo>
                  <a:lnTo>
                    <a:pt x="685812" y="0"/>
                  </a:lnTo>
                  <a:lnTo>
                    <a:pt x="685812" y="9525"/>
                  </a:lnTo>
                  <a:lnTo>
                    <a:pt x="695337" y="9525"/>
                  </a:lnTo>
                  <a:lnTo>
                    <a:pt x="695337" y="0"/>
                  </a:lnTo>
                  <a:close/>
                </a:path>
                <a:path w="4067810" h="9525">
                  <a:moveTo>
                    <a:pt x="752487" y="0"/>
                  </a:moveTo>
                  <a:lnTo>
                    <a:pt x="742962" y="0"/>
                  </a:lnTo>
                  <a:lnTo>
                    <a:pt x="742962" y="9525"/>
                  </a:lnTo>
                  <a:lnTo>
                    <a:pt x="752487" y="9525"/>
                  </a:lnTo>
                  <a:lnTo>
                    <a:pt x="752487" y="0"/>
                  </a:lnTo>
                  <a:close/>
                </a:path>
                <a:path w="4067810" h="9525">
                  <a:moveTo>
                    <a:pt x="809637" y="0"/>
                  </a:moveTo>
                  <a:lnTo>
                    <a:pt x="800112" y="0"/>
                  </a:lnTo>
                  <a:lnTo>
                    <a:pt x="800112" y="9525"/>
                  </a:lnTo>
                  <a:lnTo>
                    <a:pt x="809637" y="9525"/>
                  </a:lnTo>
                  <a:lnTo>
                    <a:pt x="809637" y="0"/>
                  </a:lnTo>
                  <a:close/>
                </a:path>
                <a:path w="4067810" h="9525">
                  <a:moveTo>
                    <a:pt x="866787" y="0"/>
                  </a:moveTo>
                  <a:lnTo>
                    <a:pt x="857262" y="0"/>
                  </a:lnTo>
                  <a:lnTo>
                    <a:pt x="857262" y="9525"/>
                  </a:lnTo>
                  <a:lnTo>
                    <a:pt x="866787" y="9525"/>
                  </a:lnTo>
                  <a:lnTo>
                    <a:pt x="866787" y="0"/>
                  </a:lnTo>
                  <a:close/>
                </a:path>
                <a:path w="4067810" h="9525">
                  <a:moveTo>
                    <a:pt x="923937" y="0"/>
                  </a:moveTo>
                  <a:lnTo>
                    <a:pt x="914412" y="0"/>
                  </a:lnTo>
                  <a:lnTo>
                    <a:pt x="914412" y="9525"/>
                  </a:lnTo>
                  <a:lnTo>
                    <a:pt x="923937" y="9525"/>
                  </a:lnTo>
                  <a:lnTo>
                    <a:pt x="923937" y="0"/>
                  </a:lnTo>
                  <a:close/>
                </a:path>
                <a:path w="4067810" h="9525">
                  <a:moveTo>
                    <a:pt x="981087" y="0"/>
                  </a:moveTo>
                  <a:lnTo>
                    <a:pt x="971562" y="0"/>
                  </a:lnTo>
                  <a:lnTo>
                    <a:pt x="971562" y="9525"/>
                  </a:lnTo>
                  <a:lnTo>
                    <a:pt x="981087" y="9525"/>
                  </a:lnTo>
                  <a:lnTo>
                    <a:pt x="981087" y="0"/>
                  </a:lnTo>
                  <a:close/>
                </a:path>
                <a:path w="4067810" h="9525">
                  <a:moveTo>
                    <a:pt x="1038237" y="0"/>
                  </a:moveTo>
                  <a:lnTo>
                    <a:pt x="1028712" y="0"/>
                  </a:lnTo>
                  <a:lnTo>
                    <a:pt x="1028712" y="9525"/>
                  </a:lnTo>
                  <a:lnTo>
                    <a:pt x="1038237" y="9525"/>
                  </a:lnTo>
                  <a:lnTo>
                    <a:pt x="1038237" y="0"/>
                  </a:lnTo>
                  <a:close/>
                </a:path>
                <a:path w="4067810" h="9525">
                  <a:moveTo>
                    <a:pt x="1095387" y="0"/>
                  </a:moveTo>
                  <a:lnTo>
                    <a:pt x="1085862" y="0"/>
                  </a:lnTo>
                  <a:lnTo>
                    <a:pt x="1085862" y="9525"/>
                  </a:lnTo>
                  <a:lnTo>
                    <a:pt x="1095387" y="9525"/>
                  </a:lnTo>
                  <a:lnTo>
                    <a:pt x="1095387" y="0"/>
                  </a:lnTo>
                  <a:close/>
                </a:path>
                <a:path w="4067810" h="9525">
                  <a:moveTo>
                    <a:pt x="1152537" y="0"/>
                  </a:moveTo>
                  <a:lnTo>
                    <a:pt x="1143012" y="0"/>
                  </a:lnTo>
                  <a:lnTo>
                    <a:pt x="1143012" y="9525"/>
                  </a:lnTo>
                  <a:lnTo>
                    <a:pt x="1152537" y="9525"/>
                  </a:lnTo>
                  <a:lnTo>
                    <a:pt x="1152537" y="0"/>
                  </a:lnTo>
                  <a:close/>
                </a:path>
                <a:path w="4067810" h="9525">
                  <a:moveTo>
                    <a:pt x="1209687" y="0"/>
                  </a:moveTo>
                  <a:lnTo>
                    <a:pt x="1200162" y="0"/>
                  </a:lnTo>
                  <a:lnTo>
                    <a:pt x="1200162" y="9525"/>
                  </a:lnTo>
                  <a:lnTo>
                    <a:pt x="1209687" y="9525"/>
                  </a:lnTo>
                  <a:lnTo>
                    <a:pt x="1209687" y="0"/>
                  </a:lnTo>
                  <a:close/>
                </a:path>
                <a:path w="4067810" h="9525">
                  <a:moveTo>
                    <a:pt x="1266837" y="0"/>
                  </a:moveTo>
                  <a:lnTo>
                    <a:pt x="1257312" y="0"/>
                  </a:lnTo>
                  <a:lnTo>
                    <a:pt x="1257312" y="9525"/>
                  </a:lnTo>
                  <a:lnTo>
                    <a:pt x="1266837" y="9525"/>
                  </a:lnTo>
                  <a:lnTo>
                    <a:pt x="1266837" y="0"/>
                  </a:lnTo>
                  <a:close/>
                </a:path>
                <a:path w="4067810" h="9525">
                  <a:moveTo>
                    <a:pt x="1323987" y="0"/>
                  </a:moveTo>
                  <a:lnTo>
                    <a:pt x="1314462" y="0"/>
                  </a:lnTo>
                  <a:lnTo>
                    <a:pt x="1314462" y="9525"/>
                  </a:lnTo>
                  <a:lnTo>
                    <a:pt x="1323987" y="9525"/>
                  </a:lnTo>
                  <a:lnTo>
                    <a:pt x="1323987" y="0"/>
                  </a:lnTo>
                  <a:close/>
                </a:path>
                <a:path w="4067810" h="9525">
                  <a:moveTo>
                    <a:pt x="1381137" y="0"/>
                  </a:moveTo>
                  <a:lnTo>
                    <a:pt x="1371612" y="0"/>
                  </a:lnTo>
                  <a:lnTo>
                    <a:pt x="1371612" y="9525"/>
                  </a:lnTo>
                  <a:lnTo>
                    <a:pt x="1381137" y="9525"/>
                  </a:lnTo>
                  <a:lnTo>
                    <a:pt x="1381137" y="0"/>
                  </a:lnTo>
                  <a:close/>
                </a:path>
                <a:path w="4067810" h="9525">
                  <a:moveTo>
                    <a:pt x="1438287" y="0"/>
                  </a:moveTo>
                  <a:lnTo>
                    <a:pt x="1428762" y="0"/>
                  </a:lnTo>
                  <a:lnTo>
                    <a:pt x="1428762" y="9525"/>
                  </a:lnTo>
                  <a:lnTo>
                    <a:pt x="1438287" y="9525"/>
                  </a:lnTo>
                  <a:lnTo>
                    <a:pt x="1438287" y="0"/>
                  </a:lnTo>
                  <a:close/>
                </a:path>
                <a:path w="4067810" h="9525">
                  <a:moveTo>
                    <a:pt x="1552587" y="0"/>
                  </a:moveTo>
                  <a:lnTo>
                    <a:pt x="1543062" y="0"/>
                  </a:lnTo>
                  <a:lnTo>
                    <a:pt x="1543062" y="9525"/>
                  </a:lnTo>
                  <a:lnTo>
                    <a:pt x="1552587" y="9525"/>
                  </a:lnTo>
                  <a:lnTo>
                    <a:pt x="1552587" y="0"/>
                  </a:lnTo>
                  <a:close/>
                </a:path>
                <a:path w="4067810" h="9525">
                  <a:moveTo>
                    <a:pt x="1609737" y="0"/>
                  </a:moveTo>
                  <a:lnTo>
                    <a:pt x="1600212" y="0"/>
                  </a:lnTo>
                  <a:lnTo>
                    <a:pt x="1600212" y="9525"/>
                  </a:lnTo>
                  <a:lnTo>
                    <a:pt x="1609737" y="9525"/>
                  </a:lnTo>
                  <a:lnTo>
                    <a:pt x="1609737" y="0"/>
                  </a:lnTo>
                  <a:close/>
                </a:path>
                <a:path w="4067810" h="9525">
                  <a:moveTo>
                    <a:pt x="1666887" y="0"/>
                  </a:moveTo>
                  <a:lnTo>
                    <a:pt x="1657362" y="0"/>
                  </a:lnTo>
                  <a:lnTo>
                    <a:pt x="1657362" y="9525"/>
                  </a:lnTo>
                  <a:lnTo>
                    <a:pt x="1666887" y="9525"/>
                  </a:lnTo>
                  <a:lnTo>
                    <a:pt x="1666887" y="0"/>
                  </a:lnTo>
                  <a:close/>
                </a:path>
                <a:path w="4067810" h="9525">
                  <a:moveTo>
                    <a:pt x="1724037" y="0"/>
                  </a:moveTo>
                  <a:lnTo>
                    <a:pt x="1714512" y="0"/>
                  </a:lnTo>
                  <a:lnTo>
                    <a:pt x="1714512" y="9525"/>
                  </a:lnTo>
                  <a:lnTo>
                    <a:pt x="1724037" y="9525"/>
                  </a:lnTo>
                  <a:lnTo>
                    <a:pt x="1724037" y="0"/>
                  </a:lnTo>
                  <a:close/>
                </a:path>
                <a:path w="4067810" h="9525">
                  <a:moveTo>
                    <a:pt x="1781187" y="0"/>
                  </a:moveTo>
                  <a:lnTo>
                    <a:pt x="1771662" y="0"/>
                  </a:lnTo>
                  <a:lnTo>
                    <a:pt x="1771662" y="9525"/>
                  </a:lnTo>
                  <a:lnTo>
                    <a:pt x="1781187" y="9525"/>
                  </a:lnTo>
                  <a:lnTo>
                    <a:pt x="1781187" y="0"/>
                  </a:lnTo>
                  <a:close/>
                </a:path>
                <a:path w="4067810" h="9525">
                  <a:moveTo>
                    <a:pt x="1838337" y="0"/>
                  </a:moveTo>
                  <a:lnTo>
                    <a:pt x="1828812" y="0"/>
                  </a:lnTo>
                  <a:lnTo>
                    <a:pt x="1828812" y="9525"/>
                  </a:lnTo>
                  <a:lnTo>
                    <a:pt x="1838337" y="9525"/>
                  </a:lnTo>
                  <a:lnTo>
                    <a:pt x="1838337" y="0"/>
                  </a:lnTo>
                  <a:close/>
                </a:path>
                <a:path w="4067810" h="9525">
                  <a:moveTo>
                    <a:pt x="1895487" y="0"/>
                  </a:moveTo>
                  <a:lnTo>
                    <a:pt x="1885962" y="0"/>
                  </a:lnTo>
                  <a:lnTo>
                    <a:pt x="1885962" y="9525"/>
                  </a:lnTo>
                  <a:lnTo>
                    <a:pt x="1895487" y="9525"/>
                  </a:lnTo>
                  <a:lnTo>
                    <a:pt x="1895487" y="0"/>
                  </a:lnTo>
                  <a:close/>
                </a:path>
                <a:path w="4067810" h="9525">
                  <a:moveTo>
                    <a:pt x="1952637" y="0"/>
                  </a:moveTo>
                  <a:lnTo>
                    <a:pt x="1943112" y="0"/>
                  </a:lnTo>
                  <a:lnTo>
                    <a:pt x="1943112" y="9525"/>
                  </a:lnTo>
                  <a:lnTo>
                    <a:pt x="1952637" y="9525"/>
                  </a:lnTo>
                  <a:lnTo>
                    <a:pt x="1952637" y="0"/>
                  </a:lnTo>
                  <a:close/>
                </a:path>
                <a:path w="4067810" h="9525">
                  <a:moveTo>
                    <a:pt x="2009787" y="0"/>
                  </a:moveTo>
                  <a:lnTo>
                    <a:pt x="2000262" y="0"/>
                  </a:lnTo>
                  <a:lnTo>
                    <a:pt x="2000262" y="9525"/>
                  </a:lnTo>
                  <a:lnTo>
                    <a:pt x="2009787" y="9525"/>
                  </a:lnTo>
                  <a:lnTo>
                    <a:pt x="2009787" y="0"/>
                  </a:lnTo>
                  <a:close/>
                </a:path>
                <a:path w="4067810" h="9525">
                  <a:moveTo>
                    <a:pt x="2066937" y="0"/>
                  </a:moveTo>
                  <a:lnTo>
                    <a:pt x="2057412" y="0"/>
                  </a:lnTo>
                  <a:lnTo>
                    <a:pt x="2057412" y="9525"/>
                  </a:lnTo>
                  <a:lnTo>
                    <a:pt x="2066937" y="9525"/>
                  </a:lnTo>
                  <a:lnTo>
                    <a:pt x="2066937" y="0"/>
                  </a:lnTo>
                  <a:close/>
                </a:path>
                <a:path w="4067810" h="9525">
                  <a:moveTo>
                    <a:pt x="2124087" y="0"/>
                  </a:moveTo>
                  <a:lnTo>
                    <a:pt x="2114562" y="0"/>
                  </a:lnTo>
                  <a:lnTo>
                    <a:pt x="2114562" y="9525"/>
                  </a:lnTo>
                  <a:lnTo>
                    <a:pt x="2124087" y="9525"/>
                  </a:lnTo>
                  <a:lnTo>
                    <a:pt x="2124087" y="0"/>
                  </a:lnTo>
                  <a:close/>
                </a:path>
                <a:path w="4067810" h="9525">
                  <a:moveTo>
                    <a:pt x="2181237" y="0"/>
                  </a:moveTo>
                  <a:lnTo>
                    <a:pt x="2171712" y="0"/>
                  </a:lnTo>
                  <a:lnTo>
                    <a:pt x="2171712" y="9525"/>
                  </a:lnTo>
                  <a:lnTo>
                    <a:pt x="2181237" y="9525"/>
                  </a:lnTo>
                  <a:lnTo>
                    <a:pt x="2181237" y="0"/>
                  </a:lnTo>
                  <a:close/>
                </a:path>
                <a:path w="4067810" h="9525">
                  <a:moveTo>
                    <a:pt x="2238387" y="0"/>
                  </a:moveTo>
                  <a:lnTo>
                    <a:pt x="2228862" y="0"/>
                  </a:lnTo>
                  <a:lnTo>
                    <a:pt x="2228862" y="9525"/>
                  </a:lnTo>
                  <a:lnTo>
                    <a:pt x="2238387" y="9525"/>
                  </a:lnTo>
                  <a:lnTo>
                    <a:pt x="2238387" y="0"/>
                  </a:lnTo>
                  <a:close/>
                </a:path>
                <a:path w="4067810" h="9525">
                  <a:moveTo>
                    <a:pt x="2295537" y="0"/>
                  </a:moveTo>
                  <a:lnTo>
                    <a:pt x="2286012" y="0"/>
                  </a:lnTo>
                  <a:lnTo>
                    <a:pt x="2286012" y="9525"/>
                  </a:lnTo>
                  <a:lnTo>
                    <a:pt x="2295537" y="9525"/>
                  </a:lnTo>
                  <a:lnTo>
                    <a:pt x="2295537" y="0"/>
                  </a:lnTo>
                  <a:close/>
                </a:path>
                <a:path w="4067810" h="9525">
                  <a:moveTo>
                    <a:pt x="2352687" y="0"/>
                  </a:moveTo>
                  <a:lnTo>
                    <a:pt x="2343162" y="0"/>
                  </a:lnTo>
                  <a:lnTo>
                    <a:pt x="2343162" y="9525"/>
                  </a:lnTo>
                  <a:lnTo>
                    <a:pt x="2352687" y="9525"/>
                  </a:lnTo>
                  <a:lnTo>
                    <a:pt x="2352687" y="0"/>
                  </a:lnTo>
                  <a:close/>
                </a:path>
                <a:path w="4067810" h="9525">
                  <a:moveTo>
                    <a:pt x="2409837" y="0"/>
                  </a:moveTo>
                  <a:lnTo>
                    <a:pt x="2400312" y="0"/>
                  </a:lnTo>
                  <a:lnTo>
                    <a:pt x="2400312" y="9525"/>
                  </a:lnTo>
                  <a:lnTo>
                    <a:pt x="2409837" y="9525"/>
                  </a:lnTo>
                  <a:lnTo>
                    <a:pt x="2409837" y="0"/>
                  </a:lnTo>
                  <a:close/>
                </a:path>
                <a:path w="4067810" h="9525">
                  <a:moveTo>
                    <a:pt x="2466987" y="0"/>
                  </a:moveTo>
                  <a:lnTo>
                    <a:pt x="2457462" y="0"/>
                  </a:lnTo>
                  <a:lnTo>
                    <a:pt x="2457462" y="9525"/>
                  </a:lnTo>
                  <a:lnTo>
                    <a:pt x="2466987" y="9525"/>
                  </a:lnTo>
                  <a:lnTo>
                    <a:pt x="2466987" y="0"/>
                  </a:lnTo>
                  <a:close/>
                </a:path>
                <a:path w="4067810" h="9525">
                  <a:moveTo>
                    <a:pt x="2524137" y="0"/>
                  </a:moveTo>
                  <a:lnTo>
                    <a:pt x="2514612" y="0"/>
                  </a:lnTo>
                  <a:lnTo>
                    <a:pt x="2514612" y="9525"/>
                  </a:lnTo>
                  <a:lnTo>
                    <a:pt x="2524137" y="9525"/>
                  </a:lnTo>
                  <a:lnTo>
                    <a:pt x="2524137" y="0"/>
                  </a:lnTo>
                  <a:close/>
                </a:path>
                <a:path w="4067810" h="9525">
                  <a:moveTo>
                    <a:pt x="2581287" y="0"/>
                  </a:moveTo>
                  <a:lnTo>
                    <a:pt x="2571762" y="0"/>
                  </a:lnTo>
                  <a:lnTo>
                    <a:pt x="2571762" y="9525"/>
                  </a:lnTo>
                  <a:lnTo>
                    <a:pt x="2581287" y="9525"/>
                  </a:lnTo>
                  <a:lnTo>
                    <a:pt x="2581287" y="0"/>
                  </a:lnTo>
                  <a:close/>
                </a:path>
                <a:path w="4067810" h="9525">
                  <a:moveTo>
                    <a:pt x="2638437" y="0"/>
                  </a:moveTo>
                  <a:lnTo>
                    <a:pt x="2628912" y="0"/>
                  </a:lnTo>
                  <a:lnTo>
                    <a:pt x="2628912" y="9525"/>
                  </a:lnTo>
                  <a:lnTo>
                    <a:pt x="2638437" y="9525"/>
                  </a:lnTo>
                  <a:lnTo>
                    <a:pt x="2638437" y="0"/>
                  </a:lnTo>
                  <a:close/>
                </a:path>
                <a:path w="4067810" h="9525">
                  <a:moveTo>
                    <a:pt x="2695587" y="0"/>
                  </a:moveTo>
                  <a:lnTo>
                    <a:pt x="2686062" y="0"/>
                  </a:lnTo>
                  <a:lnTo>
                    <a:pt x="2686062" y="9525"/>
                  </a:lnTo>
                  <a:lnTo>
                    <a:pt x="2695587" y="9525"/>
                  </a:lnTo>
                  <a:lnTo>
                    <a:pt x="2695587" y="0"/>
                  </a:lnTo>
                  <a:close/>
                </a:path>
                <a:path w="4067810" h="9525">
                  <a:moveTo>
                    <a:pt x="2752737" y="0"/>
                  </a:moveTo>
                  <a:lnTo>
                    <a:pt x="2743212" y="0"/>
                  </a:lnTo>
                  <a:lnTo>
                    <a:pt x="2743212" y="9525"/>
                  </a:lnTo>
                  <a:lnTo>
                    <a:pt x="2752737" y="9525"/>
                  </a:lnTo>
                  <a:lnTo>
                    <a:pt x="2752737" y="0"/>
                  </a:lnTo>
                  <a:close/>
                </a:path>
                <a:path w="4067810" h="9525">
                  <a:moveTo>
                    <a:pt x="2809887" y="0"/>
                  </a:moveTo>
                  <a:lnTo>
                    <a:pt x="2800362" y="0"/>
                  </a:lnTo>
                  <a:lnTo>
                    <a:pt x="2800362" y="9525"/>
                  </a:lnTo>
                  <a:lnTo>
                    <a:pt x="2809887" y="9525"/>
                  </a:lnTo>
                  <a:lnTo>
                    <a:pt x="2809887" y="0"/>
                  </a:lnTo>
                  <a:close/>
                </a:path>
                <a:path w="4067810" h="9525">
                  <a:moveTo>
                    <a:pt x="2867037" y="0"/>
                  </a:moveTo>
                  <a:lnTo>
                    <a:pt x="2857512" y="0"/>
                  </a:lnTo>
                  <a:lnTo>
                    <a:pt x="2857512" y="9525"/>
                  </a:lnTo>
                  <a:lnTo>
                    <a:pt x="2867037" y="9525"/>
                  </a:lnTo>
                  <a:lnTo>
                    <a:pt x="2867037" y="0"/>
                  </a:lnTo>
                  <a:close/>
                </a:path>
                <a:path w="4067810" h="9525">
                  <a:moveTo>
                    <a:pt x="2924187" y="0"/>
                  </a:moveTo>
                  <a:lnTo>
                    <a:pt x="2914662" y="0"/>
                  </a:lnTo>
                  <a:lnTo>
                    <a:pt x="2914662" y="9525"/>
                  </a:lnTo>
                  <a:lnTo>
                    <a:pt x="2924187" y="9525"/>
                  </a:lnTo>
                  <a:lnTo>
                    <a:pt x="2924187" y="0"/>
                  </a:lnTo>
                  <a:close/>
                </a:path>
                <a:path w="4067810" h="9525">
                  <a:moveTo>
                    <a:pt x="2981337" y="0"/>
                  </a:moveTo>
                  <a:lnTo>
                    <a:pt x="2971812" y="0"/>
                  </a:lnTo>
                  <a:lnTo>
                    <a:pt x="2971812" y="9525"/>
                  </a:lnTo>
                  <a:lnTo>
                    <a:pt x="2981337" y="9525"/>
                  </a:lnTo>
                  <a:lnTo>
                    <a:pt x="2981337" y="0"/>
                  </a:lnTo>
                  <a:close/>
                </a:path>
                <a:path w="4067810" h="9525">
                  <a:moveTo>
                    <a:pt x="3038487" y="0"/>
                  </a:moveTo>
                  <a:lnTo>
                    <a:pt x="3028962" y="0"/>
                  </a:lnTo>
                  <a:lnTo>
                    <a:pt x="3028962" y="9525"/>
                  </a:lnTo>
                  <a:lnTo>
                    <a:pt x="3038487" y="9525"/>
                  </a:lnTo>
                  <a:lnTo>
                    <a:pt x="3038487" y="0"/>
                  </a:lnTo>
                  <a:close/>
                </a:path>
                <a:path w="4067810" h="9525">
                  <a:moveTo>
                    <a:pt x="3095637" y="0"/>
                  </a:moveTo>
                  <a:lnTo>
                    <a:pt x="3086112" y="0"/>
                  </a:lnTo>
                  <a:lnTo>
                    <a:pt x="3086112" y="9525"/>
                  </a:lnTo>
                  <a:lnTo>
                    <a:pt x="3095637" y="9525"/>
                  </a:lnTo>
                  <a:lnTo>
                    <a:pt x="3095637" y="0"/>
                  </a:lnTo>
                  <a:close/>
                </a:path>
                <a:path w="4067810" h="9525">
                  <a:moveTo>
                    <a:pt x="3152787" y="0"/>
                  </a:moveTo>
                  <a:lnTo>
                    <a:pt x="3143262" y="0"/>
                  </a:lnTo>
                  <a:lnTo>
                    <a:pt x="3143262" y="9525"/>
                  </a:lnTo>
                  <a:lnTo>
                    <a:pt x="3152787" y="9525"/>
                  </a:lnTo>
                  <a:lnTo>
                    <a:pt x="3152787" y="0"/>
                  </a:lnTo>
                  <a:close/>
                </a:path>
                <a:path w="4067810" h="9525">
                  <a:moveTo>
                    <a:pt x="3209937" y="0"/>
                  </a:moveTo>
                  <a:lnTo>
                    <a:pt x="3200412" y="0"/>
                  </a:lnTo>
                  <a:lnTo>
                    <a:pt x="3200412" y="9525"/>
                  </a:lnTo>
                  <a:lnTo>
                    <a:pt x="3209937" y="9525"/>
                  </a:lnTo>
                  <a:lnTo>
                    <a:pt x="3209937" y="0"/>
                  </a:lnTo>
                  <a:close/>
                </a:path>
                <a:path w="4067810" h="9525">
                  <a:moveTo>
                    <a:pt x="3267087" y="0"/>
                  </a:moveTo>
                  <a:lnTo>
                    <a:pt x="3257562" y="0"/>
                  </a:lnTo>
                  <a:lnTo>
                    <a:pt x="3257562" y="9525"/>
                  </a:lnTo>
                  <a:lnTo>
                    <a:pt x="3267087" y="9525"/>
                  </a:lnTo>
                  <a:lnTo>
                    <a:pt x="3267087" y="0"/>
                  </a:lnTo>
                  <a:close/>
                </a:path>
                <a:path w="4067810" h="9525">
                  <a:moveTo>
                    <a:pt x="3324237" y="0"/>
                  </a:moveTo>
                  <a:lnTo>
                    <a:pt x="3314712" y="0"/>
                  </a:lnTo>
                  <a:lnTo>
                    <a:pt x="3314712" y="9525"/>
                  </a:lnTo>
                  <a:lnTo>
                    <a:pt x="3324237" y="9525"/>
                  </a:lnTo>
                  <a:lnTo>
                    <a:pt x="3324237" y="0"/>
                  </a:lnTo>
                  <a:close/>
                </a:path>
                <a:path w="4067810" h="9525">
                  <a:moveTo>
                    <a:pt x="3381387" y="0"/>
                  </a:moveTo>
                  <a:lnTo>
                    <a:pt x="3371862" y="0"/>
                  </a:lnTo>
                  <a:lnTo>
                    <a:pt x="3371862" y="9525"/>
                  </a:lnTo>
                  <a:lnTo>
                    <a:pt x="3381387" y="9525"/>
                  </a:lnTo>
                  <a:lnTo>
                    <a:pt x="3381387" y="0"/>
                  </a:lnTo>
                  <a:close/>
                </a:path>
                <a:path w="4067810" h="9525">
                  <a:moveTo>
                    <a:pt x="3438537" y="0"/>
                  </a:moveTo>
                  <a:lnTo>
                    <a:pt x="3429012" y="0"/>
                  </a:lnTo>
                  <a:lnTo>
                    <a:pt x="3429012" y="9525"/>
                  </a:lnTo>
                  <a:lnTo>
                    <a:pt x="3438537" y="9525"/>
                  </a:lnTo>
                  <a:lnTo>
                    <a:pt x="3438537" y="0"/>
                  </a:lnTo>
                  <a:close/>
                </a:path>
                <a:path w="4067810" h="9525">
                  <a:moveTo>
                    <a:pt x="3495687" y="0"/>
                  </a:moveTo>
                  <a:lnTo>
                    <a:pt x="3486162" y="0"/>
                  </a:lnTo>
                  <a:lnTo>
                    <a:pt x="3486162" y="9525"/>
                  </a:lnTo>
                  <a:lnTo>
                    <a:pt x="3495687" y="9525"/>
                  </a:lnTo>
                  <a:lnTo>
                    <a:pt x="3495687" y="0"/>
                  </a:lnTo>
                  <a:close/>
                </a:path>
                <a:path w="4067810" h="9525">
                  <a:moveTo>
                    <a:pt x="3552837" y="0"/>
                  </a:moveTo>
                  <a:lnTo>
                    <a:pt x="3543312" y="0"/>
                  </a:lnTo>
                  <a:lnTo>
                    <a:pt x="3543312" y="9525"/>
                  </a:lnTo>
                  <a:lnTo>
                    <a:pt x="3552837" y="9525"/>
                  </a:lnTo>
                  <a:lnTo>
                    <a:pt x="3552837" y="0"/>
                  </a:lnTo>
                  <a:close/>
                </a:path>
                <a:path w="4067810" h="9525">
                  <a:moveTo>
                    <a:pt x="3609987" y="0"/>
                  </a:moveTo>
                  <a:lnTo>
                    <a:pt x="3600462" y="0"/>
                  </a:lnTo>
                  <a:lnTo>
                    <a:pt x="3600462" y="9525"/>
                  </a:lnTo>
                  <a:lnTo>
                    <a:pt x="3609987" y="9525"/>
                  </a:lnTo>
                  <a:lnTo>
                    <a:pt x="3609987" y="0"/>
                  </a:lnTo>
                  <a:close/>
                </a:path>
                <a:path w="4067810" h="9525">
                  <a:moveTo>
                    <a:pt x="3667137" y="0"/>
                  </a:moveTo>
                  <a:lnTo>
                    <a:pt x="3657612" y="0"/>
                  </a:lnTo>
                  <a:lnTo>
                    <a:pt x="3657612" y="9525"/>
                  </a:lnTo>
                  <a:lnTo>
                    <a:pt x="3667137" y="9525"/>
                  </a:lnTo>
                  <a:lnTo>
                    <a:pt x="3667137" y="0"/>
                  </a:lnTo>
                  <a:close/>
                </a:path>
                <a:path w="4067810" h="9525">
                  <a:moveTo>
                    <a:pt x="3724287" y="0"/>
                  </a:moveTo>
                  <a:lnTo>
                    <a:pt x="3714762" y="0"/>
                  </a:lnTo>
                  <a:lnTo>
                    <a:pt x="3714762" y="9525"/>
                  </a:lnTo>
                  <a:lnTo>
                    <a:pt x="3724287" y="9525"/>
                  </a:lnTo>
                  <a:lnTo>
                    <a:pt x="3724287" y="0"/>
                  </a:lnTo>
                  <a:close/>
                </a:path>
                <a:path w="4067810" h="9525">
                  <a:moveTo>
                    <a:pt x="3781437" y="0"/>
                  </a:moveTo>
                  <a:lnTo>
                    <a:pt x="3771912" y="0"/>
                  </a:lnTo>
                  <a:lnTo>
                    <a:pt x="3771912" y="9525"/>
                  </a:lnTo>
                  <a:lnTo>
                    <a:pt x="3781437" y="9525"/>
                  </a:lnTo>
                  <a:lnTo>
                    <a:pt x="3781437" y="0"/>
                  </a:lnTo>
                  <a:close/>
                </a:path>
                <a:path w="4067810" h="9525">
                  <a:moveTo>
                    <a:pt x="3838587" y="0"/>
                  </a:moveTo>
                  <a:lnTo>
                    <a:pt x="3829062" y="0"/>
                  </a:lnTo>
                  <a:lnTo>
                    <a:pt x="3829062" y="9525"/>
                  </a:lnTo>
                  <a:lnTo>
                    <a:pt x="3838587" y="9525"/>
                  </a:lnTo>
                  <a:lnTo>
                    <a:pt x="3838587" y="0"/>
                  </a:lnTo>
                  <a:close/>
                </a:path>
                <a:path w="4067810" h="9525">
                  <a:moveTo>
                    <a:pt x="3895737" y="0"/>
                  </a:moveTo>
                  <a:lnTo>
                    <a:pt x="3886212" y="0"/>
                  </a:lnTo>
                  <a:lnTo>
                    <a:pt x="3886212" y="9525"/>
                  </a:lnTo>
                  <a:lnTo>
                    <a:pt x="3895737" y="9525"/>
                  </a:lnTo>
                  <a:lnTo>
                    <a:pt x="3895737" y="0"/>
                  </a:lnTo>
                  <a:close/>
                </a:path>
                <a:path w="4067810" h="9525">
                  <a:moveTo>
                    <a:pt x="3952887" y="0"/>
                  </a:moveTo>
                  <a:lnTo>
                    <a:pt x="3943362" y="0"/>
                  </a:lnTo>
                  <a:lnTo>
                    <a:pt x="3943362" y="9525"/>
                  </a:lnTo>
                  <a:lnTo>
                    <a:pt x="3952887" y="9525"/>
                  </a:lnTo>
                  <a:lnTo>
                    <a:pt x="3952887" y="0"/>
                  </a:lnTo>
                  <a:close/>
                </a:path>
                <a:path w="4067810" h="9525">
                  <a:moveTo>
                    <a:pt x="4010037" y="0"/>
                  </a:moveTo>
                  <a:lnTo>
                    <a:pt x="4000512" y="0"/>
                  </a:lnTo>
                  <a:lnTo>
                    <a:pt x="4000512" y="9525"/>
                  </a:lnTo>
                  <a:lnTo>
                    <a:pt x="4010037" y="9525"/>
                  </a:lnTo>
                  <a:lnTo>
                    <a:pt x="4010037" y="0"/>
                  </a:lnTo>
                  <a:close/>
                </a:path>
                <a:path w="4067810" h="9525">
                  <a:moveTo>
                    <a:pt x="4067187" y="0"/>
                  </a:moveTo>
                  <a:lnTo>
                    <a:pt x="4057662" y="0"/>
                  </a:lnTo>
                  <a:lnTo>
                    <a:pt x="4057662" y="9525"/>
                  </a:lnTo>
                  <a:lnTo>
                    <a:pt x="4067187" y="9525"/>
                  </a:lnTo>
                  <a:lnTo>
                    <a:pt x="406718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88657" y="4034904"/>
              <a:ext cx="5153660" cy="707390"/>
            </a:xfrm>
            <a:custGeom>
              <a:avLst/>
              <a:gdLst/>
              <a:ahLst/>
              <a:cxnLst/>
              <a:rect l="l" t="t" r="r" b="b"/>
              <a:pathLst>
                <a:path w="5153660" h="707389">
                  <a:moveTo>
                    <a:pt x="953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37" y="9537"/>
                  </a:lnTo>
                  <a:lnTo>
                    <a:pt x="9537" y="0"/>
                  </a:lnTo>
                  <a:close/>
                </a:path>
                <a:path w="5153660" h="707389">
                  <a:moveTo>
                    <a:pt x="66687" y="0"/>
                  </a:moveTo>
                  <a:lnTo>
                    <a:pt x="57162" y="0"/>
                  </a:lnTo>
                  <a:lnTo>
                    <a:pt x="57162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5153660" h="707389">
                  <a:moveTo>
                    <a:pt x="123837" y="0"/>
                  </a:moveTo>
                  <a:lnTo>
                    <a:pt x="114312" y="0"/>
                  </a:lnTo>
                  <a:lnTo>
                    <a:pt x="114312" y="9537"/>
                  </a:lnTo>
                  <a:lnTo>
                    <a:pt x="123837" y="9537"/>
                  </a:lnTo>
                  <a:lnTo>
                    <a:pt x="123837" y="0"/>
                  </a:lnTo>
                  <a:close/>
                </a:path>
                <a:path w="5153660" h="707389">
                  <a:moveTo>
                    <a:pt x="180987" y="0"/>
                  </a:moveTo>
                  <a:lnTo>
                    <a:pt x="171462" y="0"/>
                  </a:lnTo>
                  <a:lnTo>
                    <a:pt x="171462" y="9537"/>
                  </a:lnTo>
                  <a:lnTo>
                    <a:pt x="180987" y="9537"/>
                  </a:lnTo>
                  <a:lnTo>
                    <a:pt x="180987" y="0"/>
                  </a:lnTo>
                  <a:close/>
                </a:path>
                <a:path w="5153660" h="707389">
                  <a:moveTo>
                    <a:pt x="238137" y="0"/>
                  </a:moveTo>
                  <a:lnTo>
                    <a:pt x="228612" y="0"/>
                  </a:lnTo>
                  <a:lnTo>
                    <a:pt x="228612" y="9537"/>
                  </a:lnTo>
                  <a:lnTo>
                    <a:pt x="238137" y="9537"/>
                  </a:lnTo>
                  <a:lnTo>
                    <a:pt x="238137" y="0"/>
                  </a:lnTo>
                  <a:close/>
                </a:path>
                <a:path w="5153660" h="707389">
                  <a:moveTo>
                    <a:pt x="295287" y="0"/>
                  </a:moveTo>
                  <a:lnTo>
                    <a:pt x="285762" y="0"/>
                  </a:lnTo>
                  <a:lnTo>
                    <a:pt x="285762" y="9537"/>
                  </a:lnTo>
                  <a:lnTo>
                    <a:pt x="295287" y="9537"/>
                  </a:lnTo>
                  <a:lnTo>
                    <a:pt x="295287" y="0"/>
                  </a:lnTo>
                  <a:close/>
                </a:path>
                <a:path w="5153660" h="707389">
                  <a:moveTo>
                    <a:pt x="352437" y="0"/>
                  </a:moveTo>
                  <a:lnTo>
                    <a:pt x="342912" y="0"/>
                  </a:lnTo>
                  <a:lnTo>
                    <a:pt x="342912" y="9537"/>
                  </a:lnTo>
                  <a:lnTo>
                    <a:pt x="352437" y="9537"/>
                  </a:lnTo>
                  <a:lnTo>
                    <a:pt x="352437" y="0"/>
                  </a:lnTo>
                  <a:close/>
                </a:path>
                <a:path w="5153660" h="707389">
                  <a:moveTo>
                    <a:pt x="409587" y="0"/>
                  </a:moveTo>
                  <a:lnTo>
                    <a:pt x="400062" y="0"/>
                  </a:lnTo>
                  <a:lnTo>
                    <a:pt x="400062" y="9537"/>
                  </a:lnTo>
                  <a:lnTo>
                    <a:pt x="409587" y="9537"/>
                  </a:lnTo>
                  <a:lnTo>
                    <a:pt x="409587" y="0"/>
                  </a:lnTo>
                  <a:close/>
                </a:path>
                <a:path w="5153660" h="707389">
                  <a:moveTo>
                    <a:pt x="466737" y="0"/>
                  </a:moveTo>
                  <a:lnTo>
                    <a:pt x="457212" y="0"/>
                  </a:lnTo>
                  <a:lnTo>
                    <a:pt x="457212" y="9537"/>
                  </a:lnTo>
                  <a:lnTo>
                    <a:pt x="466737" y="9537"/>
                  </a:lnTo>
                  <a:lnTo>
                    <a:pt x="466737" y="0"/>
                  </a:lnTo>
                  <a:close/>
                </a:path>
                <a:path w="5153660" h="707389">
                  <a:moveTo>
                    <a:pt x="523887" y="0"/>
                  </a:moveTo>
                  <a:lnTo>
                    <a:pt x="514362" y="0"/>
                  </a:lnTo>
                  <a:lnTo>
                    <a:pt x="514362" y="9537"/>
                  </a:lnTo>
                  <a:lnTo>
                    <a:pt x="523887" y="9537"/>
                  </a:lnTo>
                  <a:lnTo>
                    <a:pt x="523887" y="0"/>
                  </a:lnTo>
                  <a:close/>
                </a:path>
                <a:path w="5153660" h="707389">
                  <a:moveTo>
                    <a:pt x="581037" y="0"/>
                  </a:moveTo>
                  <a:lnTo>
                    <a:pt x="571512" y="0"/>
                  </a:lnTo>
                  <a:lnTo>
                    <a:pt x="571512" y="9537"/>
                  </a:lnTo>
                  <a:lnTo>
                    <a:pt x="581037" y="9537"/>
                  </a:lnTo>
                  <a:lnTo>
                    <a:pt x="581037" y="0"/>
                  </a:lnTo>
                  <a:close/>
                </a:path>
                <a:path w="5153660" h="707389">
                  <a:moveTo>
                    <a:pt x="638187" y="0"/>
                  </a:moveTo>
                  <a:lnTo>
                    <a:pt x="628662" y="0"/>
                  </a:lnTo>
                  <a:lnTo>
                    <a:pt x="628662" y="9537"/>
                  </a:lnTo>
                  <a:lnTo>
                    <a:pt x="638187" y="9537"/>
                  </a:lnTo>
                  <a:lnTo>
                    <a:pt x="638187" y="0"/>
                  </a:lnTo>
                  <a:close/>
                </a:path>
                <a:path w="5153660" h="707389">
                  <a:moveTo>
                    <a:pt x="695337" y="0"/>
                  </a:moveTo>
                  <a:lnTo>
                    <a:pt x="685812" y="0"/>
                  </a:lnTo>
                  <a:lnTo>
                    <a:pt x="685812" y="9537"/>
                  </a:lnTo>
                  <a:lnTo>
                    <a:pt x="695337" y="9537"/>
                  </a:lnTo>
                  <a:lnTo>
                    <a:pt x="695337" y="0"/>
                  </a:lnTo>
                  <a:close/>
                </a:path>
                <a:path w="5153660" h="707389">
                  <a:moveTo>
                    <a:pt x="752487" y="0"/>
                  </a:moveTo>
                  <a:lnTo>
                    <a:pt x="742962" y="0"/>
                  </a:lnTo>
                  <a:lnTo>
                    <a:pt x="742962" y="9537"/>
                  </a:lnTo>
                  <a:lnTo>
                    <a:pt x="752487" y="9537"/>
                  </a:lnTo>
                  <a:lnTo>
                    <a:pt x="752487" y="0"/>
                  </a:lnTo>
                  <a:close/>
                </a:path>
                <a:path w="5153660" h="707389">
                  <a:moveTo>
                    <a:pt x="809637" y="0"/>
                  </a:moveTo>
                  <a:lnTo>
                    <a:pt x="800112" y="0"/>
                  </a:lnTo>
                  <a:lnTo>
                    <a:pt x="800112" y="9537"/>
                  </a:lnTo>
                  <a:lnTo>
                    <a:pt x="809637" y="9537"/>
                  </a:lnTo>
                  <a:lnTo>
                    <a:pt x="809637" y="0"/>
                  </a:lnTo>
                  <a:close/>
                </a:path>
                <a:path w="5153660" h="707389">
                  <a:moveTo>
                    <a:pt x="866787" y="0"/>
                  </a:moveTo>
                  <a:lnTo>
                    <a:pt x="857262" y="0"/>
                  </a:lnTo>
                  <a:lnTo>
                    <a:pt x="857262" y="9537"/>
                  </a:lnTo>
                  <a:lnTo>
                    <a:pt x="866787" y="9537"/>
                  </a:lnTo>
                  <a:lnTo>
                    <a:pt x="866787" y="0"/>
                  </a:lnTo>
                  <a:close/>
                </a:path>
                <a:path w="5153660" h="707389">
                  <a:moveTo>
                    <a:pt x="923937" y="0"/>
                  </a:moveTo>
                  <a:lnTo>
                    <a:pt x="914412" y="0"/>
                  </a:lnTo>
                  <a:lnTo>
                    <a:pt x="914412" y="9537"/>
                  </a:lnTo>
                  <a:lnTo>
                    <a:pt x="923937" y="9537"/>
                  </a:lnTo>
                  <a:lnTo>
                    <a:pt x="923937" y="0"/>
                  </a:lnTo>
                  <a:close/>
                </a:path>
                <a:path w="5153660" h="707389">
                  <a:moveTo>
                    <a:pt x="981087" y="0"/>
                  </a:moveTo>
                  <a:lnTo>
                    <a:pt x="971562" y="0"/>
                  </a:lnTo>
                  <a:lnTo>
                    <a:pt x="971562" y="9537"/>
                  </a:lnTo>
                  <a:lnTo>
                    <a:pt x="981087" y="9537"/>
                  </a:lnTo>
                  <a:lnTo>
                    <a:pt x="981087" y="0"/>
                  </a:lnTo>
                  <a:close/>
                </a:path>
                <a:path w="5153660" h="707389">
                  <a:moveTo>
                    <a:pt x="1038237" y="0"/>
                  </a:moveTo>
                  <a:lnTo>
                    <a:pt x="1028712" y="0"/>
                  </a:lnTo>
                  <a:lnTo>
                    <a:pt x="1028712" y="9537"/>
                  </a:lnTo>
                  <a:lnTo>
                    <a:pt x="1038237" y="9537"/>
                  </a:lnTo>
                  <a:lnTo>
                    <a:pt x="1038237" y="0"/>
                  </a:lnTo>
                  <a:close/>
                </a:path>
                <a:path w="5153660" h="707389">
                  <a:moveTo>
                    <a:pt x="1095387" y="0"/>
                  </a:moveTo>
                  <a:lnTo>
                    <a:pt x="1085862" y="0"/>
                  </a:lnTo>
                  <a:lnTo>
                    <a:pt x="1085862" y="9537"/>
                  </a:lnTo>
                  <a:lnTo>
                    <a:pt x="1095387" y="9537"/>
                  </a:lnTo>
                  <a:lnTo>
                    <a:pt x="1095387" y="0"/>
                  </a:lnTo>
                  <a:close/>
                </a:path>
                <a:path w="5153660" h="707389">
                  <a:moveTo>
                    <a:pt x="1152537" y="0"/>
                  </a:moveTo>
                  <a:lnTo>
                    <a:pt x="1143012" y="0"/>
                  </a:lnTo>
                  <a:lnTo>
                    <a:pt x="1143012" y="9537"/>
                  </a:lnTo>
                  <a:lnTo>
                    <a:pt x="1152537" y="9537"/>
                  </a:lnTo>
                  <a:lnTo>
                    <a:pt x="1152537" y="0"/>
                  </a:lnTo>
                  <a:close/>
                </a:path>
                <a:path w="5153660" h="707389">
                  <a:moveTo>
                    <a:pt x="1209687" y="0"/>
                  </a:moveTo>
                  <a:lnTo>
                    <a:pt x="1200162" y="0"/>
                  </a:lnTo>
                  <a:lnTo>
                    <a:pt x="1200162" y="9537"/>
                  </a:lnTo>
                  <a:lnTo>
                    <a:pt x="1209687" y="9537"/>
                  </a:lnTo>
                  <a:lnTo>
                    <a:pt x="1209687" y="0"/>
                  </a:lnTo>
                  <a:close/>
                </a:path>
                <a:path w="5153660" h="707389">
                  <a:moveTo>
                    <a:pt x="1266837" y="0"/>
                  </a:moveTo>
                  <a:lnTo>
                    <a:pt x="1257312" y="0"/>
                  </a:lnTo>
                  <a:lnTo>
                    <a:pt x="1257312" y="9537"/>
                  </a:lnTo>
                  <a:lnTo>
                    <a:pt x="1266837" y="9537"/>
                  </a:lnTo>
                  <a:lnTo>
                    <a:pt x="1266837" y="0"/>
                  </a:lnTo>
                  <a:close/>
                </a:path>
                <a:path w="5153660" h="707389">
                  <a:moveTo>
                    <a:pt x="1323987" y="0"/>
                  </a:moveTo>
                  <a:lnTo>
                    <a:pt x="1314462" y="0"/>
                  </a:lnTo>
                  <a:lnTo>
                    <a:pt x="1314462" y="9537"/>
                  </a:lnTo>
                  <a:lnTo>
                    <a:pt x="1323987" y="9537"/>
                  </a:lnTo>
                  <a:lnTo>
                    <a:pt x="1323987" y="0"/>
                  </a:lnTo>
                  <a:close/>
                </a:path>
                <a:path w="5153660" h="707389">
                  <a:moveTo>
                    <a:pt x="1381137" y="0"/>
                  </a:moveTo>
                  <a:lnTo>
                    <a:pt x="1371612" y="0"/>
                  </a:lnTo>
                  <a:lnTo>
                    <a:pt x="1371612" y="9537"/>
                  </a:lnTo>
                  <a:lnTo>
                    <a:pt x="1381137" y="9537"/>
                  </a:lnTo>
                  <a:lnTo>
                    <a:pt x="1381137" y="0"/>
                  </a:lnTo>
                  <a:close/>
                </a:path>
                <a:path w="5153660" h="707389">
                  <a:moveTo>
                    <a:pt x="1438287" y="0"/>
                  </a:moveTo>
                  <a:lnTo>
                    <a:pt x="1428762" y="0"/>
                  </a:lnTo>
                  <a:lnTo>
                    <a:pt x="1428762" y="9537"/>
                  </a:lnTo>
                  <a:lnTo>
                    <a:pt x="1438287" y="9537"/>
                  </a:lnTo>
                  <a:lnTo>
                    <a:pt x="1438287" y="0"/>
                  </a:lnTo>
                  <a:close/>
                </a:path>
                <a:path w="5153660" h="707389">
                  <a:moveTo>
                    <a:pt x="1495437" y="0"/>
                  </a:moveTo>
                  <a:lnTo>
                    <a:pt x="1485912" y="0"/>
                  </a:lnTo>
                  <a:lnTo>
                    <a:pt x="1485912" y="9537"/>
                  </a:lnTo>
                  <a:lnTo>
                    <a:pt x="1495437" y="9537"/>
                  </a:lnTo>
                  <a:lnTo>
                    <a:pt x="1495437" y="0"/>
                  </a:lnTo>
                  <a:close/>
                </a:path>
                <a:path w="5153660" h="707389">
                  <a:moveTo>
                    <a:pt x="1552587" y="0"/>
                  </a:moveTo>
                  <a:lnTo>
                    <a:pt x="1543062" y="0"/>
                  </a:lnTo>
                  <a:lnTo>
                    <a:pt x="1543062" y="9537"/>
                  </a:lnTo>
                  <a:lnTo>
                    <a:pt x="1552587" y="9537"/>
                  </a:lnTo>
                  <a:lnTo>
                    <a:pt x="1552587" y="0"/>
                  </a:lnTo>
                  <a:close/>
                </a:path>
                <a:path w="5153660" h="707389">
                  <a:moveTo>
                    <a:pt x="1609737" y="0"/>
                  </a:moveTo>
                  <a:lnTo>
                    <a:pt x="1600212" y="0"/>
                  </a:lnTo>
                  <a:lnTo>
                    <a:pt x="1600212" y="9537"/>
                  </a:lnTo>
                  <a:lnTo>
                    <a:pt x="1609737" y="9537"/>
                  </a:lnTo>
                  <a:lnTo>
                    <a:pt x="1609737" y="0"/>
                  </a:lnTo>
                  <a:close/>
                </a:path>
                <a:path w="5153660" h="707389">
                  <a:moveTo>
                    <a:pt x="1666887" y="0"/>
                  </a:moveTo>
                  <a:lnTo>
                    <a:pt x="1657362" y="0"/>
                  </a:lnTo>
                  <a:lnTo>
                    <a:pt x="1657362" y="9537"/>
                  </a:lnTo>
                  <a:lnTo>
                    <a:pt x="1666887" y="9537"/>
                  </a:lnTo>
                  <a:lnTo>
                    <a:pt x="1666887" y="0"/>
                  </a:lnTo>
                  <a:close/>
                </a:path>
                <a:path w="5153660" h="707389">
                  <a:moveTo>
                    <a:pt x="1724037" y="0"/>
                  </a:moveTo>
                  <a:lnTo>
                    <a:pt x="1714512" y="0"/>
                  </a:lnTo>
                  <a:lnTo>
                    <a:pt x="1714512" y="9537"/>
                  </a:lnTo>
                  <a:lnTo>
                    <a:pt x="1724037" y="9537"/>
                  </a:lnTo>
                  <a:lnTo>
                    <a:pt x="1724037" y="0"/>
                  </a:lnTo>
                  <a:close/>
                </a:path>
                <a:path w="5153660" h="707389">
                  <a:moveTo>
                    <a:pt x="1781187" y="0"/>
                  </a:moveTo>
                  <a:lnTo>
                    <a:pt x="1771662" y="0"/>
                  </a:lnTo>
                  <a:lnTo>
                    <a:pt x="1771662" y="9537"/>
                  </a:lnTo>
                  <a:lnTo>
                    <a:pt x="1781187" y="9537"/>
                  </a:lnTo>
                  <a:lnTo>
                    <a:pt x="1781187" y="0"/>
                  </a:lnTo>
                  <a:close/>
                </a:path>
                <a:path w="5153660" h="707389">
                  <a:moveTo>
                    <a:pt x="1838337" y="0"/>
                  </a:moveTo>
                  <a:lnTo>
                    <a:pt x="1828812" y="0"/>
                  </a:lnTo>
                  <a:lnTo>
                    <a:pt x="1828812" y="9537"/>
                  </a:lnTo>
                  <a:lnTo>
                    <a:pt x="1838337" y="9537"/>
                  </a:lnTo>
                  <a:lnTo>
                    <a:pt x="1838337" y="0"/>
                  </a:lnTo>
                  <a:close/>
                </a:path>
                <a:path w="5153660" h="707389">
                  <a:moveTo>
                    <a:pt x="1895487" y="0"/>
                  </a:moveTo>
                  <a:lnTo>
                    <a:pt x="1885962" y="0"/>
                  </a:lnTo>
                  <a:lnTo>
                    <a:pt x="1885962" y="9537"/>
                  </a:lnTo>
                  <a:lnTo>
                    <a:pt x="1895487" y="9537"/>
                  </a:lnTo>
                  <a:lnTo>
                    <a:pt x="1895487" y="0"/>
                  </a:lnTo>
                  <a:close/>
                </a:path>
                <a:path w="5153660" h="707389">
                  <a:moveTo>
                    <a:pt x="1952637" y="0"/>
                  </a:moveTo>
                  <a:lnTo>
                    <a:pt x="1943112" y="0"/>
                  </a:lnTo>
                  <a:lnTo>
                    <a:pt x="1943112" y="9537"/>
                  </a:lnTo>
                  <a:lnTo>
                    <a:pt x="1952637" y="9537"/>
                  </a:lnTo>
                  <a:lnTo>
                    <a:pt x="1952637" y="0"/>
                  </a:lnTo>
                  <a:close/>
                </a:path>
                <a:path w="5153660" h="707389">
                  <a:moveTo>
                    <a:pt x="2009787" y="0"/>
                  </a:moveTo>
                  <a:lnTo>
                    <a:pt x="2000262" y="0"/>
                  </a:lnTo>
                  <a:lnTo>
                    <a:pt x="2000262" y="9537"/>
                  </a:lnTo>
                  <a:lnTo>
                    <a:pt x="2009787" y="9537"/>
                  </a:lnTo>
                  <a:lnTo>
                    <a:pt x="2009787" y="0"/>
                  </a:lnTo>
                  <a:close/>
                </a:path>
                <a:path w="5153660" h="707389">
                  <a:moveTo>
                    <a:pt x="2066937" y="0"/>
                  </a:moveTo>
                  <a:lnTo>
                    <a:pt x="2057412" y="0"/>
                  </a:lnTo>
                  <a:lnTo>
                    <a:pt x="2057412" y="9537"/>
                  </a:lnTo>
                  <a:lnTo>
                    <a:pt x="2066937" y="9537"/>
                  </a:lnTo>
                  <a:lnTo>
                    <a:pt x="2066937" y="0"/>
                  </a:lnTo>
                  <a:close/>
                </a:path>
                <a:path w="5153660" h="707389">
                  <a:moveTo>
                    <a:pt x="2124087" y="0"/>
                  </a:moveTo>
                  <a:lnTo>
                    <a:pt x="2114562" y="0"/>
                  </a:lnTo>
                  <a:lnTo>
                    <a:pt x="2114562" y="9537"/>
                  </a:lnTo>
                  <a:lnTo>
                    <a:pt x="2124087" y="9537"/>
                  </a:lnTo>
                  <a:lnTo>
                    <a:pt x="2124087" y="0"/>
                  </a:lnTo>
                  <a:close/>
                </a:path>
                <a:path w="5153660" h="707389">
                  <a:moveTo>
                    <a:pt x="2181237" y="0"/>
                  </a:moveTo>
                  <a:lnTo>
                    <a:pt x="2171712" y="0"/>
                  </a:lnTo>
                  <a:lnTo>
                    <a:pt x="2171712" y="9537"/>
                  </a:lnTo>
                  <a:lnTo>
                    <a:pt x="2181237" y="9537"/>
                  </a:lnTo>
                  <a:lnTo>
                    <a:pt x="2181237" y="0"/>
                  </a:lnTo>
                  <a:close/>
                </a:path>
                <a:path w="5153660" h="707389">
                  <a:moveTo>
                    <a:pt x="2238387" y="0"/>
                  </a:moveTo>
                  <a:lnTo>
                    <a:pt x="2228862" y="0"/>
                  </a:lnTo>
                  <a:lnTo>
                    <a:pt x="2228862" y="9537"/>
                  </a:lnTo>
                  <a:lnTo>
                    <a:pt x="2238387" y="9537"/>
                  </a:lnTo>
                  <a:lnTo>
                    <a:pt x="2238387" y="0"/>
                  </a:lnTo>
                  <a:close/>
                </a:path>
                <a:path w="5153660" h="707389">
                  <a:moveTo>
                    <a:pt x="2295537" y="0"/>
                  </a:moveTo>
                  <a:lnTo>
                    <a:pt x="2286012" y="0"/>
                  </a:lnTo>
                  <a:lnTo>
                    <a:pt x="2286012" y="9537"/>
                  </a:lnTo>
                  <a:lnTo>
                    <a:pt x="2295537" y="9537"/>
                  </a:lnTo>
                  <a:lnTo>
                    <a:pt x="2295537" y="0"/>
                  </a:lnTo>
                  <a:close/>
                </a:path>
                <a:path w="5153660" h="707389">
                  <a:moveTo>
                    <a:pt x="2352687" y="0"/>
                  </a:moveTo>
                  <a:lnTo>
                    <a:pt x="2343162" y="0"/>
                  </a:lnTo>
                  <a:lnTo>
                    <a:pt x="2343162" y="9537"/>
                  </a:lnTo>
                  <a:lnTo>
                    <a:pt x="2352687" y="9537"/>
                  </a:lnTo>
                  <a:lnTo>
                    <a:pt x="2352687" y="0"/>
                  </a:lnTo>
                  <a:close/>
                </a:path>
                <a:path w="5153660" h="707389">
                  <a:moveTo>
                    <a:pt x="2409837" y="0"/>
                  </a:moveTo>
                  <a:lnTo>
                    <a:pt x="2400312" y="0"/>
                  </a:lnTo>
                  <a:lnTo>
                    <a:pt x="2400312" y="9537"/>
                  </a:lnTo>
                  <a:lnTo>
                    <a:pt x="2409837" y="9537"/>
                  </a:lnTo>
                  <a:lnTo>
                    <a:pt x="2409837" y="0"/>
                  </a:lnTo>
                  <a:close/>
                </a:path>
                <a:path w="5153660" h="707389">
                  <a:moveTo>
                    <a:pt x="2466987" y="0"/>
                  </a:moveTo>
                  <a:lnTo>
                    <a:pt x="2457462" y="0"/>
                  </a:lnTo>
                  <a:lnTo>
                    <a:pt x="2457462" y="9537"/>
                  </a:lnTo>
                  <a:lnTo>
                    <a:pt x="2466987" y="9537"/>
                  </a:lnTo>
                  <a:lnTo>
                    <a:pt x="2466987" y="0"/>
                  </a:lnTo>
                  <a:close/>
                </a:path>
                <a:path w="5153660" h="707389">
                  <a:moveTo>
                    <a:pt x="2524137" y="0"/>
                  </a:moveTo>
                  <a:lnTo>
                    <a:pt x="2514612" y="0"/>
                  </a:lnTo>
                  <a:lnTo>
                    <a:pt x="2514612" y="9537"/>
                  </a:lnTo>
                  <a:lnTo>
                    <a:pt x="2524137" y="9537"/>
                  </a:lnTo>
                  <a:lnTo>
                    <a:pt x="2524137" y="0"/>
                  </a:lnTo>
                  <a:close/>
                </a:path>
                <a:path w="5153660" h="707389">
                  <a:moveTo>
                    <a:pt x="2581287" y="0"/>
                  </a:moveTo>
                  <a:lnTo>
                    <a:pt x="2571762" y="0"/>
                  </a:lnTo>
                  <a:lnTo>
                    <a:pt x="2571762" y="9537"/>
                  </a:lnTo>
                  <a:lnTo>
                    <a:pt x="2581287" y="9537"/>
                  </a:lnTo>
                  <a:lnTo>
                    <a:pt x="2581287" y="0"/>
                  </a:lnTo>
                  <a:close/>
                </a:path>
                <a:path w="5153660" h="707389">
                  <a:moveTo>
                    <a:pt x="2638437" y="0"/>
                  </a:moveTo>
                  <a:lnTo>
                    <a:pt x="2628912" y="0"/>
                  </a:lnTo>
                  <a:lnTo>
                    <a:pt x="2628912" y="9537"/>
                  </a:lnTo>
                  <a:lnTo>
                    <a:pt x="2638437" y="9537"/>
                  </a:lnTo>
                  <a:lnTo>
                    <a:pt x="2638437" y="0"/>
                  </a:lnTo>
                  <a:close/>
                </a:path>
                <a:path w="5153660" h="707389">
                  <a:moveTo>
                    <a:pt x="2695587" y="0"/>
                  </a:moveTo>
                  <a:lnTo>
                    <a:pt x="2686062" y="0"/>
                  </a:lnTo>
                  <a:lnTo>
                    <a:pt x="2686062" y="9537"/>
                  </a:lnTo>
                  <a:lnTo>
                    <a:pt x="2695587" y="9537"/>
                  </a:lnTo>
                  <a:lnTo>
                    <a:pt x="2695587" y="0"/>
                  </a:lnTo>
                  <a:close/>
                </a:path>
                <a:path w="5153660" h="707389">
                  <a:moveTo>
                    <a:pt x="2752737" y="0"/>
                  </a:moveTo>
                  <a:lnTo>
                    <a:pt x="2743212" y="0"/>
                  </a:lnTo>
                  <a:lnTo>
                    <a:pt x="2743212" y="9537"/>
                  </a:lnTo>
                  <a:lnTo>
                    <a:pt x="2752737" y="9537"/>
                  </a:lnTo>
                  <a:lnTo>
                    <a:pt x="2752737" y="0"/>
                  </a:lnTo>
                  <a:close/>
                </a:path>
                <a:path w="5153660" h="707389">
                  <a:moveTo>
                    <a:pt x="2809887" y="0"/>
                  </a:moveTo>
                  <a:lnTo>
                    <a:pt x="2800362" y="0"/>
                  </a:lnTo>
                  <a:lnTo>
                    <a:pt x="2800362" y="9537"/>
                  </a:lnTo>
                  <a:lnTo>
                    <a:pt x="2809887" y="9537"/>
                  </a:lnTo>
                  <a:lnTo>
                    <a:pt x="2809887" y="0"/>
                  </a:lnTo>
                  <a:close/>
                </a:path>
                <a:path w="5153660" h="707389">
                  <a:moveTo>
                    <a:pt x="2867037" y="0"/>
                  </a:moveTo>
                  <a:lnTo>
                    <a:pt x="2857512" y="0"/>
                  </a:lnTo>
                  <a:lnTo>
                    <a:pt x="2857512" y="9537"/>
                  </a:lnTo>
                  <a:lnTo>
                    <a:pt x="2867037" y="9537"/>
                  </a:lnTo>
                  <a:lnTo>
                    <a:pt x="2867037" y="0"/>
                  </a:lnTo>
                  <a:close/>
                </a:path>
                <a:path w="5153660" h="707389">
                  <a:moveTo>
                    <a:pt x="4067187" y="697445"/>
                  </a:moveTo>
                  <a:lnTo>
                    <a:pt x="4057662" y="697445"/>
                  </a:lnTo>
                  <a:lnTo>
                    <a:pt x="4057662" y="706970"/>
                  </a:lnTo>
                  <a:lnTo>
                    <a:pt x="4067187" y="706970"/>
                  </a:lnTo>
                  <a:lnTo>
                    <a:pt x="4067187" y="697445"/>
                  </a:lnTo>
                  <a:close/>
                </a:path>
                <a:path w="5153660" h="707389">
                  <a:moveTo>
                    <a:pt x="4124337" y="697445"/>
                  </a:moveTo>
                  <a:lnTo>
                    <a:pt x="4114812" y="697445"/>
                  </a:lnTo>
                  <a:lnTo>
                    <a:pt x="4114812" y="706970"/>
                  </a:lnTo>
                  <a:lnTo>
                    <a:pt x="4124337" y="706970"/>
                  </a:lnTo>
                  <a:lnTo>
                    <a:pt x="4124337" y="697445"/>
                  </a:lnTo>
                  <a:close/>
                </a:path>
                <a:path w="5153660" h="707389">
                  <a:moveTo>
                    <a:pt x="4181487" y="697445"/>
                  </a:moveTo>
                  <a:lnTo>
                    <a:pt x="4171962" y="697445"/>
                  </a:lnTo>
                  <a:lnTo>
                    <a:pt x="4171962" y="706970"/>
                  </a:lnTo>
                  <a:lnTo>
                    <a:pt x="4181487" y="706970"/>
                  </a:lnTo>
                  <a:lnTo>
                    <a:pt x="4181487" y="697445"/>
                  </a:lnTo>
                  <a:close/>
                </a:path>
                <a:path w="5153660" h="707389">
                  <a:moveTo>
                    <a:pt x="4238637" y="697445"/>
                  </a:moveTo>
                  <a:lnTo>
                    <a:pt x="4229112" y="697445"/>
                  </a:lnTo>
                  <a:lnTo>
                    <a:pt x="4229112" y="706970"/>
                  </a:lnTo>
                  <a:lnTo>
                    <a:pt x="4238637" y="706970"/>
                  </a:lnTo>
                  <a:lnTo>
                    <a:pt x="4238637" y="697445"/>
                  </a:lnTo>
                  <a:close/>
                </a:path>
                <a:path w="5153660" h="707389">
                  <a:moveTo>
                    <a:pt x="4295787" y="697445"/>
                  </a:moveTo>
                  <a:lnTo>
                    <a:pt x="4286262" y="697445"/>
                  </a:lnTo>
                  <a:lnTo>
                    <a:pt x="4286262" y="706970"/>
                  </a:lnTo>
                  <a:lnTo>
                    <a:pt x="4295787" y="706970"/>
                  </a:lnTo>
                  <a:lnTo>
                    <a:pt x="4295787" y="697445"/>
                  </a:lnTo>
                  <a:close/>
                </a:path>
                <a:path w="5153660" h="707389">
                  <a:moveTo>
                    <a:pt x="4352937" y="697445"/>
                  </a:moveTo>
                  <a:lnTo>
                    <a:pt x="4343412" y="697445"/>
                  </a:lnTo>
                  <a:lnTo>
                    <a:pt x="4343412" y="706970"/>
                  </a:lnTo>
                  <a:lnTo>
                    <a:pt x="4352937" y="706970"/>
                  </a:lnTo>
                  <a:lnTo>
                    <a:pt x="4352937" y="697445"/>
                  </a:lnTo>
                  <a:close/>
                </a:path>
                <a:path w="5153660" h="707389">
                  <a:moveTo>
                    <a:pt x="4410087" y="697445"/>
                  </a:moveTo>
                  <a:lnTo>
                    <a:pt x="4400562" y="697445"/>
                  </a:lnTo>
                  <a:lnTo>
                    <a:pt x="4400562" y="706970"/>
                  </a:lnTo>
                  <a:lnTo>
                    <a:pt x="4410087" y="706970"/>
                  </a:lnTo>
                  <a:lnTo>
                    <a:pt x="4410087" y="697445"/>
                  </a:lnTo>
                  <a:close/>
                </a:path>
                <a:path w="5153660" h="707389">
                  <a:moveTo>
                    <a:pt x="4467237" y="697445"/>
                  </a:moveTo>
                  <a:lnTo>
                    <a:pt x="4457712" y="697445"/>
                  </a:lnTo>
                  <a:lnTo>
                    <a:pt x="4457712" y="706970"/>
                  </a:lnTo>
                  <a:lnTo>
                    <a:pt x="4467237" y="706970"/>
                  </a:lnTo>
                  <a:lnTo>
                    <a:pt x="4467237" y="697445"/>
                  </a:lnTo>
                  <a:close/>
                </a:path>
                <a:path w="5153660" h="707389">
                  <a:moveTo>
                    <a:pt x="4524387" y="697445"/>
                  </a:moveTo>
                  <a:lnTo>
                    <a:pt x="4514862" y="697445"/>
                  </a:lnTo>
                  <a:lnTo>
                    <a:pt x="4514862" y="706970"/>
                  </a:lnTo>
                  <a:lnTo>
                    <a:pt x="4524387" y="706970"/>
                  </a:lnTo>
                  <a:lnTo>
                    <a:pt x="4524387" y="697445"/>
                  </a:lnTo>
                  <a:close/>
                </a:path>
                <a:path w="5153660" h="707389">
                  <a:moveTo>
                    <a:pt x="4581537" y="697445"/>
                  </a:moveTo>
                  <a:lnTo>
                    <a:pt x="4572012" y="697445"/>
                  </a:lnTo>
                  <a:lnTo>
                    <a:pt x="4572012" y="706970"/>
                  </a:lnTo>
                  <a:lnTo>
                    <a:pt x="4581537" y="706970"/>
                  </a:lnTo>
                  <a:lnTo>
                    <a:pt x="4581537" y="697445"/>
                  </a:lnTo>
                  <a:close/>
                </a:path>
                <a:path w="5153660" h="707389">
                  <a:moveTo>
                    <a:pt x="4638687" y="697445"/>
                  </a:moveTo>
                  <a:lnTo>
                    <a:pt x="4629162" y="697445"/>
                  </a:lnTo>
                  <a:lnTo>
                    <a:pt x="4629162" y="706970"/>
                  </a:lnTo>
                  <a:lnTo>
                    <a:pt x="4638687" y="706970"/>
                  </a:lnTo>
                  <a:lnTo>
                    <a:pt x="4638687" y="697445"/>
                  </a:lnTo>
                  <a:close/>
                </a:path>
                <a:path w="5153660" h="707389">
                  <a:moveTo>
                    <a:pt x="4695837" y="697445"/>
                  </a:moveTo>
                  <a:lnTo>
                    <a:pt x="4686312" y="697445"/>
                  </a:lnTo>
                  <a:lnTo>
                    <a:pt x="4686312" y="706970"/>
                  </a:lnTo>
                  <a:lnTo>
                    <a:pt x="4695837" y="706970"/>
                  </a:lnTo>
                  <a:lnTo>
                    <a:pt x="4695837" y="697445"/>
                  </a:lnTo>
                  <a:close/>
                </a:path>
                <a:path w="5153660" h="707389">
                  <a:moveTo>
                    <a:pt x="4752987" y="697445"/>
                  </a:moveTo>
                  <a:lnTo>
                    <a:pt x="4743462" y="697445"/>
                  </a:lnTo>
                  <a:lnTo>
                    <a:pt x="4743462" y="706970"/>
                  </a:lnTo>
                  <a:lnTo>
                    <a:pt x="4752987" y="706970"/>
                  </a:lnTo>
                  <a:lnTo>
                    <a:pt x="4752987" y="697445"/>
                  </a:lnTo>
                  <a:close/>
                </a:path>
                <a:path w="5153660" h="707389">
                  <a:moveTo>
                    <a:pt x="4810137" y="697445"/>
                  </a:moveTo>
                  <a:lnTo>
                    <a:pt x="4800612" y="697445"/>
                  </a:lnTo>
                  <a:lnTo>
                    <a:pt x="4800612" y="706970"/>
                  </a:lnTo>
                  <a:lnTo>
                    <a:pt x="4810137" y="706970"/>
                  </a:lnTo>
                  <a:lnTo>
                    <a:pt x="4810137" y="697445"/>
                  </a:lnTo>
                  <a:close/>
                </a:path>
                <a:path w="5153660" h="707389">
                  <a:moveTo>
                    <a:pt x="4867287" y="697445"/>
                  </a:moveTo>
                  <a:lnTo>
                    <a:pt x="4857762" y="697445"/>
                  </a:lnTo>
                  <a:lnTo>
                    <a:pt x="4857762" y="706970"/>
                  </a:lnTo>
                  <a:lnTo>
                    <a:pt x="4867287" y="706970"/>
                  </a:lnTo>
                  <a:lnTo>
                    <a:pt x="4867287" y="697445"/>
                  </a:lnTo>
                  <a:close/>
                </a:path>
                <a:path w="5153660" h="707389">
                  <a:moveTo>
                    <a:pt x="4924437" y="697445"/>
                  </a:moveTo>
                  <a:lnTo>
                    <a:pt x="4914912" y="697445"/>
                  </a:lnTo>
                  <a:lnTo>
                    <a:pt x="4914912" y="706970"/>
                  </a:lnTo>
                  <a:lnTo>
                    <a:pt x="4924437" y="706970"/>
                  </a:lnTo>
                  <a:lnTo>
                    <a:pt x="4924437" y="697445"/>
                  </a:lnTo>
                  <a:close/>
                </a:path>
                <a:path w="5153660" h="707389">
                  <a:moveTo>
                    <a:pt x="4981587" y="697445"/>
                  </a:moveTo>
                  <a:lnTo>
                    <a:pt x="4972062" y="697445"/>
                  </a:lnTo>
                  <a:lnTo>
                    <a:pt x="4972062" y="706970"/>
                  </a:lnTo>
                  <a:lnTo>
                    <a:pt x="4981587" y="706970"/>
                  </a:lnTo>
                  <a:lnTo>
                    <a:pt x="4981587" y="697445"/>
                  </a:lnTo>
                  <a:close/>
                </a:path>
                <a:path w="5153660" h="707389">
                  <a:moveTo>
                    <a:pt x="5038737" y="697445"/>
                  </a:moveTo>
                  <a:lnTo>
                    <a:pt x="5029212" y="697445"/>
                  </a:lnTo>
                  <a:lnTo>
                    <a:pt x="5029212" y="706970"/>
                  </a:lnTo>
                  <a:lnTo>
                    <a:pt x="5038737" y="706970"/>
                  </a:lnTo>
                  <a:lnTo>
                    <a:pt x="5038737" y="697445"/>
                  </a:lnTo>
                  <a:close/>
                </a:path>
                <a:path w="5153660" h="707389">
                  <a:moveTo>
                    <a:pt x="5095887" y="697445"/>
                  </a:moveTo>
                  <a:lnTo>
                    <a:pt x="5086362" y="697445"/>
                  </a:lnTo>
                  <a:lnTo>
                    <a:pt x="5086362" y="706970"/>
                  </a:lnTo>
                  <a:lnTo>
                    <a:pt x="5095887" y="706970"/>
                  </a:lnTo>
                  <a:lnTo>
                    <a:pt x="5095887" y="697445"/>
                  </a:lnTo>
                  <a:close/>
                </a:path>
                <a:path w="5153660" h="707389">
                  <a:moveTo>
                    <a:pt x="5153037" y="697445"/>
                  </a:moveTo>
                  <a:lnTo>
                    <a:pt x="5143512" y="697445"/>
                  </a:lnTo>
                  <a:lnTo>
                    <a:pt x="5143512" y="706970"/>
                  </a:lnTo>
                  <a:lnTo>
                    <a:pt x="5153037" y="706970"/>
                  </a:lnTo>
                  <a:lnTo>
                    <a:pt x="5153037" y="69744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646170" y="4034904"/>
              <a:ext cx="2295525" cy="10160"/>
            </a:xfrm>
            <a:custGeom>
              <a:avLst/>
              <a:gdLst/>
              <a:ahLst/>
              <a:cxnLst/>
              <a:rect l="l" t="t" r="r" b="b"/>
              <a:pathLst>
                <a:path w="22955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22955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22955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22955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22955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22955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22955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22955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22955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22955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22955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22955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22955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22955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22955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22955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22955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22955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22955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22955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22955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22955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22955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22955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22955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22955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22955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22955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22955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22955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22955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22955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22955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22955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22955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22955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22955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22955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22955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22955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22955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3114119" y="5344159"/>
            <a:ext cx="523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252423"/>
                </a:solidFill>
                <a:latin typeface="Trebuchet MS"/>
                <a:cs typeface="Trebuchet MS"/>
              </a:rPr>
              <a:t>Order</a:t>
            </a: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52423"/>
                </a:solidFill>
                <a:latin typeface="Trebuchet MS"/>
                <a:cs typeface="Trebuchet MS"/>
              </a:rPr>
              <a:t>Date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17363" y="3833130"/>
            <a:ext cx="139700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Average </a:t>
            </a:r>
            <a:r>
              <a:rPr sz="900" spc="-80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 Profit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48272" y="4819693"/>
            <a:ext cx="5040630" cy="445134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1/8/20…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1/9/20…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904591" y="4220502"/>
            <a:ext cx="4942205" cy="512445"/>
            <a:chOff x="904591" y="4220502"/>
            <a:chExt cx="4942205" cy="512445"/>
          </a:xfrm>
        </p:grpSpPr>
        <p:sp>
          <p:nvSpPr>
            <p:cNvPr id="203" name="object 203"/>
            <p:cNvSpPr/>
            <p:nvPr/>
          </p:nvSpPr>
          <p:spPr>
            <a:xfrm>
              <a:off x="1722310" y="4496269"/>
              <a:ext cx="4084954" cy="236220"/>
            </a:xfrm>
            <a:custGeom>
              <a:avLst/>
              <a:gdLst/>
              <a:ahLst/>
              <a:cxnLst/>
              <a:rect l="l" t="t" r="r" b="b"/>
              <a:pathLst>
                <a:path w="4084954" h="236220">
                  <a:moveTo>
                    <a:pt x="194513" y="0"/>
                  </a:moveTo>
                  <a:lnTo>
                    <a:pt x="0" y="0"/>
                  </a:lnTo>
                  <a:lnTo>
                    <a:pt x="0" y="236067"/>
                  </a:lnTo>
                  <a:lnTo>
                    <a:pt x="194513" y="236067"/>
                  </a:lnTo>
                  <a:lnTo>
                    <a:pt x="194513" y="0"/>
                  </a:lnTo>
                  <a:close/>
                </a:path>
                <a:path w="4084954" h="236220">
                  <a:moveTo>
                    <a:pt x="778040" y="0"/>
                  </a:moveTo>
                  <a:lnTo>
                    <a:pt x="583539" y="0"/>
                  </a:lnTo>
                  <a:lnTo>
                    <a:pt x="583539" y="236067"/>
                  </a:lnTo>
                  <a:lnTo>
                    <a:pt x="778040" y="236067"/>
                  </a:lnTo>
                  <a:lnTo>
                    <a:pt x="778040" y="0"/>
                  </a:lnTo>
                  <a:close/>
                </a:path>
                <a:path w="4084954" h="236220">
                  <a:moveTo>
                    <a:pt x="1750606" y="0"/>
                  </a:moveTo>
                  <a:lnTo>
                    <a:pt x="1556080" y="0"/>
                  </a:lnTo>
                  <a:lnTo>
                    <a:pt x="1556080" y="236067"/>
                  </a:lnTo>
                  <a:lnTo>
                    <a:pt x="1750606" y="236067"/>
                  </a:lnTo>
                  <a:lnTo>
                    <a:pt x="1750606" y="0"/>
                  </a:lnTo>
                  <a:close/>
                </a:path>
                <a:path w="4084954" h="236220">
                  <a:moveTo>
                    <a:pt x="3306686" y="0"/>
                  </a:moveTo>
                  <a:lnTo>
                    <a:pt x="3112173" y="0"/>
                  </a:lnTo>
                  <a:lnTo>
                    <a:pt x="3112173" y="236067"/>
                  </a:lnTo>
                  <a:lnTo>
                    <a:pt x="3306686" y="236067"/>
                  </a:lnTo>
                  <a:lnTo>
                    <a:pt x="3306686" y="0"/>
                  </a:lnTo>
                  <a:close/>
                </a:path>
                <a:path w="4084954" h="236220">
                  <a:moveTo>
                    <a:pt x="4084726" y="0"/>
                  </a:moveTo>
                  <a:lnTo>
                    <a:pt x="3890213" y="0"/>
                  </a:lnTo>
                  <a:lnTo>
                    <a:pt x="3890213" y="236067"/>
                  </a:lnTo>
                  <a:lnTo>
                    <a:pt x="4084726" y="236067"/>
                  </a:lnTo>
                  <a:lnTo>
                    <a:pt x="4084726" y="0"/>
                  </a:lnTo>
                  <a:close/>
                </a:path>
              </a:pathLst>
            </a:custGeom>
            <a:solidFill>
              <a:srgbClr val="814FC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333298" y="4260182"/>
              <a:ext cx="2917825" cy="472440"/>
            </a:xfrm>
            <a:custGeom>
              <a:avLst/>
              <a:gdLst/>
              <a:ahLst/>
              <a:cxnLst/>
              <a:rect l="l" t="t" r="r" b="b"/>
              <a:pathLst>
                <a:path w="2917825" h="472439">
                  <a:moveTo>
                    <a:pt x="194510" y="472151"/>
                  </a:moveTo>
                  <a:lnTo>
                    <a:pt x="0" y="236077"/>
                  </a:lnTo>
                  <a:lnTo>
                    <a:pt x="0" y="0"/>
                  </a:lnTo>
                  <a:lnTo>
                    <a:pt x="194510" y="236077"/>
                  </a:lnTo>
                  <a:lnTo>
                    <a:pt x="194510" y="472151"/>
                  </a:lnTo>
                  <a:close/>
                </a:path>
                <a:path w="2917825" h="472439">
                  <a:moveTo>
                    <a:pt x="2334130" y="472151"/>
                  </a:moveTo>
                  <a:lnTo>
                    <a:pt x="2334130" y="236077"/>
                  </a:lnTo>
                  <a:lnTo>
                    <a:pt x="2528640" y="0"/>
                  </a:lnTo>
                  <a:lnTo>
                    <a:pt x="2723150" y="236077"/>
                  </a:lnTo>
                  <a:lnTo>
                    <a:pt x="2528640" y="236077"/>
                  </a:lnTo>
                  <a:lnTo>
                    <a:pt x="2334130" y="472151"/>
                  </a:lnTo>
                  <a:close/>
                </a:path>
                <a:path w="2917825" h="472439">
                  <a:moveTo>
                    <a:pt x="2917660" y="472151"/>
                  </a:moveTo>
                  <a:lnTo>
                    <a:pt x="2723150" y="472151"/>
                  </a:lnTo>
                  <a:lnTo>
                    <a:pt x="2528640" y="236077"/>
                  </a:lnTo>
                  <a:lnTo>
                    <a:pt x="2917660" y="236077"/>
                  </a:lnTo>
                  <a:lnTo>
                    <a:pt x="2917660" y="472151"/>
                  </a:lnTo>
                  <a:close/>
                </a:path>
              </a:pathLst>
            </a:custGeom>
            <a:solidFill>
              <a:srgbClr val="5DCBC7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527809" y="4260182"/>
              <a:ext cx="2917825" cy="472440"/>
            </a:xfrm>
            <a:custGeom>
              <a:avLst/>
              <a:gdLst/>
              <a:ahLst/>
              <a:cxnLst/>
              <a:rect l="l" t="t" r="r" b="b"/>
              <a:pathLst>
                <a:path w="2917825" h="472439">
                  <a:moveTo>
                    <a:pt x="194510" y="236077"/>
                  </a:moveTo>
                  <a:lnTo>
                    <a:pt x="0" y="236077"/>
                  </a:lnTo>
                  <a:lnTo>
                    <a:pt x="0" y="0"/>
                  </a:lnTo>
                  <a:lnTo>
                    <a:pt x="194510" y="0"/>
                  </a:lnTo>
                  <a:lnTo>
                    <a:pt x="194510" y="236077"/>
                  </a:lnTo>
                  <a:close/>
                </a:path>
                <a:path w="2917825" h="472439">
                  <a:moveTo>
                    <a:pt x="1167060" y="472151"/>
                  </a:moveTo>
                  <a:lnTo>
                    <a:pt x="972550" y="236077"/>
                  </a:lnTo>
                  <a:lnTo>
                    <a:pt x="972550" y="0"/>
                  </a:lnTo>
                  <a:lnTo>
                    <a:pt x="1167060" y="236077"/>
                  </a:lnTo>
                  <a:lnTo>
                    <a:pt x="1167060" y="472151"/>
                  </a:lnTo>
                  <a:close/>
                </a:path>
                <a:path w="2917825" h="472439">
                  <a:moveTo>
                    <a:pt x="2917659" y="472151"/>
                  </a:moveTo>
                  <a:lnTo>
                    <a:pt x="2723149" y="236077"/>
                  </a:lnTo>
                  <a:lnTo>
                    <a:pt x="2723149" y="0"/>
                  </a:lnTo>
                  <a:lnTo>
                    <a:pt x="2917659" y="236077"/>
                  </a:lnTo>
                  <a:lnTo>
                    <a:pt x="2917659" y="472151"/>
                  </a:lnTo>
                  <a:close/>
                </a:path>
              </a:pathLst>
            </a:custGeom>
            <a:solidFill>
              <a:srgbClr val="428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722319" y="4496260"/>
              <a:ext cx="1750695" cy="0"/>
            </a:xfrm>
            <a:custGeom>
              <a:avLst/>
              <a:gdLst/>
              <a:ahLst/>
              <a:cxnLst/>
              <a:rect l="l" t="t" r="r" b="b"/>
              <a:pathLst>
                <a:path w="1750695">
                  <a:moveTo>
                    <a:pt x="0" y="0"/>
                  </a:moveTo>
                  <a:lnTo>
                    <a:pt x="194510" y="0"/>
                  </a:lnTo>
                </a:path>
                <a:path w="1750695">
                  <a:moveTo>
                    <a:pt x="583530" y="0"/>
                  </a:moveTo>
                  <a:lnTo>
                    <a:pt x="778040" y="0"/>
                  </a:lnTo>
                </a:path>
                <a:path w="1750695">
                  <a:moveTo>
                    <a:pt x="1556080" y="0"/>
                  </a:moveTo>
                  <a:lnTo>
                    <a:pt x="1750599" y="0"/>
                  </a:lnTo>
                </a:path>
              </a:pathLst>
            </a:custGeom>
            <a:ln w="28575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34483" y="4481982"/>
              <a:ext cx="972819" cy="28575"/>
            </a:xfrm>
            <a:custGeom>
              <a:avLst/>
              <a:gdLst/>
              <a:ahLst/>
              <a:cxnLst/>
              <a:rect l="l" t="t" r="r" b="b"/>
              <a:pathLst>
                <a:path w="972820" h="28575">
                  <a:moveTo>
                    <a:pt x="19451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94513" y="28575"/>
                  </a:lnTo>
                  <a:lnTo>
                    <a:pt x="194513" y="0"/>
                  </a:lnTo>
                  <a:close/>
                </a:path>
                <a:path w="972820" h="28575">
                  <a:moveTo>
                    <a:pt x="972553" y="0"/>
                  </a:moveTo>
                  <a:lnTo>
                    <a:pt x="778040" y="0"/>
                  </a:lnTo>
                  <a:lnTo>
                    <a:pt x="778040" y="28575"/>
                  </a:lnTo>
                  <a:lnTo>
                    <a:pt x="972553" y="28575"/>
                  </a:lnTo>
                  <a:lnTo>
                    <a:pt x="972553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333298" y="4260182"/>
              <a:ext cx="2917825" cy="236220"/>
            </a:xfrm>
            <a:custGeom>
              <a:avLst/>
              <a:gdLst/>
              <a:ahLst/>
              <a:cxnLst/>
              <a:rect l="l" t="t" r="r" b="b"/>
              <a:pathLst>
                <a:path w="2917825" h="236220">
                  <a:moveTo>
                    <a:pt x="0" y="0"/>
                  </a:moveTo>
                  <a:lnTo>
                    <a:pt x="194510" y="236077"/>
                  </a:lnTo>
                </a:path>
                <a:path w="2917825" h="236220">
                  <a:moveTo>
                    <a:pt x="2334130" y="236077"/>
                  </a:moveTo>
                  <a:lnTo>
                    <a:pt x="2528640" y="0"/>
                  </a:lnTo>
                  <a:lnTo>
                    <a:pt x="2723150" y="236077"/>
                  </a:lnTo>
                  <a:lnTo>
                    <a:pt x="2917660" y="236077"/>
                  </a:lnTo>
                </a:path>
              </a:pathLst>
            </a:custGeom>
            <a:ln w="28575">
              <a:solidFill>
                <a:srgbClr val="5DCB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27809" y="4260182"/>
              <a:ext cx="2917825" cy="236220"/>
            </a:xfrm>
            <a:custGeom>
              <a:avLst/>
              <a:gdLst/>
              <a:ahLst/>
              <a:cxnLst/>
              <a:rect l="l" t="t" r="r" b="b"/>
              <a:pathLst>
                <a:path w="2917825" h="236220">
                  <a:moveTo>
                    <a:pt x="0" y="0"/>
                  </a:moveTo>
                  <a:lnTo>
                    <a:pt x="194510" y="0"/>
                  </a:lnTo>
                </a:path>
                <a:path w="2917825" h="236220">
                  <a:moveTo>
                    <a:pt x="972550" y="0"/>
                  </a:moveTo>
                  <a:lnTo>
                    <a:pt x="1167060" y="236077"/>
                  </a:lnTo>
                </a:path>
                <a:path w="2917825" h="236220">
                  <a:moveTo>
                    <a:pt x="2723149" y="0"/>
                  </a:moveTo>
                  <a:lnTo>
                    <a:pt x="2917659" y="236077"/>
                  </a:lnTo>
                </a:path>
              </a:pathLst>
            </a:custGeom>
            <a:ln w="28575">
              <a:solidFill>
                <a:srgbClr val="428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591" y="4456569"/>
              <a:ext cx="79375" cy="79375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611" y="4456569"/>
              <a:ext cx="79375" cy="79375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2633" y="4456569"/>
              <a:ext cx="79375" cy="79375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7144" y="4456569"/>
              <a:ext cx="79375" cy="79375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164" y="4456569"/>
              <a:ext cx="79375" cy="79375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0675" y="4456569"/>
              <a:ext cx="79375" cy="79375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9697" y="4456569"/>
              <a:ext cx="79375" cy="79375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8710" y="4456569"/>
              <a:ext cx="79375" cy="79375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3234" y="4456569"/>
              <a:ext cx="79375" cy="79375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2250" y="4456569"/>
              <a:ext cx="79375" cy="79375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94806" y="4456569"/>
              <a:ext cx="79375" cy="79375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9299" y="4456569"/>
              <a:ext cx="79375" cy="79375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2838" y="4456569"/>
              <a:ext cx="79375" cy="79375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7362" y="4456569"/>
              <a:ext cx="79375" cy="79375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591" y="4220502"/>
              <a:ext cx="79375" cy="7937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3611" y="4220502"/>
              <a:ext cx="79375" cy="79375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8122" y="4456569"/>
              <a:ext cx="79375" cy="79375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71652" y="4456569"/>
              <a:ext cx="79375" cy="79375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4217" y="4456569"/>
              <a:ext cx="79375" cy="79375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27726" y="4456569"/>
              <a:ext cx="79375" cy="79375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22250" y="4220502"/>
              <a:ext cx="79375" cy="79375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773" y="4456569"/>
              <a:ext cx="79375" cy="79375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1266" y="4456569"/>
              <a:ext cx="79375" cy="79375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0282" y="4456569"/>
              <a:ext cx="79375" cy="79375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8345" y="4456569"/>
              <a:ext cx="79375" cy="79375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9100" y="4456569"/>
              <a:ext cx="79375" cy="79375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8122" y="4220502"/>
              <a:ext cx="79375" cy="7937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2633" y="4220502"/>
              <a:ext cx="79375" cy="79375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60675" y="4220502"/>
              <a:ext cx="79375" cy="79375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55186" y="4456569"/>
              <a:ext cx="79375" cy="79375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11266" y="4220502"/>
              <a:ext cx="79375" cy="79375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05789" y="4456569"/>
              <a:ext cx="79375" cy="79375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4806" y="4220502"/>
              <a:ext cx="79375" cy="79375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83822" y="4456569"/>
              <a:ext cx="79375" cy="79375"/>
            </a:xfrm>
            <a:prstGeom prst="rect">
              <a:avLst/>
            </a:prstGeom>
          </p:spPr>
        </p:pic>
      </p:grpSp>
      <p:sp>
        <p:nvSpPr>
          <p:cNvPr id="244" name="object 244"/>
          <p:cNvSpPr txBox="1"/>
          <p:nvPr/>
        </p:nvSpPr>
        <p:spPr>
          <a:xfrm>
            <a:off x="495875" y="3949278"/>
            <a:ext cx="5386070" cy="86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  <a:tabLst>
                <a:tab pos="775335" algn="l"/>
                <a:tab pos="1942464" algn="l"/>
                <a:tab pos="3303904" algn="l"/>
                <a:tab pos="3693160" algn="l"/>
                <a:tab pos="4276725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34</a:t>
            </a:r>
            <a:r>
              <a:rPr sz="900" spc="27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  <a:p>
            <a:pPr marL="386715">
              <a:lnSpc>
                <a:spcPts val="1010"/>
              </a:lnSpc>
              <a:spcBef>
                <a:spcPts val="78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7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r>
              <a:rPr sz="900" spc="28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  <a:p>
            <a:pPr marL="135890">
              <a:lnSpc>
                <a:spcPts val="1010"/>
              </a:lnSpc>
            </a:pPr>
            <a:r>
              <a:rPr sz="900" spc="-50" dirty="0">
                <a:solidFill>
                  <a:srgbClr val="605D5C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783907" y="3424809"/>
            <a:ext cx="5179060" cy="2150745"/>
            <a:chOff x="783907" y="3424809"/>
            <a:chExt cx="5179060" cy="2150745"/>
          </a:xfrm>
        </p:grpSpPr>
        <p:sp>
          <p:nvSpPr>
            <p:cNvPr id="246" name="object 246"/>
            <p:cNvSpPr/>
            <p:nvPr/>
          </p:nvSpPr>
          <p:spPr>
            <a:xfrm>
              <a:off x="788669" y="5494020"/>
              <a:ext cx="5173980" cy="76200"/>
            </a:xfrm>
            <a:custGeom>
              <a:avLst/>
              <a:gdLst/>
              <a:ahLst/>
              <a:cxnLst/>
              <a:rect l="l" t="t" r="r" b="b"/>
              <a:pathLst>
                <a:path w="5173980" h="76200">
                  <a:moveTo>
                    <a:pt x="5140928" y="76200"/>
                  </a:moveTo>
                  <a:lnTo>
                    <a:pt x="33047" y="76200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5140928" y="0"/>
                  </a:lnTo>
                  <a:lnTo>
                    <a:pt x="5173008" y="28187"/>
                  </a:lnTo>
                  <a:lnTo>
                    <a:pt x="5173980" y="33047"/>
                  </a:lnTo>
                  <a:lnTo>
                    <a:pt x="5173980" y="43152"/>
                  </a:lnTo>
                  <a:lnTo>
                    <a:pt x="5145795" y="75233"/>
                  </a:lnTo>
                  <a:lnTo>
                    <a:pt x="5140928" y="76200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88669" y="5494020"/>
              <a:ext cx="670560" cy="76200"/>
            </a:xfrm>
            <a:custGeom>
              <a:avLst/>
              <a:gdLst/>
              <a:ahLst/>
              <a:cxnLst/>
              <a:rect l="l" t="t" r="r" b="b"/>
              <a:pathLst>
                <a:path w="670560" h="76200">
                  <a:moveTo>
                    <a:pt x="637317" y="76200"/>
                  </a:moveTo>
                  <a:lnTo>
                    <a:pt x="33047" y="76200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637317" y="0"/>
                  </a:lnTo>
                  <a:lnTo>
                    <a:pt x="669398" y="28187"/>
                  </a:lnTo>
                  <a:lnTo>
                    <a:pt x="670365" y="33047"/>
                  </a:lnTo>
                  <a:lnTo>
                    <a:pt x="670365" y="43152"/>
                  </a:lnTo>
                  <a:lnTo>
                    <a:pt x="642178" y="75233"/>
                  </a:lnTo>
                  <a:lnTo>
                    <a:pt x="637317" y="76200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88669" y="5494020"/>
              <a:ext cx="670560" cy="76200"/>
            </a:xfrm>
            <a:custGeom>
              <a:avLst/>
              <a:gdLst/>
              <a:ahLst/>
              <a:cxnLst/>
              <a:rect l="l" t="t" r="r" b="b"/>
              <a:pathLst>
                <a:path w="670560" h="76200">
                  <a:moveTo>
                    <a:pt x="38100" y="0"/>
                  </a:moveTo>
                  <a:lnTo>
                    <a:pt x="632265" y="0"/>
                  </a:lnTo>
                  <a:lnTo>
                    <a:pt x="637317" y="0"/>
                  </a:lnTo>
                  <a:lnTo>
                    <a:pt x="642178" y="966"/>
                  </a:lnTo>
                  <a:lnTo>
                    <a:pt x="646845" y="2900"/>
                  </a:lnTo>
                  <a:lnTo>
                    <a:pt x="651513" y="4833"/>
                  </a:lnTo>
                  <a:lnTo>
                    <a:pt x="655633" y="7586"/>
                  </a:lnTo>
                  <a:lnTo>
                    <a:pt x="659206" y="11159"/>
                  </a:lnTo>
                  <a:lnTo>
                    <a:pt x="662779" y="14731"/>
                  </a:lnTo>
                  <a:lnTo>
                    <a:pt x="665531" y="18851"/>
                  </a:lnTo>
                  <a:lnTo>
                    <a:pt x="667465" y="23519"/>
                  </a:lnTo>
                  <a:lnTo>
                    <a:pt x="669398" y="28187"/>
                  </a:lnTo>
                  <a:lnTo>
                    <a:pt x="670365" y="33047"/>
                  </a:lnTo>
                  <a:lnTo>
                    <a:pt x="670365" y="38100"/>
                  </a:lnTo>
                  <a:lnTo>
                    <a:pt x="670365" y="43152"/>
                  </a:lnTo>
                  <a:lnTo>
                    <a:pt x="669398" y="48012"/>
                  </a:lnTo>
                  <a:lnTo>
                    <a:pt x="667465" y="52680"/>
                  </a:lnTo>
                  <a:lnTo>
                    <a:pt x="665531" y="57348"/>
                  </a:lnTo>
                  <a:lnTo>
                    <a:pt x="646845" y="73299"/>
                  </a:lnTo>
                  <a:lnTo>
                    <a:pt x="642178" y="75233"/>
                  </a:lnTo>
                  <a:lnTo>
                    <a:pt x="637317" y="76200"/>
                  </a:lnTo>
                  <a:lnTo>
                    <a:pt x="632265" y="76200"/>
                  </a:lnTo>
                  <a:lnTo>
                    <a:pt x="38100" y="76200"/>
                  </a:lnTo>
                  <a:lnTo>
                    <a:pt x="33047" y="76200"/>
                  </a:lnTo>
                  <a:lnTo>
                    <a:pt x="28187" y="75233"/>
                  </a:lnTo>
                  <a:lnTo>
                    <a:pt x="23519" y="73299"/>
                  </a:lnTo>
                  <a:lnTo>
                    <a:pt x="18851" y="71366"/>
                  </a:lnTo>
                  <a:lnTo>
                    <a:pt x="2900" y="52680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769" y="3424809"/>
              <a:ext cx="95250" cy="95250"/>
            </a:xfrm>
            <a:prstGeom prst="rect">
              <a:avLst/>
            </a:prstGeom>
          </p:spPr>
        </p:pic>
      </p:grpSp>
      <p:sp>
        <p:nvSpPr>
          <p:cNvPr id="250" name="object 250"/>
          <p:cNvSpPr txBox="1"/>
          <p:nvPr/>
        </p:nvSpPr>
        <p:spPr>
          <a:xfrm>
            <a:off x="1783953" y="3387725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452189" y="3387725"/>
            <a:ext cx="539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52" name="object 2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6585" y="3424809"/>
            <a:ext cx="95250" cy="95250"/>
          </a:xfrm>
          <a:prstGeom prst="rect">
            <a:avLst/>
          </a:prstGeom>
        </p:spPr>
      </p:pic>
      <p:sp>
        <p:nvSpPr>
          <p:cNvPr id="253" name="object 253"/>
          <p:cNvSpPr txBox="1"/>
          <p:nvPr/>
        </p:nvSpPr>
        <p:spPr>
          <a:xfrm>
            <a:off x="3131445" y="3387725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Corporate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54" name="object 2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3335" y="3424809"/>
            <a:ext cx="95250" cy="95250"/>
          </a:xfrm>
          <a:prstGeom prst="rect">
            <a:avLst/>
          </a:prstGeom>
        </p:spPr>
      </p:pic>
      <p:sp>
        <p:nvSpPr>
          <p:cNvPr id="255" name="object 255"/>
          <p:cNvSpPr txBox="1"/>
          <p:nvPr/>
        </p:nvSpPr>
        <p:spPr>
          <a:xfrm>
            <a:off x="3805186" y="3387725"/>
            <a:ext cx="661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Home</a:t>
            </a:r>
            <a:r>
              <a:rPr sz="900" spc="-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5572125" cy="2771775"/>
            <a:chOff x="228600" y="228600"/>
            <a:chExt cx="5572125" cy="2771775"/>
          </a:xfrm>
        </p:grpSpPr>
        <p:sp>
          <p:nvSpPr>
            <p:cNvPr id="5" name="object 5"/>
            <p:cNvSpPr/>
            <p:nvPr/>
          </p:nvSpPr>
          <p:spPr>
            <a:xfrm>
              <a:off x="228600" y="228600"/>
              <a:ext cx="5572125" cy="2771775"/>
            </a:xfrm>
            <a:custGeom>
              <a:avLst/>
              <a:gdLst/>
              <a:ahLst/>
              <a:cxnLst/>
              <a:rect l="l" t="t" r="r" b="b"/>
              <a:pathLst>
                <a:path w="5572125" h="2771775">
                  <a:moveTo>
                    <a:pt x="5572125" y="2771775"/>
                  </a:moveTo>
                  <a:lnTo>
                    <a:pt x="0" y="2771775"/>
                  </a:lnTo>
                  <a:lnTo>
                    <a:pt x="0" y="0"/>
                  </a:lnTo>
                  <a:lnTo>
                    <a:pt x="5572125" y="0"/>
                  </a:lnTo>
                  <a:lnTo>
                    <a:pt x="5572125" y="2771775"/>
                  </a:lnTo>
                  <a:close/>
                </a:path>
              </a:pathLst>
            </a:custGeom>
            <a:solidFill>
              <a:srgbClr val="EB5757">
                <a:alpha val="211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56" y="265141"/>
              <a:ext cx="1611772" cy="119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925" y="2185682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3425" y="2185682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096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2096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2096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2096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2096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2096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2096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2096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2096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2096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2096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2096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2096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2096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2096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2096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2096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2096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2096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2096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2096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368" y="2100044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2925" y="1173649"/>
            <a:ext cx="5210175" cy="1012190"/>
            <a:chOff x="542925" y="1173649"/>
            <a:chExt cx="5210175" cy="1012190"/>
          </a:xfrm>
        </p:grpSpPr>
        <p:sp>
          <p:nvSpPr>
            <p:cNvPr id="11" name="object 11"/>
            <p:cNvSpPr/>
            <p:nvPr/>
          </p:nvSpPr>
          <p:spPr>
            <a:xfrm>
              <a:off x="542925" y="1679663"/>
              <a:ext cx="5210175" cy="9525"/>
            </a:xfrm>
            <a:custGeom>
              <a:avLst/>
              <a:gdLst/>
              <a:ahLst/>
              <a:cxnLst/>
              <a:rect l="l" t="t" r="r" b="b"/>
              <a:pathLst>
                <a:path w="52101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9525">
                  <a:moveTo>
                    <a:pt x="238125" y="0"/>
                  </a:moveTo>
                  <a:lnTo>
                    <a:pt x="230746" y="0"/>
                  </a:lnTo>
                  <a:lnTo>
                    <a:pt x="230746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2101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2101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2101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2101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210175" h="9525">
                  <a:moveTo>
                    <a:pt x="861822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1822" y="9525"/>
                  </a:lnTo>
                  <a:lnTo>
                    <a:pt x="861822" y="0"/>
                  </a:lnTo>
                  <a:close/>
                </a:path>
                <a:path w="52101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2101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2101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2101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2101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2101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2101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2101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2101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2101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2101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2101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2101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2101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2101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2101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2101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2101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2101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2101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2101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2101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2101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2101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2101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2101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2101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2101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2101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2101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2101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21017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21017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21017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21017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21017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21017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21017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21017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21017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21017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21017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21017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21017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21017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21017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21017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521017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21017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521017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521017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5210175" h="952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521017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521017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521017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521017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521017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521017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521017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5210175" h="9525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5210175" h="9525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5210175" h="9525">
                  <a:moveTo>
                    <a:pt x="5210175" y="0"/>
                  </a:moveTo>
                  <a:lnTo>
                    <a:pt x="5200650" y="0"/>
                  </a:lnTo>
                  <a:lnTo>
                    <a:pt x="5200650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925" y="1173657"/>
              <a:ext cx="5210175" cy="515620"/>
            </a:xfrm>
            <a:custGeom>
              <a:avLst/>
              <a:gdLst/>
              <a:ahLst/>
              <a:cxnLst/>
              <a:rect l="l" t="t" r="r" b="b"/>
              <a:pathLst>
                <a:path w="5210175" h="51561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51561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51561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210175" h="51561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210175" h="51561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51561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210175" h="51561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210175" h="51561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210175" h="51561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210175" h="51561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210175" h="51561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210175" h="51561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210175" h="51561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210175" h="51561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210175" h="51561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210175" h="51561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210175" h="51561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210175" h="51561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210175" h="51561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210175" h="51561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210175" h="51561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210175" h="51561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210175" h="51561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210175" h="51561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210175" h="51561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210175" h="51561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210175" h="51561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210175" h="51561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210175" h="51561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210175" h="51561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210175" h="51561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210175" h="51561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210175" h="51561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210175" h="51561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210175" h="51561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210175" h="51561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210175" h="51561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210175" h="51561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210175" h="51561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210175" h="51561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210175" h="51561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210175" h="51561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210175" h="51561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210175" h="51561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210175" h="51561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210175" h="51561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210175" h="51561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210175" h="51561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210175" h="51561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210175" h="51561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210175" h="51561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210175" h="51561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210175" h="51561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210175" h="51561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210175" h="51561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210175" h="51561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210175" h="51561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210175" h="51561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210175" h="51561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210175" h="51561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210175" h="51561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210175" h="51561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210175" h="51561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210175" h="51561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210175" h="51561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210175" h="51561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210175" h="51561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210175" h="51561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210175" h="51561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210175" h="51561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210175" h="515619">
                  <a:moveTo>
                    <a:pt x="5210175" y="506006"/>
                  </a:moveTo>
                  <a:lnTo>
                    <a:pt x="5200650" y="506006"/>
                  </a:lnTo>
                  <a:lnTo>
                    <a:pt x="5200650" y="515531"/>
                  </a:lnTo>
                  <a:lnTo>
                    <a:pt x="5210175" y="515531"/>
                  </a:lnTo>
                  <a:lnTo>
                    <a:pt x="5210175" y="5060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6275" y="1173657"/>
              <a:ext cx="1266825" cy="9525"/>
            </a:xfrm>
            <a:custGeom>
              <a:avLst/>
              <a:gdLst/>
              <a:ahLst/>
              <a:cxnLst/>
              <a:rect l="l" t="t" r="r" b="b"/>
              <a:pathLst>
                <a:path w="12668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668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2668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2668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2668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2668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2668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2668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2668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2668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2668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2668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2668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2668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2668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2668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2668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2668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2668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2668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2668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2668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2668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271" y="1818588"/>
              <a:ext cx="5049520" cy="367665"/>
            </a:xfrm>
            <a:custGeom>
              <a:avLst/>
              <a:gdLst/>
              <a:ahLst/>
              <a:cxnLst/>
              <a:rect l="l" t="t" r="r" b="b"/>
              <a:pathLst>
                <a:path w="5049520" h="367664">
                  <a:moveTo>
                    <a:pt x="152400" y="0"/>
                  </a:moveTo>
                  <a:lnTo>
                    <a:pt x="0" y="0"/>
                  </a:lnTo>
                  <a:lnTo>
                    <a:pt x="0" y="367080"/>
                  </a:lnTo>
                  <a:lnTo>
                    <a:pt x="152400" y="367080"/>
                  </a:lnTo>
                  <a:lnTo>
                    <a:pt x="152400" y="0"/>
                  </a:lnTo>
                  <a:close/>
                </a:path>
                <a:path w="5049520" h="367664">
                  <a:moveTo>
                    <a:pt x="544144" y="0"/>
                  </a:moveTo>
                  <a:lnTo>
                    <a:pt x="391744" y="0"/>
                  </a:lnTo>
                  <a:lnTo>
                    <a:pt x="391744" y="367080"/>
                  </a:lnTo>
                  <a:lnTo>
                    <a:pt x="544144" y="367080"/>
                  </a:lnTo>
                  <a:lnTo>
                    <a:pt x="544144" y="0"/>
                  </a:lnTo>
                  <a:close/>
                </a:path>
                <a:path w="5049520" h="367664">
                  <a:moveTo>
                    <a:pt x="935875" y="0"/>
                  </a:moveTo>
                  <a:lnTo>
                    <a:pt x="783475" y="0"/>
                  </a:lnTo>
                  <a:lnTo>
                    <a:pt x="783475" y="367080"/>
                  </a:lnTo>
                  <a:lnTo>
                    <a:pt x="935875" y="367080"/>
                  </a:lnTo>
                  <a:lnTo>
                    <a:pt x="935875" y="0"/>
                  </a:lnTo>
                  <a:close/>
                </a:path>
                <a:path w="5049520" h="367664">
                  <a:moveTo>
                    <a:pt x="1131747" y="0"/>
                  </a:moveTo>
                  <a:lnTo>
                    <a:pt x="979347" y="0"/>
                  </a:lnTo>
                  <a:lnTo>
                    <a:pt x="979347" y="367080"/>
                  </a:lnTo>
                  <a:lnTo>
                    <a:pt x="1131747" y="367080"/>
                  </a:lnTo>
                  <a:lnTo>
                    <a:pt x="1131747" y="0"/>
                  </a:lnTo>
                  <a:close/>
                </a:path>
                <a:path w="5049520" h="367664">
                  <a:moveTo>
                    <a:pt x="1523492" y="0"/>
                  </a:moveTo>
                  <a:lnTo>
                    <a:pt x="1371092" y="0"/>
                  </a:lnTo>
                  <a:lnTo>
                    <a:pt x="1371092" y="367080"/>
                  </a:lnTo>
                  <a:lnTo>
                    <a:pt x="1523492" y="367080"/>
                  </a:lnTo>
                  <a:lnTo>
                    <a:pt x="1523492" y="0"/>
                  </a:lnTo>
                  <a:close/>
                </a:path>
                <a:path w="5049520" h="367664">
                  <a:moveTo>
                    <a:pt x="1719364" y="0"/>
                  </a:moveTo>
                  <a:lnTo>
                    <a:pt x="1566964" y="0"/>
                  </a:lnTo>
                  <a:lnTo>
                    <a:pt x="1566964" y="367080"/>
                  </a:lnTo>
                  <a:lnTo>
                    <a:pt x="1719364" y="367080"/>
                  </a:lnTo>
                  <a:lnTo>
                    <a:pt x="1719364" y="0"/>
                  </a:lnTo>
                  <a:close/>
                </a:path>
                <a:path w="5049520" h="367664">
                  <a:moveTo>
                    <a:pt x="2111108" y="0"/>
                  </a:moveTo>
                  <a:lnTo>
                    <a:pt x="1958708" y="0"/>
                  </a:lnTo>
                  <a:lnTo>
                    <a:pt x="1958708" y="367080"/>
                  </a:lnTo>
                  <a:lnTo>
                    <a:pt x="2111108" y="367080"/>
                  </a:lnTo>
                  <a:lnTo>
                    <a:pt x="2111108" y="0"/>
                  </a:lnTo>
                  <a:close/>
                </a:path>
                <a:path w="5049520" h="367664">
                  <a:moveTo>
                    <a:pt x="2502839" y="0"/>
                  </a:moveTo>
                  <a:lnTo>
                    <a:pt x="2350452" y="0"/>
                  </a:lnTo>
                  <a:lnTo>
                    <a:pt x="2350452" y="367080"/>
                  </a:lnTo>
                  <a:lnTo>
                    <a:pt x="2502839" y="367080"/>
                  </a:lnTo>
                  <a:lnTo>
                    <a:pt x="2502839" y="0"/>
                  </a:lnTo>
                  <a:close/>
                </a:path>
                <a:path w="5049520" h="367664">
                  <a:moveTo>
                    <a:pt x="2698724" y="0"/>
                  </a:moveTo>
                  <a:lnTo>
                    <a:pt x="2546324" y="0"/>
                  </a:lnTo>
                  <a:lnTo>
                    <a:pt x="2546324" y="367080"/>
                  </a:lnTo>
                  <a:lnTo>
                    <a:pt x="2698724" y="367080"/>
                  </a:lnTo>
                  <a:lnTo>
                    <a:pt x="2698724" y="0"/>
                  </a:lnTo>
                  <a:close/>
                </a:path>
                <a:path w="5049520" h="367664">
                  <a:moveTo>
                    <a:pt x="3090468" y="0"/>
                  </a:moveTo>
                  <a:lnTo>
                    <a:pt x="2938068" y="0"/>
                  </a:lnTo>
                  <a:lnTo>
                    <a:pt x="2938068" y="367080"/>
                  </a:lnTo>
                  <a:lnTo>
                    <a:pt x="3090468" y="367080"/>
                  </a:lnTo>
                  <a:lnTo>
                    <a:pt x="3090468" y="0"/>
                  </a:lnTo>
                  <a:close/>
                </a:path>
                <a:path w="5049520" h="367664">
                  <a:moveTo>
                    <a:pt x="4069829" y="0"/>
                  </a:moveTo>
                  <a:lnTo>
                    <a:pt x="3917429" y="0"/>
                  </a:lnTo>
                  <a:lnTo>
                    <a:pt x="3917429" y="367080"/>
                  </a:lnTo>
                  <a:lnTo>
                    <a:pt x="4069829" y="367080"/>
                  </a:lnTo>
                  <a:lnTo>
                    <a:pt x="4069829" y="0"/>
                  </a:lnTo>
                  <a:close/>
                </a:path>
                <a:path w="5049520" h="367664">
                  <a:moveTo>
                    <a:pt x="4265701" y="0"/>
                  </a:moveTo>
                  <a:lnTo>
                    <a:pt x="4113301" y="0"/>
                  </a:lnTo>
                  <a:lnTo>
                    <a:pt x="4113301" y="367080"/>
                  </a:lnTo>
                  <a:lnTo>
                    <a:pt x="4265701" y="367080"/>
                  </a:lnTo>
                  <a:lnTo>
                    <a:pt x="4265701" y="0"/>
                  </a:lnTo>
                  <a:close/>
                </a:path>
                <a:path w="5049520" h="367664">
                  <a:moveTo>
                    <a:pt x="4853305" y="0"/>
                  </a:moveTo>
                  <a:lnTo>
                    <a:pt x="4700905" y="0"/>
                  </a:lnTo>
                  <a:lnTo>
                    <a:pt x="4700905" y="367080"/>
                  </a:lnTo>
                  <a:lnTo>
                    <a:pt x="4853305" y="367080"/>
                  </a:lnTo>
                  <a:lnTo>
                    <a:pt x="4853305" y="0"/>
                  </a:lnTo>
                  <a:close/>
                </a:path>
                <a:path w="5049520" h="367664">
                  <a:moveTo>
                    <a:pt x="5049177" y="0"/>
                  </a:moveTo>
                  <a:lnTo>
                    <a:pt x="4896777" y="0"/>
                  </a:lnTo>
                  <a:lnTo>
                    <a:pt x="4896777" y="367080"/>
                  </a:lnTo>
                  <a:lnTo>
                    <a:pt x="5049177" y="367080"/>
                  </a:lnTo>
                  <a:lnTo>
                    <a:pt x="5049177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271" y="1451495"/>
              <a:ext cx="4657725" cy="734695"/>
            </a:xfrm>
            <a:custGeom>
              <a:avLst/>
              <a:gdLst/>
              <a:ahLst/>
              <a:cxnLst/>
              <a:rect l="l" t="t" r="r" b="b"/>
              <a:pathLst>
                <a:path w="4657725" h="734694">
                  <a:moveTo>
                    <a:pt x="152400" y="0"/>
                  </a:moveTo>
                  <a:lnTo>
                    <a:pt x="0" y="0"/>
                  </a:lnTo>
                  <a:lnTo>
                    <a:pt x="0" y="367093"/>
                  </a:lnTo>
                  <a:lnTo>
                    <a:pt x="152400" y="367093"/>
                  </a:lnTo>
                  <a:lnTo>
                    <a:pt x="152400" y="0"/>
                  </a:lnTo>
                  <a:close/>
                </a:path>
                <a:path w="4657725" h="734694">
                  <a:moveTo>
                    <a:pt x="544144" y="0"/>
                  </a:moveTo>
                  <a:lnTo>
                    <a:pt x="391744" y="0"/>
                  </a:lnTo>
                  <a:lnTo>
                    <a:pt x="391744" y="367093"/>
                  </a:lnTo>
                  <a:lnTo>
                    <a:pt x="544144" y="367093"/>
                  </a:lnTo>
                  <a:lnTo>
                    <a:pt x="544144" y="0"/>
                  </a:lnTo>
                  <a:close/>
                </a:path>
                <a:path w="4657725" h="734694">
                  <a:moveTo>
                    <a:pt x="740003" y="367093"/>
                  </a:moveTo>
                  <a:lnTo>
                    <a:pt x="587603" y="367093"/>
                  </a:lnTo>
                  <a:lnTo>
                    <a:pt x="587603" y="734174"/>
                  </a:lnTo>
                  <a:lnTo>
                    <a:pt x="740003" y="734174"/>
                  </a:lnTo>
                  <a:lnTo>
                    <a:pt x="740003" y="367093"/>
                  </a:lnTo>
                  <a:close/>
                </a:path>
                <a:path w="4657725" h="734694">
                  <a:moveTo>
                    <a:pt x="1327619" y="367093"/>
                  </a:moveTo>
                  <a:lnTo>
                    <a:pt x="1175219" y="367093"/>
                  </a:lnTo>
                  <a:lnTo>
                    <a:pt x="1175219" y="734174"/>
                  </a:lnTo>
                  <a:lnTo>
                    <a:pt x="1327619" y="734174"/>
                  </a:lnTo>
                  <a:lnTo>
                    <a:pt x="1327619" y="367093"/>
                  </a:lnTo>
                  <a:close/>
                </a:path>
                <a:path w="4657725" h="734694">
                  <a:moveTo>
                    <a:pt x="2306980" y="367093"/>
                  </a:moveTo>
                  <a:lnTo>
                    <a:pt x="2154580" y="367093"/>
                  </a:lnTo>
                  <a:lnTo>
                    <a:pt x="2154580" y="734174"/>
                  </a:lnTo>
                  <a:lnTo>
                    <a:pt x="2306980" y="734174"/>
                  </a:lnTo>
                  <a:lnTo>
                    <a:pt x="2306980" y="367093"/>
                  </a:lnTo>
                  <a:close/>
                </a:path>
                <a:path w="4657725" h="734694">
                  <a:moveTo>
                    <a:pt x="2894596" y="367093"/>
                  </a:moveTo>
                  <a:lnTo>
                    <a:pt x="2742196" y="367093"/>
                  </a:lnTo>
                  <a:lnTo>
                    <a:pt x="2742196" y="734174"/>
                  </a:lnTo>
                  <a:lnTo>
                    <a:pt x="2894596" y="734174"/>
                  </a:lnTo>
                  <a:lnTo>
                    <a:pt x="2894596" y="367093"/>
                  </a:lnTo>
                  <a:close/>
                </a:path>
                <a:path w="4657725" h="734694">
                  <a:moveTo>
                    <a:pt x="3090468" y="0"/>
                  </a:moveTo>
                  <a:lnTo>
                    <a:pt x="2938068" y="0"/>
                  </a:lnTo>
                  <a:lnTo>
                    <a:pt x="2938068" y="367093"/>
                  </a:lnTo>
                  <a:lnTo>
                    <a:pt x="3090468" y="367093"/>
                  </a:lnTo>
                  <a:lnTo>
                    <a:pt x="3090468" y="0"/>
                  </a:lnTo>
                  <a:close/>
                </a:path>
                <a:path w="4657725" h="734694">
                  <a:moveTo>
                    <a:pt x="3286341" y="367093"/>
                  </a:moveTo>
                  <a:lnTo>
                    <a:pt x="3133941" y="367093"/>
                  </a:lnTo>
                  <a:lnTo>
                    <a:pt x="3133941" y="734174"/>
                  </a:lnTo>
                  <a:lnTo>
                    <a:pt x="3286341" y="734174"/>
                  </a:lnTo>
                  <a:lnTo>
                    <a:pt x="3286341" y="367093"/>
                  </a:lnTo>
                  <a:close/>
                </a:path>
                <a:path w="4657725" h="734694">
                  <a:moveTo>
                    <a:pt x="3482213" y="367093"/>
                  </a:moveTo>
                  <a:lnTo>
                    <a:pt x="3329813" y="367093"/>
                  </a:lnTo>
                  <a:lnTo>
                    <a:pt x="3329813" y="734174"/>
                  </a:lnTo>
                  <a:lnTo>
                    <a:pt x="3482213" y="734174"/>
                  </a:lnTo>
                  <a:lnTo>
                    <a:pt x="3482213" y="367093"/>
                  </a:lnTo>
                  <a:close/>
                </a:path>
                <a:path w="4657725" h="734694">
                  <a:moveTo>
                    <a:pt x="3873957" y="367093"/>
                  </a:moveTo>
                  <a:lnTo>
                    <a:pt x="3721557" y="367093"/>
                  </a:lnTo>
                  <a:lnTo>
                    <a:pt x="3721557" y="734174"/>
                  </a:lnTo>
                  <a:lnTo>
                    <a:pt x="3873957" y="734174"/>
                  </a:lnTo>
                  <a:lnTo>
                    <a:pt x="3873957" y="367093"/>
                  </a:lnTo>
                  <a:close/>
                </a:path>
                <a:path w="4657725" h="734694">
                  <a:moveTo>
                    <a:pt x="4657445" y="367093"/>
                  </a:moveTo>
                  <a:lnTo>
                    <a:pt x="4505045" y="367093"/>
                  </a:lnTo>
                  <a:lnTo>
                    <a:pt x="4505045" y="734174"/>
                  </a:lnTo>
                  <a:lnTo>
                    <a:pt x="4657445" y="734174"/>
                  </a:lnTo>
                  <a:lnTo>
                    <a:pt x="4657445" y="367093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7143" y="1451495"/>
              <a:ext cx="4265930" cy="734695"/>
            </a:xfrm>
            <a:custGeom>
              <a:avLst/>
              <a:gdLst/>
              <a:ahLst/>
              <a:cxnLst/>
              <a:rect l="l" t="t" r="r" b="b"/>
              <a:pathLst>
                <a:path w="4265930" h="734694">
                  <a:moveTo>
                    <a:pt x="152400" y="367093"/>
                  </a:moveTo>
                  <a:lnTo>
                    <a:pt x="0" y="367093"/>
                  </a:lnTo>
                  <a:lnTo>
                    <a:pt x="0" y="734174"/>
                  </a:lnTo>
                  <a:lnTo>
                    <a:pt x="152400" y="734174"/>
                  </a:lnTo>
                  <a:lnTo>
                    <a:pt x="152400" y="367093"/>
                  </a:lnTo>
                  <a:close/>
                </a:path>
                <a:path w="4265930" h="734694">
                  <a:moveTo>
                    <a:pt x="544131" y="0"/>
                  </a:moveTo>
                  <a:lnTo>
                    <a:pt x="391731" y="0"/>
                  </a:lnTo>
                  <a:lnTo>
                    <a:pt x="391731" y="367093"/>
                  </a:lnTo>
                  <a:lnTo>
                    <a:pt x="544131" y="367093"/>
                  </a:lnTo>
                  <a:lnTo>
                    <a:pt x="544131" y="0"/>
                  </a:lnTo>
                  <a:close/>
                </a:path>
                <a:path w="4265930" h="734694">
                  <a:moveTo>
                    <a:pt x="740003" y="0"/>
                  </a:moveTo>
                  <a:lnTo>
                    <a:pt x="587603" y="0"/>
                  </a:lnTo>
                  <a:lnTo>
                    <a:pt x="587603" y="367093"/>
                  </a:lnTo>
                  <a:lnTo>
                    <a:pt x="740003" y="367093"/>
                  </a:lnTo>
                  <a:lnTo>
                    <a:pt x="740003" y="0"/>
                  </a:lnTo>
                  <a:close/>
                </a:path>
                <a:path w="4265930" h="734694">
                  <a:moveTo>
                    <a:pt x="1523492" y="0"/>
                  </a:moveTo>
                  <a:lnTo>
                    <a:pt x="1371092" y="0"/>
                  </a:lnTo>
                  <a:lnTo>
                    <a:pt x="1371092" y="367093"/>
                  </a:lnTo>
                  <a:lnTo>
                    <a:pt x="1523492" y="367093"/>
                  </a:lnTo>
                  <a:lnTo>
                    <a:pt x="1523492" y="0"/>
                  </a:lnTo>
                  <a:close/>
                </a:path>
                <a:path w="4265930" h="734694">
                  <a:moveTo>
                    <a:pt x="1719364" y="367093"/>
                  </a:moveTo>
                  <a:lnTo>
                    <a:pt x="1566964" y="367093"/>
                  </a:lnTo>
                  <a:lnTo>
                    <a:pt x="1566964" y="734174"/>
                  </a:lnTo>
                  <a:lnTo>
                    <a:pt x="1719364" y="734174"/>
                  </a:lnTo>
                  <a:lnTo>
                    <a:pt x="1719364" y="367093"/>
                  </a:lnTo>
                  <a:close/>
                </a:path>
                <a:path w="4265930" h="734694">
                  <a:moveTo>
                    <a:pt x="3286341" y="0"/>
                  </a:moveTo>
                  <a:lnTo>
                    <a:pt x="3133941" y="0"/>
                  </a:lnTo>
                  <a:lnTo>
                    <a:pt x="3133941" y="367093"/>
                  </a:lnTo>
                  <a:lnTo>
                    <a:pt x="3286341" y="367093"/>
                  </a:lnTo>
                  <a:lnTo>
                    <a:pt x="3286341" y="0"/>
                  </a:lnTo>
                  <a:close/>
                </a:path>
                <a:path w="4265930" h="734694">
                  <a:moveTo>
                    <a:pt x="3482213" y="367093"/>
                  </a:moveTo>
                  <a:lnTo>
                    <a:pt x="3329813" y="367093"/>
                  </a:lnTo>
                  <a:lnTo>
                    <a:pt x="3329813" y="734174"/>
                  </a:lnTo>
                  <a:lnTo>
                    <a:pt x="3482213" y="734174"/>
                  </a:lnTo>
                  <a:lnTo>
                    <a:pt x="3482213" y="367093"/>
                  </a:lnTo>
                  <a:close/>
                </a:path>
                <a:path w="4265930" h="734694">
                  <a:moveTo>
                    <a:pt x="3873957" y="0"/>
                  </a:moveTo>
                  <a:lnTo>
                    <a:pt x="3721557" y="0"/>
                  </a:lnTo>
                  <a:lnTo>
                    <a:pt x="3721557" y="367093"/>
                  </a:lnTo>
                  <a:lnTo>
                    <a:pt x="3873957" y="367093"/>
                  </a:lnTo>
                  <a:lnTo>
                    <a:pt x="3873957" y="0"/>
                  </a:lnTo>
                  <a:close/>
                </a:path>
                <a:path w="4265930" h="734694">
                  <a:moveTo>
                    <a:pt x="4265701" y="367093"/>
                  </a:moveTo>
                  <a:lnTo>
                    <a:pt x="4113301" y="367093"/>
                  </a:lnTo>
                  <a:lnTo>
                    <a:pt x="4113301" y="734174"/>
                  </a:lnTo>
                  <a:lnTo>
                    <a:pt x="4265701" y="734174"/>
                  </a:lnTo>
                  <a:lnTo>
                    <a:pt x="4265701" y="367093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3368" y="1594034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3368" y="1088023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616" y="2233318"/>
            <a:ext cx="5074285" cy="5461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1191" y="1615380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320" y="1248291"/>
            <a:ext cx="960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1160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2291" y="1248291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3379" y="1248291"/>
            <a:ext cx="568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1160" algn="l"/>
              </a:tabLst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2732" y="1248291"/>
            <a:ext cx="177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4676" y="1615380"/>
            <a:ext cx="40944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82955" algn="l"/>
                <a:tab pos="2153920" algn="l"/>
                <a:tab pos="2545715" algn="l"/>
                <a:tab pos="3133725" algn="l"/>
              </a:tabLst>
            </a:pP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1M</a:t>
            </a:r>
            <a:r>
              <a:rPr sz="900" spc="2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0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r>
              <a:rPr sz="900" spc="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1M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8162" y="554863"/>
            <a:ext cx="5215255" cy="2402840"/>
            <a:chOff x="538162" y="554863"/>
            <a:chExt cx="5215255" cy="2402840"/>
          </a:xfrm>
        </p:grpSpPr>
        <p:sp>
          <p:nvSpPr>
            <p:cNvPr id="27" name="object 27"/>
            <p:cNvSpPr/>
            <p:nvPr/>
          </p:nvSpPr>
          <p:spPr>
            <a:xfrm>
              <a:off x="542925" y="2880993"/>
              <a:ext cx="5210175" cy="71755"/>
            </a:xfrm>
            <a:custGeom>
              <a:avLst/>
              <a:gdLst/>
              <a:ahLst/>
              <a:cxnLst/>
              <a:rect l="l" t="t" r="r" b="b"/>
              <a:pathLst>
                <a:path w="5210175" h="71755">
                  <a:moveTo>
                    <a:pt x="0" y="0"/>
                  </a:moveTo>
                  <a:lnTo>
                    <a:pt x="5210175" y="0"/>
                  </a:lnTo>
                  <a:lnTo>
                    <a:pt x="5210175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2925" y="2880993"/>
              <a:ext cx="675640" cy="71755"/>
            </a:xfrm>
            <a:custGeom>
              <a:avLst/>
              <a:gdLst/>
              <a:ahLst/>
              <a:cxnLst/>
              <a:rect l="l" t="t" r="r" b="b"/>
              <a:pathLst>
                <a:path w="675640" h="71755">
                  <a:moveTo>
                    <a:pt x="0" y="0"/>
                  </a:moveTo>
                  <a:lnTo>
                    <a:pt x="675054" y="0"/>
                  </a:lnTo>
                  <a:lnTo>
                    <a:pt x="675054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925" y="2880993"/>
              <a:ext cx="675640" cy="71755"/>
            </a:xfrm>
            <a:custGeom>
              <a:avLst/>
              <a:gdLst/>
              <a:ahLst/>
              <a:cxnLst/>
              <a:rect l="l" t="t" r="r" b="b"/>
              <a:pathLst>
                <a:path w="675640" h="71755">
                  <a:moveTo>
                    <a:pt x="0" y="0"/>
                  </a:moveTo>
                  <a:lnTo>
                    <a:pt x="675054" y="0"/>
                  </a:lnTo>
                  <a:lnTo>
                    <a:pt x="675054" y="71755"/>
                  </a:lnTo>
                </a:path>
                <a:path w="675640" h="71755">
                  <a:moveTo>
                    <a:pt x="0" y="717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3758" y="554863"/>
              <a:ext cx="95250" cy="95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708" y="554863"/>
              <a:ext cx="95250" cy="95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9665" y="554863"/>
              <a:ext cx="95250" cy="952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33525" y="508031"/>
            <a:ext cx="29267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470025" algn="l"/>
                <a:tab pos="2207260" algn="l"/>
              </a:tabLst>
            </a:pPr>
            <a:r>
              <a:rPr sz="1000" spc="-10" dirty="0">
                <a:latin typeface="Arial Black"/>
                <a:cs typeface="Arial Black"/>
              </a:rPr>
              <a:t>Segment</a:t>
            </a:r>
            <a:r>
              <a:rPr sz="1000" dirty="0">
                <a:latin typeface="Arial Black"/>
                <a:cs typeface="Arial Black"/>
              </a:rPr>
              <a:t>	</a:t>
            </a:r>
            <a:r>
              <a:rPr sz="1000" spc="-10" dirty="0">
                <a:latin typeface="Arial"/>
                <a:cs typeface="Arial"/>
              </a:rPr>
              <a:t>Consumer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10" dirty="0">
                <a:latin typeface="Arial"/>
                <a:cs typeface="Arial"/>
              </a:rPr>
              <a:t>Corporate</a:t>
            </a:r>
            <a:r>
              <a:rPr sz="1000" dirty="0">
                <a:latin typeface="Arial"/>
                <a:cs typeface="Arial"/>
              </a:rPr>
              <a:t>	Home </a:t>
            </a:r>
            <a:r>
              <a:rPr sz="1000" spc="-10" dirty="0">
                <a:latin typeface="Arial"/>
                <a:cs typeface="Arial"/>
              </a:rPr>
              <a:t>Office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05540" y="228600"/>
            <a:ext cx="5572125" cy="2876550"/>
          </a:xfrm>
          <a:custGeom>
            <a:avLst/>
            <a:gdLst/>
            <a:ahLst/>
            <a:cxnLst/>
            <a:rect l="l" t="t" r="r" b="b"/>
            <a:pathLst>
              <a:path w="5572125" h="2876550">
                <a:moveTo>
                  <a:pt x="5572125" y="2876550"/>
                </a:moveTo>
                <a:lnTo>
                  <a:pt x="0" y="2876550"/>
                </a:lnTo>
                <a:lnTo>
                  <a:pt x="0" y="0"/>
                </a:lnTo>
                <a:lnTo>
                  <a:pt x="5572125" y="0"/>
                </a:lnTo>
                <a:lnTo>
                  <a:pt x="5572125" y="2876550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40465" y="190563"/>
            <a:ext cx="2195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441955" y="768724"/>
            <a:ext cx="1975485" cy="1975485"/>
            <a:chOff x="7441955" y="768724"/>
            <a:chExt cx="1975485" cy="1975485"/>
          </a:xfrm>
        </p:grpSpPr>
        <p:sp>
          <p:nvSpPr>
            <p:cNvPr id="37" name="object 37"/>
            <p:cNvSpPr/>
            <p:nvPr/>
          </p:nvSpPr>
          <p:spPr>
            <a:xfrm>
              <a:off x="8429640" y="768724"/>
              <a:ext cx="988060" cy="1482090"/>
            </a:xfrm>
            <a:custGeom>
              <a:avLst/>
              <a:gdLst/>
              <a:ahLst/>
              <a:cxnLst/>
              <a:rect l="l" t="t" r="r" b="b"/>
              <a:pathLst>
                <a:path w="988059" h="1482089">
                  <a:moveTo>
                    <a:pt x="855356" y="1481526"/>
                  </a:moveTo>
                  <a:lnTo>
                    <a:pt x="513213" y="1283990"/>
                  </a:lnTo>
                  <a:lnTo>
                    <a:pt x="522633" y="1267039"/>
                  </a:lnTo>
                  <a:lnTo>
                    <a:pt x="531494" y="1249789"/>
                  </a:lnTo>
                  <a:lnTo>
                    <a:pt x="547498" y="1214467"/>
                  </a:lnTo>
                  <a:lnTo>
                    <a:pt x="561158" y="1178172"/>
                  </a:lnTo>
                  <a:lnTo>
                    <a:pt x="572415" y="1141063"/>
                  </a:lnTo>
                  <a:lnTo>
                    <a:pt x="581221" y="1103297"/>
                  </a:lnTo>
                  <a:lnTo>
                    <a:pt x="587538" y="1065036"/>
                  </a:lnTo>
                  <a:lnTo>
                    <a:pt x="591339" y="1026443"/>
                  </a:lnTo>
                  <a:lnTo>
                    <a:pt x="592608" y="987685"/>
                  </a:lnTo>
                  <a:lnTo>
                    <a:pt x="592291" y="968295"/>
                  </a:lnTo>
                  <a:lnTo>
                    <a:pt x="589755" y="929599"/>
                  </a:lnTo>
                  <a:lnTo>
                    <a:pt x="584692" y="891152"/>
                  </a:lnTo>
                  <a:lnTo>
                    <a:pt x="577127" y="853117"/>
                  </a:lnTo>
                  <a:lnTo>
                    <a:pt x="567090" y="815660"/>
                  </a:lnTo>
                  <a:lnTo>
                    <a:pt x="554625" y="778938"/>
                  </a:lnTo>
                  <a:lnTo>
                    <a:pt x="539785" y="743111"/>
                  </a:lnTo>
                  <a:lnTo>
                    <a:pt x="522633" y="708331"/>
                  </a:lnTo>
                  <a:lnTo>
                    <a:pt x="503244" y="674747"/>
                  </a:lnTo>
                  <a:lnTo>
                    <a:pt x="481699" y="642504"/>
                  </a:lnTo>
                  <a:lnTo>
                    <a:pt x="458092" y="611738"/>
                  </a:lnTo>
                  <a:lnTo>
                    <a:pt x="432523" y="582582"/>
                  </a:lnTo>
                  <a:lnTo>
                    <a:pt x="405102" y="555161"/>
                  </a:lnTo>
                  <a:lnTo>
                    <a:pt x="375946" y="529592"/>
                  </a:lnTo>
                  <a:lnTo>
                    <a:pt x="345181" y="505985"/>
                  </a:lnTo>
                  <a:lnTo>
                    <a:pt x="312937" y="484440"/>
                  </a:lnTo>
                  <a:lnTo>
                    <a:pt x="279353" y="465051"/>
                  </a:lnTo>
                  <a:lnTo>
                    <a:pt x="244573" y="447899"/>
                  </a:lnTo>
                  <a:lnTo>
                    <a:pt x="208746" y="433059"/>
                  </a:lnTo>
                  <a:lnTo>
                    <a:pt x="172025" y="420594"/>
                  </a:lnTo>
                  <a:lnTo>
                    <a:pt x="134567" y="410557"/>
                  </a:lnTo>
                  <a:lnTo>
                    <a:pt x="96533" y="402992"/>
                  </a:lnTo>
                  <a:lnTo>
                    <a:pt x="58085" y="397930"/>
                  </a:lnTo>
                  <a:lnTo>
                    <a:pt x="19389" y="395394"/>
                  </a:lnTo>
                  <a:lnTo>
                    <a:pt x="0" y="395076"/>
                  </a:lnTo>
                  <a:lnTo>
                    <a:pt x="0" y="0"/>
                  </a:lnTo>
                  <a:lnTo>
                    <a:pt x="48461" y="1193"/>
                  </a:lnTo>
                  <a:lnTo>
                    <a:pt x="96809" y="4762"/>
                  </a:lnTo>
                  <a:lnTo>
                    <a:pt x="144924" y="10696"/>
                  </a:lnTo>
                  <a:lnTo>
                    <a:pt x="192686" y="18983"/>
                  </a:lnTo>
                  <a:lnTo>
                    <a:pt x="239984" y="29603"/>
                  </a:lnTo>
                  <a:lnTo>
                    <a:pt x="286708" y="42533"/>
                  </a:lnTo>
                  <a:lnTo>
                    <a:pt x="332741" y="57740"/>
                  </a:lnTo>
                  <a:lnTo>
                    <a:pt x="377969" y="75187"/>
                  </a:lnTo>
                  <a:lnTo>
                    <a:pt x="422286" y="94831"/>
                  </a:lnTo>
                  <a:lnTo>
                    <a:pt x="465589" y="116628"/>
                  </a:lnTo>
                  <a:lnTo>
                    <a:pt x="507771" y="140524"/>
                  </a:lnTo>
                  <a:lnTo>
                    <a:pt x="548725" y="166458"/>
                  </a:lnTo>
                  <a:lnTo>
                    <a:pt x="588358" y="194371"/>
                  </a:lnTo>
                  <a:lnTo>
                    <a:pt x="626577" y="224198"/>
                  </a:lnTo>
                  <a:lnTo>
                    <a:pt x="663287" y="255863"/>
                  </a:lnTo>
                  <a:lnTo>
                    <a:pt x="698395" y="289289"/>
                  </a:lnTo>
                  <a:lnTo>
                    <a:pt x="731821" y="324397"/>
                  </a:lnTo>
                  <a:lnTo>
                    <a:pt x="763487" y="361107"/>
                  </a:lnTo>
                  <a:lnTo>
                    <a:pt x="793314" y="399326"/>
                  </a:lnTo>
                  <a:lnTo>
                    <a:pt x="821226" y="438959"/>
                  </a:lnTo>
                  <a:lnTo>
                    <a:pt x="847160" y="479913"/>
                  </a:lnTo>
                  <a:lnTo>
                    <a:pt x="871056" y="522095"/>
                  </a:lnTo>
                  <a:lnTo>
                    <a:pt x="892853" y="565399"/>
                  </a:lnTo>
                  <a:lnTo>
                    <a:pt x="912497" y="609716"/>
                  </a:lnTo>
                  <a:lnTo>
                    <a:pt x="929944" y="654943"/>
                  </a:lnTo>
                  <a:lnTo>
                    <a:pt x="945151" y="700976"/>
                  </a:lnTo>
                  <a:lnTo>
                    <a:pt x="958081" y="747700"/>
                  </a:lnTo>
                  <a:lnTo>
                    <a:pt x="968702" y="794998"/>
                  </a:lnTo>
                  <a:lnTo>
                    <a:pt x="976989" y="842760"/>
                  </a:lnTo>
                  <a:lnTo>
                    <a:pt x="982924" y="890875"/>
                  </a:lnTo>
                  <a:lnTo>
                    <a:pt x="986495" y="939224"/>
                  </a:lnTo>
                  <a:lnTo>
                    <a:pt x="987685" y="987685"/>
                  </a:lnTo>
                  <a:lnTo>
                    <a:pt x="987553" y="1003847"/>
                  </a:lnTo>
                  <a:lnTo>
                    <a:pt x="985570" y="1052282"/>
                  </a:lnTo>
                  <a:lnTo>
                    <a:pt x="981208" y="1100562"/>
                  </a:lnTo>
                  <a:lnTo>
                    <a:pt x="974489" y="1148573"/>
                  </a:lnTo>
                  <a:lnTo>
                    <a:pt x="965421" y="1196198"/>
                  </a:lnTo>
                  <a:lnTo>
                    <a:pt x="954024" y="1243316"/>
                  </a:lnTo>
                  <a:lnTo>
                    <a:pt x="940334" y="1289817"/>
                  </a:lnTo>
                  <a:lnTo>
                    <a:pt x="924376" y="1335595"/>
                  </a:lnTo>
                  <a:lnTo>
                    <a:pt x="906190" y="1380536"/>
                  </a:lnTo>
                  <a:lnTo>
                    <a:pt x="885824" y="1424525"/>
                  </a:lnTo>
                  <a:lnTo>
                    <a:pt x="863323" y="1467462"/>
                  </a:lnTo>
                  <a:lnTo>
                    <a:pt x="855356" y="1481526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4283" y="2052714"/>
              <a:ext cx="1711325" cy="691515"/>
            </a:xfrm>
            <a:custGeom>
              <a:avLst/>
              <a:gdLst/>
              <a:ahLst/>
              <a:cxnLst/>
              <a:rect l="l" t="t" r="r" b="b"/>
              <a:pathLst>
                <a:path w="1711325" h="691514">
                  <a:moveTo>
                    <a:pt x="855356" y="691380"/>
                  </a:moveTo>
                  <a:lnTo>
                    <a:pt x="806895" y="690183"/>
                  </a:lnTo>
                  <a:lnTo>
                    <a:pt x="758546" y="686618"/>
                  </a:lnTo>
                  <a:lnTo>
                    <a:pt x="710431" y="680684"/>
                  </a:lnTo>
                  <a:lnTo>
                    <a:pt x="662669" y="672397"/>
                  </a:lnTo>
                  <a:lnTo>
                    <a:pt x="615371" y="661776"/>
                  </a:lnTo>
                  <a:lnTo>
                    <a:pt x="568647" y="648846"/>
                  </a:lnTo>
                  <a:lnTo>
                    <a:pt x="522614" y="633639"/>
                  </a:lnTo>
                  <a:lnTo>
                    <a:pt x="477387" y="616193"/>
                  </a:lnTo>
                  <a:lnTo>
                    <a:pt x="433070" y="596549"/>
                  </a:lnTo>
                  <a:lnTo>
                    <a:pt x="389766" y="574752"/>
                  </a:lnTo>
                  <a:lnTo>
                    <a:pt x="347585" y="550856"/>
                  </a:lnTo>
                  <a:lnTo>
                    <a:pt x="306630" y="524921"/>
                  </a:lnTo>
                  <a:lnTo>
                    <a:pt x="266997" y="497009"/>
                  </a:lnTo>
                  <a:lnTo>
                    <a:pt x="228778" y="467182"/>
                  </a:lnTo>
                  <a:lnTo>
                    <a:pt x="192068" y="435517"/>
                  </a:lnTo>
                  <a:lnTo>
                    <a:pt x="156960" y="402091"/>
                  </a:lnTo>
                  <a:lnTo>
                    <a:pt x="123534" y="366982"/>
                  </a:lnTo>
                  <a:lnTo>
                    <a:pt x="91869" y="330273"/>
                  </a:lnTo>
                  <a:lnTo>
                    <a:pt x="62042" y="292054"/>
                  </a:lnTo>
                  <a:lnTo>
                    <a:pt x="34129" y="252421"/>
                  </a:lnTo>
                  <a:lnTo>
                    <a:pt x="8195" y="211466"/>
                  </a:lnTo>
                  <a:lnTo>
                    <a:pt x="0" y="197536"/>
                  </a:lnTo>
                  <a:lnTo>
                    <a:pt x="342142" y="0"/>
                  </a:lnTo>
                  <a:lnTo>
                    <a:pt x="352111" y="16632"/>
                  </a:lnTo>
                  <a:lnTo>
                    <a:pt x="362620" y="32930"/>
                  </a:lnTo>
                  <a:lnTo>
                    <a:pt x="385208" y="64452"/>
                  </a:lnTo>
                  <a:lnTo>
                    <a:pt x="409810" y="94428"/>
                  </a:lnTo>
                  <a:lnTo>
                    <a:pt x="436319" y="122732"/>
                  </a:lnTo>
                  <a:lnTo>
                    <a:pt x="464622" y="149241"/>
                  </a:lnTo>
                  <a:lnTo>
                    <a:pt x="494598" y="173843"/>
                  </a:lnTo>
                  <a:lnTo>
                    <a:pt x="526120" y="196431"/>
                  </a:lnTo>
                  <a:lnTo>
                    <a:pt x="559051" y="216909"/>
                  </a:lnTo>
                  <a:lnTo>
                    <a:pt x="593252" y="235189"/>
                  </a:lnTo>
                  <a:lnTo>
                    <a:pt x="628574" y="251194"/>
                  </a:lnTo>
                  <a:lnTo>
                    <a:pt x="664868" y="264854"/>
                  </a:lnTo>
                  <a:lnTo>
                    <a:pt x="701978" y="276110"/>
                  </a:lnTo>
                  <a:lnTo>
                    <a:pt x="739743" y="284916"/>
                  </a:lnTo>
                  <a:lnTo>
                    <a:pt x="778005" y="291233"/>
                  </a:lnTo>
                  <a:lnTo>
                    <a:pt x="816597" y="295034"/>
                  </a:lnTo>
                  <a:lnTo>
                    <a:pt x="855356" y="296303"/>
                  </a:lnTo>
                  <a:lnTo>
                    <a:pt x="874746" y="295986"/>
                  </a:lnTo>
                  <a:lnTo>
                    <a:pt x="913442" y="293450"/>
                  </a:lnTo>
                  <a:lnTo>
                    <a:pt x="951889" y="288388"/>
                  </a:lnTo>
                  <a:lnTo>
                    <a:pt x="989923" y="280822"/>
                  </a:lnTo>
                  <a:lnTo>
                    <a:pt x="1027381" y="270786"/>
                  </a:lnTo>
                  <a:lnTo>
                    <a:pt x="1064102" y="258320"/>
                  </a:lnTo>
                  <a:lnTo>
                    <a:pt x="1099930" y="243481"/>
                  </a:lnTo>
                  <a:lnTo>
                    <a:pt x="1134710" y="226329"/>
                  </a:lnTo>
                  <a:lnTo>
                    <a:pt x="1168293" y="206939"/>
                  </a:lnTo>
                  <a:lnTo>
                    <a:pt x="1200537" y="185395"/>
                  </a:lnTo>
                  <a:lnTo>
                    <a:pt x="1231303" y="161787"/>
                  </a:lnTo>
                  <a:lnTo>
                    <a:pt x="1260458" y="136219"/>
                  </a:lnTo>
                  <a:lnTo>
                    <a:pt x="1287880" y="108797"/>
                  </a:lnTo>
                  <a:lnTo>
                    <a:pt x="1313449" y="79642"/>
                  </a:lnTo>
                  <a:lnTo>
                    <a:pt x="1337056" y="48876"/>
                  </a:lnTo>
                  <a:lnTo>
                    <a:pt x="1358600" y="16632"/>
                  </a:lnTo>
                  <a:lnTo>
                    <a:pt x="1368570" y="0"/>
                  </a:lnTo>
                  <a:lnTo>
                    <a:pt x="1710712" y="197536"/>
                  </a:lnTo>
                  <a:lnTo>
                    <a:pt x="1685452" y="238909"/>
                  </a:lnTo>
                  <a:lnTo>
                    <a:pt x="1658189" y="278997"/>
                  </a:lnTo>
                  <a:lnTo>
                    <a:pt x="1628992" y="317699"/>
                  </a:lnTo>
                  <a:lnTo>
                    <a:pt x="1597934" y="354918"/>
                  </a:lnTo>
                  <a:lnTo>
                    <a:pt x="1565087" y="390569"/>
                  </a:lnTo>
                  <a:lnTo>
                    <a:pt x="1530527" y="424568"/>
                  </a:lnTo>
                  <a:lnTo>
                    <a:pt x="1494340" y="456829"/>
                  </a:lnTo>
                  <a:lnTo>
                    <a:pt x="1456618" y="487275"/>
                  </a:lnTo>
                  <a:lnTo>
                    <a:pt x="1417447" y="515832"/>
                  </a:lnTo>
                  <a:lnTo>
                    <a:pt x="1376918" y="542436"/>
                  </a:lnTo>
                  <a:lnTo>
                    <a:pt x="1335133" y="567018"/>
                  </a:lnTo>
                  <a:lnTo>
                    <a:pt x="1292196" y="589519"/>
                  </a:lnTo>
                  <a:lnTo>
                    <a:pt x="1248207" y="609886"/>
                  </a:lnTo>
                  <a:lnTo>
                    <a:pt x="1203266" y="628071"/>
                  </a:lnTo>
                  <a:lnTo>
                    <a:pt x="1157488" y="644029"/>
                  </a:lnTo>
                  <a:lnTo>
                    <a:pt x="1110987" y="657719"/>
                  </a:lnTo>
                  <a:lnTo>
                    <a:pt x="1063869" y="669116"/>
                  </a:lnTo>
                  <a:lnTo>
                    <a:pt x="1016244" y="678185"/>
                  </a:lnTo>
                  <a:lnTo>
                    <a:pt x="968233" y="684903"/>
                  </a:lnTo>
                  <a:lnTo>
                    <a:pt x="919953" y="689256"/>
                  </a:lnTo>
                  <a:lnTo>
                    <a:pt x="871518" y="691247"/>
                  </a:lnTo>
                  <a:lnTo>
                    <a:pt x="855356" y="69138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41955" y="768724"/>
              <a:ext cx="988060" cy="1482090"/>
            </a:xfrm>
            <a:custGeom>
              <a:avLst/>
              <a:gdLst/>
              <a:ahLst/>
              <a:cxnLst/>
              <a:rect l="l" t="t" r="r" b="b"/>
              <a:pathLst>
                <a:path w="988059" h="1482089">
                  <a:moveTo>
                    <a:pt x="132328" y="1481526"/>
                  </a:moveTo>
                  <a:lnTo>
                    <a:pt x="109128" y="1438962"/>
                  </a:lnTo>
                  <a:lnTo>
                    <a:pt x="88042" y="1395308"/>
                  </a:lnTo>
                  <a:lnTo>
                    <a:pt x="69124" y="1350671"/>
                  </a:lnTo>
                  <a:lnTo>
                    <a:pt x="52420" y="1305165"/>
                  </a:lnTo>
                  <a:lnTo>
                    <a:pt x="37970" y="1258893"/>
                  </a:lnTo>
                  <a:lnTo>
                    <a:pt x="25804" y="1211964"/>
                  </a:lnTo>
                  <a:lnTo>
                    <a:pt x="15957" y="1164494"/>
                  </a:lnTo>
                  <a:lnTo>
                    <a:pt x="8458" y="1116603"/>
                  </a:lnTo>
                  <a:lnTo>
                    <a:pt x="3308" y="1068401"/>
                  </a:lnTo>
                  <a:lnTo>
                    <a:pt x="528" y="1020001"/>
                  </a:lnTo>
                  <a:lnTo>
                    <a:pt x="0" y="987685"/>
                  </a:lnTo>
                  <a:lnTo>
                    <a:pt x="132" y="971523"/>
                  </a:lnTo>
                  <a:lnTo>
                    <a:pt x="2114" y="923087"/>
                  </a:lnTo>
                  <a:lnTo>
                    <a:pt x="6477" y="874808"/>
                  </a:lnTo>
                  <a:lnTo>
                    <a:pt x="13195" y="826796"/>
                  </a:lnTo>
                  <a:lnTo>
                    <a:pt x="22263" y="779172"/>
                  </a:lnTo>
                  <a:lnTo>
                    <a:pt x="33661" y="732054"/>
                  </a:lnTo>
                  <a:lnTo>
                    <a:pt x="47350" y="685552"/>
                  </a:lnTo>
                  <a:lnTo>
                    <a:pt x="63308" y="639774"/>
                  </a:lnTo>
                  <a:lnTo>
                    <a:pt x="81494" y="594834"/>
                  </a:lnTo>
                  <a:lnTo>
                    <a:pt x="101861" y="550845"/>
                  </a:lnTo>
                  <a:lnTo>
                    <a:pt x="124362" y="507907"/>
                  </a:lnTo>
                  <a:lnTo>
                    <a:pt x="148944" y="466122"/>
                  </a:lnTo>
                  <a:lnTo>
                    <a:pt x="175548" y="425594"/>
                  </a:lnTo>
                  <a:lnTo>
                    <a:pt x="204105" y="386423"/>
                  </a:lnTo>
                  <a:lnTo>
                    <a:pt x="234550" y="348700"/>
                  </a:lnTo>
                  <a:lnTo>
                    <a:pt x="266812" y="312514"/>
                  </a:lnTo>
                  <a:lnTo>
                    <a:pt x="300811" y="277954"/>
                  </a:lnTo>
                  <a:lnTo>
                    <a:pt x="336462" y="245107"/>
                  </a:lnTo>
                  <a:lnTo>
                    <a:pt x="373681" y="214049"/>
                  </a:lnTo>
                  <a:lnTo>
                    <a:pt x="412383" y="184852"/>
                  </a:lnTo>
                  <a:lnTo>
                    <a:pt x="452471" y="157589"/>
                  </a:lnTo>
                  <a:lnTo>
                    <a:pt x="493844" y="132328"/>
                  </a:lnTo>
                  <a:lnTo>
                    <a:pt x="536408" y="109128"/>
                  </a:lnTo>
                  <a:lnTo>
                    <a:pt x="580062" y="88042"/>
                  </a:lnTo>
                  <a:lnTo>
                    <a:pt x="624698" y="69124"/>
                  </a:lnTo>
                  <a:lnTo>
                    <a:pt x="670205" y="52420"/>
                  </a:lnTo>
                  <a:lnTo>
                    <a:pt x="716477" y="37970"/>
                  </a:lnTo>
                  <a:lnTo>
                    <a:pt x="763406" y="25804"/>
                  </a:lnTo>
                  <a:lnTo>
                    <a:pt x="810876" y="15957"/>
                  </a:lnTo>
                  <a:lnTo>
                    <a:pt x="858767" y="8458"/>
                  </a:lnTo>
                  <a:lnTo>
                    <a:pt x="906968" y="3312"/>
                  </a:lnTo>
                  <a:lnTo>
                    <a:pt x="955369" y="529"/>
                  </a:lnTo>
                  <a:lnTo>
                    <a:pt x="987685" y="0"/>
                  </a:lnTo>
                  <a:lnTo>
                    <a:pt x="987685" y="395076"/>
                  </a:lnTo>
                  <a:lnTo>
                    <a:pt x="968295" y="395394"/>
                  </a:lnTo>
                  <a:lnTo>
                    <a:pt x="948926" y="396345"/>
                  </a:lnTo>
                  <a:lnTo>
                    <a:pt x="910334" y="400147"/>
                  </a:lnTo>
                  <a:lnTo>
                    <a:pt x="872072" y="406464"/>
                  </a:lnTo>
                  <a:lnTo>
                    <a:pt x="834307" y="415269"/>
                  </a:lnTo>
                  <a:lnTo>
                    <a:pt x="797197" y="426526"/>
                  </a:lnTo>
                  <a:lnTo>
                    <a:pt x="760903" y="440186"/>
                  </a:lnTo>
                  <a:lnTo>
                    <a:pt x="725581" y="456191"/>
                  </a:lnTo>
                  <a:lnTo>
                    <a:pt x="691380" y="474471"/>
                  </a:lnTo>
                  <a:lnTo>
                    <a:pt x="658449" y="494949"/>
                  </a:lnTo>
                  <a:lnTo>
                    <a:pt x="626927" y="517537"/>
                  </a:lnTo>
                  <a:lnTo>
                    <a:pt x="596951" y="542139"/>
                  </a:lnTo>
                  <a:lnTo>
                    <a:pt x="568648" y="568648"/>
                  </a:lnTo>
                  <a:lnTo>
                    <a:pt x="542138" y="596951"/>
                  </a:lnTo>
                  <a:lnTo>
                    <a:pt x="517537" y="626927"/>
                  </a:lnTo>
                  <a:lnTo>
                    <a:pt x="494949" y="658449"/>
                  </a:lnTo>
                  <a:lnTo>
                    <a:pt x="474471" y="691381"/>
                  </a:lnTo>
                  <a:lnTo>
                    <a:pt x="456191" y="725581"/>
                  </a:lnTo>
                  <a:lnTo>
                    <a:pt x="440186" y="760903"/>
                  </a:lnTo>
                  <a:lnTo>
                    <a:pt x="426526" y="797197"/>
                  </a:lnTo>
                  <a:lnTo>
                    <a:pt x="415269" y="834307"/>
                  </a:lnTo>
                  <a:lnTo>
                    <a:pt x="406464" y="872072"/>
                  </a:lnTo>
                  <a:lnTo>
                    <a:pt x="400147" y="910334"/>
                  </a:lnTo>
                  <a:lnTo>
                    <a:pt x="396345" y="948926"/>
                  </a:lnTo>
                  <a:lnTo>
                    <a:pt x="395076" y="987685"/>
                  </a:lnTo>
                  <a:lnTo>
                    <a:pt x="395394" y="1007075"/>
                  </a:lnTo>
                  <a:lnTo>
                    <a:pt x="397930" y="1045771"/>
                  </a:lnTo>
                  <a:lnTo>
                    <a:pt x="402992" y="1084218"/>
                  </a:lnTo>
                  <a:lnTo>
                    <a:pt x="410557" y="1122252"/>
                  </a:lnTo>
                  <a:lnTo>
                    <a:pt x="420594" y="1159710"/>
                  </a:lnTo>
                  <a:lnTo>
                    <a:pt x="433059" y="1196431"/>
                  </a:lnTo>
                  <a:lnTo>
                    <a:pt x="447899" y="1232259"/>
                  </a:lnTo>
                  <a:lnTo>
                    <a:pt x="465051" y="1267039"/>
                  </a:lnTo>
                  <a:lnTo>
                    <a:pt x="474471" y="1283990"/>
                  </a:lnTo>
                  <a:lnTo>
                    <a:pt x="132328" y="1481526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531594" y="1121463"/>
            <a:ext cx="741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48230" y="2788174"/>
            <a:ext cx="741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85946" y="1121463"/>
            <a:ext cx="741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725K</a:t>
            </a:r>
            <a:r>
              <a:rPr sz="900" spc="-3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348290" y="1196077"/>
            <a:ext cx="3463290" cy="1676400"/>
            <a:chOff x="7348290" y="1196077"/>
            <a:chExt cx="3463290" cy="1676400"/>
          </a:xfrm>
        </p:grpSpPr>
        <p:sp>
          <p:nvSpPr>
            <p:cNvPr id="44" name="object 44"/>
            <p:cNvSpPr/>
            <p:nvPr/>
          </p:nvSpPr>
          <p:spPr>
            <a:xfrm>
              <a:off x="9306365" y="1200839"/>
              <a:ext cx="200025" cy="49530"/>
            </a:xfrm>
            <a:custGeom>
              <a:avLst/>
              <a:gdLst/>
              <a:ahLst/>
              <a:cxnLst/>
              <a:rect l="l" t="t" r="r" b="b"/>
              <a:pathLst>
                <a:path w="200025" h="49530">
                  <a:moveTo>
                    <a:pt x="0" y="49384"/>
                  </a:moveTo>
                  <a:lnTo>
                    <a:pt x="85532" y="0"/>
                  </a:lnTo>
                  <a:lnTo>
                    <a:pt x="199832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315325" y="2768784"/>
              <a:ext cx="114300" cy="99060"/>
            </a:xfrm>
            <a:custGeom>
              <a:avLst/>
              <a:gdLst/>
              <a:ahLst/>
              <a:cxnLst/>
              <a:rect l="l" t="t" r="r" b="b"/>
              <a:pathLst>
                <a:path w="114300" h="99060">
                  <a:moveTo>
                    <a:pt x="114299" y="0"/>
                  </a:moveTo>
                  <a:lnTo>
                    <a:pt x="114299" y="98764"/>
                  </a:lnTo>
                  <a:lnTo>
                    <a:pt x="0" y="98764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53052" y="1200839"/>
              <a:ext cx="200025" cy="49530"/>
            </a:xfrm>
            <a:custGeom>
              <a:avLst/>
              <a:gdLst/>
              <a:ahLst/>
              <a:cxnLst/>
              <a:rect l="l" t="t" r="r" b="b"/>
              <a:pathLst>
                <a:path w="200025" h="49530">
                  <a:moveTo>
                    <a:pt x="199832" y="4938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6265" y="1554227"/>
              <a:ext cx="95250" cy="952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6265" y="1792351"/>
              <a:ext cx="95250" cy="9525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0693415" y="1308131"/>
            <a:ext cx="5556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5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18431" y="1508156"/>
            <a:ext cx="59626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Corporate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6265" y="2040002"/>
            <a:ext cx="95250" cy="9525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0818431" y="1993931"/>
            <a:ext cx="731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Home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8600" y="3257550"/>
            <a:ext cx="5562600" cy="2857500"/>
            <a:chOff x="228600" y="3257550"/>
            <a:chExt cx="5562600" cy="2857500"/>
          </a:xfrm>
        </p:grpSpPr>
        <p:sp>
          <p:nvSpPr>
            <p:cNvPr id="54" name="object 54"/>
            <p:cNvSpPr/>
            <p:nvPr/>
          </p:nvSpPr>
          <p:spPr>
            <a:xfrm>
              <a:off x="228600" y="3257550"/>
              <a:ext cx="5562600" cy="2857500"/>
            </a:xfrm>
            <a:custGeom>
              <a:avLst/>
              <a:gdLst/>
              <a:ahLst/>
              <a:cxnLst/>
              <a:rect l="l" t="t" r="r" b="b"/>
              <a:pathLst>
                <a:path w="5562600" h="2857500">
                  <a:moveTo>
                    <a:pt x="5562600" y="2857500"/>
                  </a:moveTo>
                  <a:lnTo>
                    <a:pt x="0" y="2857500"/>
                  </a:lnTo>
                  <a:lnTo>
                    <a:pt x="0" y="0"/>
                  </a:lnTo>
                  <a:lnTo>
                    <a:pt x="5562600" y="0"/>
                  </a:lnTo>
                  <a:lnTo>
                    <a:pt x="5562600" y="2857500"/>
                  </a:lnTo>
                  <a:close/>
                </a:path>
              </a:pathLst>
            </a:custGeom>
            <a:solidFill>
              <a:srgbClr val="F49CBF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650" y="522731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8650" y="3847795"/>
              <a:ext cx="5095875" cy="1389380"/>
            </a:xfrm>
            <a:custGeom>
              <a:avLst/>
              <a:gdLst/>
              <a:ahLst/>
              <a:cxnLst/>
              <a:rect l="l" t="t" r="r" b="b"/>
              <a:pathLst>
                <a:path w="5095875" h="1389379">
                  <a:moveTo>
                    <a:pt x="9525" y="689762"/>
                  </a:moveTo>
                  <a:lnTo>
                    <a:pt x="0" y="689762"/>
                  </a:lnTo>
                  <a:lnTo>
                    <a:pt x="0" y="699287"/>
                  </a:lnTo>
                  <a:lnTo>
                    <a:pt x="9525" y="699287"/>
                  </a:lnTo>
                  <a:lnTo>
                    <a:pt x="9525" y="689762"/>
                  </a:lnTo>
                  <a:close/>
                </a:path>
                <a:path w="5095875" h="138937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095875" h="1389379">
                  <a:moveTo>
                    <a:pt x="66675" y="689762"/>
                  </a:moveTo>
                  <a:lnTo>
                    <a:pt x="57150" y="689762"/>
                  </a:lnTo>
                  <a:lnTo>
                    <a:pt x="57150" y="699287"/>
                  </a:lnTo>
                  <a:lnTo>
                    <a:pt x="66675" y="699287"/>
                  </a:lnTo>
                  <a:lnTo>
                    <a:pt x="66675" y="689762"/>
                  </a:lnTo>
                  <a:close/>
                </a:path>
                <a:path w="5095875" h="138937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095875" h="1389379">
                  <a:moveTo>
                    <a:pt x="238125" y="689762"/>
                  </a:moveTo>
                  <a:lnTo>
                    <a:pt x="229311" y="689762"/>
                  </a:lnTo>
                  <a:lnTo>
                    <a:pt x="229311" y="699287"/>
                  </a:lnTo>
                  <a:lnTo>
                    <a:pt x="238125" y="699287"/>
                  </a:lnTo>
                  <a:lnTo>
                    <a:pt x="238125" y="689762"/>
                  </a:lnTo>
                  <a:close/>
                </a:path>
                <a:path w="5095875" h="1389379">
                  <a:moveTo>
                    <a:pt x="238125" y="0"/>
                  </a:moveTo>
                  <a:lnTo>
                    <a:pt x="229311" y="0"/>
                  </a:lnTo>
                  <a:lnTo>
                    <a:pt x="229311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095875" h="1389379">
                  <a:moveTo>
                    <a:pt x="461492" y="689762"/>
                  </a:moveTo>
                  <a:lnTo>
                    <a:pt x="457200" y="689762"/>
                  </a:lnTo>
                  <a:lnTo>
                    <a:pt x="457200" y="699287"/>
                  </a:lnTo>
                  <a:lnTo>
                    <a:pt x="461492" y="699287"/>
                  </a:lnTo>
                  <a:lnTo>
                    <a:pt x="461492" y="689762"/>
                  </a:lnTo>
                  <a:close/>
                </a:path>
                <a:path w="5095875" h="1389379">
                  <a:moveTo>
                    <a:pt x="461492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1492" y="9525"/>
                  </a:lnTo>
                  <a:lnTo>
                    <a:pt x="461492" y="0"/>
                  </a:lnTo>
                  <a:close/>
                </a:path>
                <a:path w="5095875" h="1389379">
                  <a:moveTo>
                    <a:pt x="638175" y="689762"/>
                  </a:moveTo>
                  <a:lnTo>
                    <a:pt x="628650" y="689762"/>
                  </a:lnTo>
                  <a:lnTo>
                    <a:pt x="628650" y="699287"/>
                  </a:lnTo>
                  <a:lnTo>
                    <a:pt x="638175" y="699287"/>
                  </a:lnTo>
                  <a:lnTo>
                    <a:pt x="638175" y="689762"/>
                  </a:lnTo>
                  <a:close/>
                </a:path>
                <a:path w="5095875" h="138937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095875" h="1389379">
                  <a:moveTo>
                    <a:pt x="809625" y="689762"/>
                  </a:moveTo>
                  <a:lnTo>
                    <a:pt x="806183" y="689762"/>
                  </a:lnTo>
                  <a:lnTo>
                    <a:pt x="806183" y="699287"/>
                  </a:lnTo>
                  <a:lnTo>
                    <a:pt x="809625" y="699287"/>
                  </a:lnTo>
                  <a:lnTo>
                    <a:pt x="809625" y="689762"/>
                  </a:lnTo>
                  <a:close/>
                </a:path>
                <a:path w="5095875" h="1389379">
                  <a:moveTo>
                    <a:pt x="809625" y="0"/>
                  </a:moveTo>
                  <a:lnTo>
                    <a:pt x="806183" y="0"/>
                  </a:lnTo>
                  <a:lnTo>
                    <a:pt x="806183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095875" h="1389379">
                  <a:moveTo>
                    <a:pt x="1038225" y="689762"/>
                  </a:moveTo>
                  <a:lnTo>
                    <a:pt x="1028700" y="689762"/>
                  </a:lnTo>
                  <a:lnTo>
                    <a:pt x="1028700" y="699287"/>
                  </a:lnTo>
                  <a:lnTo>
                    <a:pt x="1038225" y="699287"/>
                  </a:lnTo>
                  <a:lnTo>
                    <a:pt x="1038225" y="689762"/>
                  </a:lnTo>
                  <a:close/>
                </a:path>
                <a:path w="5095875" h="138937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095875" h="1389379">
                  <a:moveTo>
                    <a:pt x="1209675" y="689762"/>
                  </a:moveTo>
                  <a:lnTo>
                    <a:pt x="1200150" y="689762"/>
                  </a:lnTo>
                  <a:lnTo>
                    <a:pt x="1200150" y="699287"/>
                  </a:lnTo>
                  <a:lnTo>
                    <a:pt x="1209675" y="699287"/>
                  </a:lnTo>
                  <a:lnTo>
                    <a:pt x="1209675" y="689762"/>
                  </a:lnTo>
                  <a:close/>
                </a:path>
                <a:path w="5095875" h="138937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095875" h="1389379">
                  <a:moveTo>
                    <a:pt x="1609725" y="689762"/>
                  </a:moveTo>
                  <a:lnTo>
                    <a:pt x="1600200" y="689762"/>
                  </a:lnTo>
                  <a:lnTo>
                    <a:pt x="1600200" y="699287"/>
                  </a:lnTo>
                  <a:lnTo>
                    <a:pt x="1609725" y="699287"/>
                  </a:lnTo>
                  <a:lnTo>
                    <a:pt x="1609725" y="689762"/>
                  </a:lnTo>
                  <a:close/>
                </a:path>
                <a:path w="5095875" h="138937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095875" h="1389379">
                  <a:moveTo>
                    <a:pt x="1781175" y="689762"/>
                  </a:moveTo>
                  <a:lnTo>
                    <a:pt x="1771650" y="689762"/>
                  </a:lnTo>
                  <a:lnTo>
                    <a:pt x="1771650" y="699287"/>
                  </a:lnTo>
                  <a:lnTo>
                    <a:pt x="1781175" y="699287"/>
                  </a:lnTo>
                  <a:lnTo>
                    <a:pt x="1781175" y="689762"/>
                  </a:lnTo>
                  <a:close/>
                </a:path>
                <a:path w="5095875" h="138937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095875" h="1389379">
                  <a:moveTo>
                    <a:pt x="2181225" y="689762"/>
                  </a:moveTo>
                  <a:lnTo>
                    <a:pt x="2171700" y="689762"/>
                  </a:lnTo>
                  <a:lnTo>
                    <a:pt x="2171700" y="699287"/>
                  </a:lnTo>
                  <a:lnTo>
                    <a:pt x="2181225" y="699287"/>
                  </a:lnTo>
                  <a:lnTo>
                    <a:pt x="2181225" y="689762"/>
                  </a:lnTo>
                  <a:close/>
                </a:path>
                <a:path w="5095875" h="138937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095875" h="1389379">
                  <a:moveTo>
                    <a:pt x="2352675" y="689762"/>
                  </a:moveTo>
                  <a:lnTo>
                    <a:pt x="2344509" y="689762"/>
                  </a:lnTo>
                  <a:lnTo>
                    <a:pt x="2344509" y="699287"/>
                  </a:lnTo>
                  <a:lnTo>
                    <a:pt x="2352675" y="699287"/>
                  </a:lnTo>
                  <a:lnTo>
                    <a:pt x="2352675" y="689762"/>
                  </a:lnTo>
                  <a:close/>
                </a:path>
                <a:path w="5095875" h="1389379">
                  <a:moveTo>
                    <a:pt x="2352675" y="0"/>
                  </a:moveTo>
                  <a:lnTo>
                    <a:pt x="2344509" y="0"/>
                  </a:lnTo>
                  <a:lnTo>
                    <a:pt x="2344509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095875" h="1389379">
                  <a:moveTo>
                    <a:pt x="2576690" y="689762"/>
                  </a:moveTo>
                  <a:lnTo>
                    <a:pt x="2571750" y="689762"/>
                  </a:lnTo>
                  <a:lnTo>
                    <a:pt x="2571750" y="699287"/>
                  </a:lnTo>
                  <a:lnTo>
                    <a:pt x="2576690" y="699287"/>
                  </a:lnTo>
                  <a:lnTo>
                    <a:pt x="2576690" y="689762"/>
                  </a:lnTo>
                  <a:close/>
                </a:path>
                <a:path w="5095875" h="1389379">
                  <a:moveTo>
                    <a:pt x="2576690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76690" y="9525"/>
                  </a:lnTo>
                  <a:lnTo>
                    <a:pt x="2576690" y="0"/>
                  </a:lnTo>
                  <a:close/>
                </a:path>
                <a:path w="5095875" h="1389379">
                  <a:moveTo>
                    <a:pt x="2752725" y="689762"/>
                  </a:moveTo>
                  <a:lnTo>
                    <a:pt x="2743200" y="689762"/>
                  </a:lnTo>
                  <a:lnTo>
                    <a:pt x="2743200" y="699287"/>
                  </a:lnTo>
                  <a:lnTo>
                    <a:pt x="2752725" y="699287"/>
                  </a:lnTo>
                  <a:lnTo>
                    <a:pt x="2752725" y="689762"/>
                  </a:lnTo>
                  <a:close/>
                </a:path>
                <a:path w="5095875" h="138937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095875" h="1389379">
                  <a:moveTo>
                    <a:pt x="2924175" y="689762"/>
                  </a:moveTo>
                  <a:lnTo>
                    <a:pt x="2921381" y="689762"/>
                  </a:lnTo>
                  <a:lnTo>
                    <a:pt x="2921381" y="699287"/>
                  </a:lnTo>
                  <a:lnTo>
                    <a:pt x="2924175" y="699287"/>
                  </a:lnTo>
                  <a:lnTo>
                    <a:pt x="2924175" y="689762"/>
                  </a:lnTo>
                  <a:close/>
                </a:path>
                <a:path w="5095875" h="1389379">
                  <a:moveTo>
                    <a:pt x="2924175" y="0"/>
                  </a:moveTo>
                  <a:lnTo>
                    <a:pt x="2921381" y="0"/>
                  </a:lnTo>
                  <a:lnTo>
                    <a:pt x="2921381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095875" h="1389379">
                  <a:moveTo>
                    <a:pt x="3152775" y="689762"/>
                  </a:moveTo>
                  <a:lnTo>
                    <a:pt x="3143250" y="689762"/>
                  </a:lnTo>
                  <a:lnTo>
                    <a:pt x="3143250" y="699287"/>
                  </a:lnTo>
                  <a:lnTo>
                    <a:pt x="3152775" y="699287"/>
                  </a:lnTo>
                  <a:lnTo>
                    <a:pt x="3152775" y="689762"/>
                  </a:lnTo>
                  <a:close/>
                </a:path>
                <a:path w="5095875" h="138937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095875" h="1389379">
                  <a:moveTo>
                    <a:pt x="3324225" y="689762"/>
                  </a:moveTo>
                  <a:lnTo>
                    <a:pt x="3314700" y="689762"/>
                  </a:lnTo>
                  <a:lnTo>
                    <a:pt x="3314700" y="699287"/>
                  </a:lnTo>
                  <a:lnTo>
                    <a:pt x="3324225" y="699287"/>
                  </a:lnTo>
                  <a:lnTo>
                    <a:pt x="3324225" y="689762"/>
                  </a:lnTo>
                  <a:close/>
                </a:path>
                <a:path w="5095875" h="138937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095875" h="1389379">
                  <a:moveTo>
                    <a:pt x="3724275" y="689762"/>
                  </a:moveTo>
                  <a:lnTo>
                    <a:pt x="3714750" y="689762"/>
                  </a:lnTo>
                  <a:lnTo>
                    <a:pt x="3714750" y="699287"/>
                  </a:lnTo>
                  <a:lnTo>
                    <a:pt x="3724275" y="699287"/>
                  </a:lnTo>
                  <a:lnTo>
                    <a:pt x="3724275" y="689762"/>
                  </a:lnTo>
                  <a:close/>
                </a:path>
                <a:path w="5095875" h="138937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095875" h="1389379">
                  <a:moveTo>
                    <a:pt x="3895725" y="689762"/>
                  </a:moveTo>
                  <a:lnTo>
                    <a:pt x="3886200" y="689762"/>
                  </a:lnTo>
                  <a:lnTo>
                    <a:pt x="3886200" y="699287"/>
                  </a:lnTo>
                  <a:lnTo>
                    <a:pt x="3895725" y="699287"/>
                  </a:lnTo>
                  <a:lnTo>
                    <a:pt x="3895725" y="689762"/>
                  </a:lnTo>
                  <a:close/>
                </a:path>
                <a:path w="5095875" h="138937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095875" h="1389379">
                  <a:moveTo>
                    <a:pt x="4010025" y="1379524"/>
                  </a:moveTo>
                  <a:lnTo>
                    <a:pt x="4000500" y="1379524"/>
                  </a:lnTo>
                  <a:lnTo>
                    <a:pt x="4000500" y="1389049"/>
                  </a:lnTo>
                  <a:lnTo>
                    <a:pt x="4010025" y="1389049"/>
                  </a:lnTo>
                  <a:lnTo>
                    <a:pt x="4010025" y="1379524"/>
                  </a:lnTo>
                  <a:close/>
                </a:path>
                <a:path w="5095875" h="1389379">
                  <a:moveTo>
                    <a:pt x="4067175" y="1379524"/>
                  </a:moveTo>
                  <a:lnTo>
                    <a:pt x="4057650" y="1379524"/>
                  </a:lnTo>
                  <a:lnTo>
                    <a:pt x="4057650" y="1389049"/>
                  </a:lnTo>
                  <a:lnTo>
                    <a:pt x="4067175" y="1389049"/>
                  </a:lnTo>
                  <a:lnTo>
                    <a:pt x="4067175" y="1379524"/>
                  </a:lnTo>
                  <a:close/>
                </a:path>
                <a:path w="5095875" h="1389379">
                  <a:moveTo>
                    <a:pt x="4115016" y="689762"/>
                  </a:moveTo>
                  <a:lnTo>
                    <a:pt x="4114800" y="689762"/>
                  </a:lnTo>
                  <a:lnTo>
                    <a:pt x="4114800" y="699287"/>
                  </a:lnTo>
                  <a:lnTo>
                    <a:pt x="4115016" y="699287"/>
                  </a:lnTo>
                  <a:lnTo>
                    <a:pt x="4115016" y="689762"/>
                  </a:lnTo>
                  <a:close/>
                </a:path>
                <a:path w="5095875" h="1389379">
                  <a:moveTo>
                    <a:pt x="4115016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15016" y="9525"/>
                  </a:lnTo>
                  <a:lnTo>
                    <a:pt x="4115016" y="0"/>
                  </a:lnTo>
                  <a:close/>
                </a:path>
                <a:path w="5095875" h="1389379">
                  <a:moveTo>
                    <a:pt x="4124325" y="1379524"/>
                  </a:moveTo>
                  <a:lnTo>
                    <a:pt x="4114800" y="1379524"/>
                  </a:lnTo>
                  <a:lnTo>
                    <a:pt x="4114800" y="1389049"/>
                  </a:lnTo>
                  <a:lnTo>
                    <a:pt x="4124325" y="1389049"/>
                  </a:lnTo>
                  <a:lnTo>
                    <a:pt x="4124325" y="1379524"/>
                  </a:lnTo>
                  <a:close/>
                </a:path>
                <a:path w="5095875" h="1389379">
                  <a:moveTo>
                    <a:pt x="4181475" y="1379524"/>
                  </a:moveTo>
                  <a:lnTo>
                    <a:pt x="4171950" y="1379524"/>
                  </a:lnTo>
                  <a:lnTo>
                    <a:pt x="4171950" y="1389049"/>
                  </a:lnTo>
                  <a:lnTo>
                    <a:pt x="4181475" y="1389049"/>
                  </a:lnTo>
                  <a:lnTo>
                    <a:pt x="4181475" y="1379524"/>
                  </a:lnTo>
                  <a:close/>
                </a:path>
                <a:path w="5095875" h="1389379">
                  <a:moveTo>
                    <a:pt x="4238625" y="1379524"/>
                  </a:moveTo>
                  <a:lnTo>
                    <a:pt x="4229100" y="1379524"/>
                  </a:lnTo>
                  <a:lnTo>
                    <a:pt x="4229100" y="1389049"/>
                  </a:lnTo>
                  <a:lnTo>
                    <a:pt x="4238625" y="1389049"/>
                  </a:lnTo>
                  <a:lnTo>
                    <a:pt x="4238625" y="1379524"/>
                  </a:lnTo>
                  <a:close/>
                </a:path>
                <a:path w="5095875" h="1389379">
                  <a:moveTo>
                    <a:pt x="4295775" y="1379524"/>
                  </a:moveTo>
                  <a:lnTo>
                    <a:pt x="4286250" y="1379524"/>
                  </a:lnTo>
                  <a:lnTo>
                    <a:pt x="4286250" y="1389049"/>
                  </a:lnTo>
                  <a:lnTo>
                    <a:pt x="4295775" y="1389049"/>
                  </a:lnTo>
                  <a:lnTo>
                    <a:pt x="4295775" y="1379524"/>
                  </a:lnTo>
                  <a:close/>
                </a:path>
                <a:path w="5095875" h="1389379">
                  <a:moveTo>
                    <a:pt x="4295775" y="689762"/>
                  </a:moveTo>
                  <a:lnTo>
                    <a:pt x="4286250" y="689762"/>
                  </a:lnTo>
                  <a:lnTo>
                    <a:pt x="4286250" y="699287"/>
                  </a:lnTo>
                  <a:lnTo>
                    <a:pt x="4295775" y="699287"/>
                  </a:lnTo>
                  <a:lnTo>
                    <a:pt x="4295775" y="689762"/>
                  </a:lnTo>
                  <a:close/>
                </a:path>
                <a:path w="5095875" h="1389379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095875" h="1389379">
                  <a:moveTo>
                    <a:pt x="4352925" y="1379524"/>
                  </a:moveTo>
                  <a:lnTo>
                    <a:pt x="4343400" y="1379524"/>
                  </a:lnTo>
                  <a:lnTo>
                    <a:pt x="4343400" y="1389049"/>
                  </a:lnTo>
                  <a:lnTo>
                    <a:pt x="4352925" y="1389049"/>
                  </a:lnTo>
                  <a:lnTo>
                    <a:pt x="4352925" y="1379524"/>
                  </a:lnTo>
                  <a:close/>
                </a:path>
                <a:path w="5095875" h="1389379">
                  <a:moveTo>
                    <a:pt x="4410075" y="1379524"/>
                  </a:moveTo>
                  <a:lnTo>
                    <a:pt x="4400550" y="1379524"/>
                  </a:lnTo>
                  <a:lnTo>
                    <a:pt x="4400550" y="1389049"/>
                  </a:lnTo>
                  <a:lnTo>
                    <a:pt x="4410075" y="1389049"/>
                  </a:lnTo>
                  <a:lnTo>
                    <a:pt x="4410075" y="1379524"/>
                  </a:lnTo>
                  <a:close/>
                </a:path>
                <a:path w="5095875" h="1389379">
                  <a:moveTo>
                    <a:pt x="4467225" y="1379524"/>
                  </a:moveTo>
                  <a:lnTo>
                    <a:pt x="4457700" y="1379524"/>
                  </a:lnTo>
                  <a:lnTo>
                    <a:pt x="4457700" y="1389049"/>
                  </a:lnTo>
                  <a:lnTo>
                    <a:pt x="4467225" y="1389049"/>
                  </a:lnTo>
                  <a:lnTo>
                    <a:pt x="4467225" y="1379524"/>
                  </a:lnTo>
                  <a:close/>
                </a:path>
                <a:path w="5095875" h="1389379">
                  <a:moveTo>
                    <a:pt x="4467225" y="689762"/>
                  </a:moveTo>
                  <a:lnTo>
                    <a:pt x="4459706" y="689762"/>
                  </a:lnTo>
                  <a:lnTo>
                    <a:pt x="4459706" y="699287"/>
                  </a:lnTo>
                  <a:lnTo>
                    <a:pt x="4467225" y="699287"/>
                  </a:lnTo>
                  <a:lnTo>
                    <a:pt x="4467225" y="689762"/>
                  </a:lnTo>
                  <a:close/>
                </a:path>
                <a:path w="5095875" h="1389379">
                  <a:moveTo>
                    <a:pt x="4467225" y="0"/>
                  </a:moveTo>
                  <a:lnTo>
                    <a:pt x="4459706" y="0"/>
                  </a:lnTo>
                  <a:lnTo>
                    <a:pt x="4459706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5095875" h="1389379">
                  <a:moveTo>
                    <a:pt x="4524375" y="1379524"/>
                  </a:moveTo>
                  <a:lnTo>
                    <a:pt x="4514850" y="1379524"/>
                  </a:lnTo>
                  <a:lnTo>
                    <a:pt x="4514850" y="1389049"/>
                  </a:lnTo>
                  <a:lnTo>
                    <a:pt x="4524375" y="1389049"/>
                  </a:lnTo>
                  <a:lnTo>
                    <a:pt x="4524375" y="1379524"/>
                  </a:lnTo>
                  <a:close/>
                </a:path>
                <a:path w="5095875" h="1389379">
                  <a:moveTo>
                    <a:pt x="4581525" y="1379524"/>
                  </a:moveTo>
                  <a:lnTo>
                    <a:pt x="4572000" y="1379524"/>
                  </a:lnTo>
                  <a:lnTo>
                    <a:pt x="4572000" y="1389049"/>
                  </a:lnTo>
                  <a:lnTo>
                    <a:pt x="4581525" y="1389049"/>
                  </a:lnTo>
                  <a:lnTo>
                    <a:pt x="4581525" y="1379524"/>
                  </a:lnTo>
                  <a:close/>
                </a:path>
                <a:path w="5095875" h="1389379">
                  <a:moveTo>
                    <a:pt x="4638675" y="1379524"/>
                  </a:moveTo>
                  <a:lnTo>
                    <a:pt x="4629150" y="1379524"/>
                  </a:lnTo>
                  <a:lnTo>
                    <a:pt x="4629150" y="1389049"/>
                  </a:lnTo>
                  <a:lnTo>
                    <a:pt x="4638675" y="1389049"/>
                  </a:lnTo>
                  <a:lnTo>
                    <a:pt x="4638675" y="1379524"/>
                  </a:lnTo>
                  <a:close/>
                </a:path>
                <a:path w="5095875" h="1389379">
                  <a:moveTo>
                    <a:pt x="4691875" y="689762"/>
                  </a:moveTo>
                  <a:lnTo>
                    <a:pt x="4686300" y="689762"/>
                  </a:lnTo>
                  <a:lnTo>
                    <a:pt x="4686300" y="699287"/>
                  </a:lnTo>
                  <a:lnTo>
                    <a:pt x="4691875" y="699287"/>
                  </a:lnTo>
                  <a:lnTo>
                    <a:pt x="4691875" y="689762"/>
                  </a:lnTo>
                  <a:close/>
                </a:path>
                <a:path w="5095875" h="1389379">
                  <a:moveTo>
                    <a:pt x="469187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1875" y="9525"/>
                  </a:lnTo>
                  <a:lnTo>
                    <a:pt x="4691875" y="0"/>
                  </a:lnTo>
                  <a:close/>
                </a:path>
                <a:path w="5095875" h="1389379">
                  <a:moveTo>
                    <a:pt x="4695825" y="1379524"/>
                  </a:moveTo>
                  <a:lnTo>
                    <a:pt x="4686300" y="1379524"/>
                  </a:lnTo>
                  <a:lnTo>
                    <a:pt x="4686300" y="1389049"/>
                  </a:lnTo>
                  <a:lnTo>
                    <a:pt x="4695825" y="1389049"/>
                  </a:lnTo>
                  <a:lnTo>
                    <a:pt x="4695825" y="1379524"/>
                  </a:lnTo>
                  <a:close/>
                </a:path>
                <a:path w="5095875" h="1389379">
                  <a:moveTo>
                    <a:pt x="4752975" y="1379524"/>
                  </a:moveTo>
                  <a:lnTo>
                    <a:pt x="4743450" y="1379524"/>
                  </a:lnTo>
                  <a:lnTo>
                    <a:pt x="4743450" y="1389049"/>
                  </a:lnTo>
                  <a:lnTo>
                    <a:pt x="4752975" y="1389049"/>
                  </a:lnTo>
                  <a:lnTo>
                    <a:pt x="4752975" y="1379524"/>
                  </a:lnTo>
                  <a:close/>
                </a:path>
                <a:path w="5095875" h="1389379">
                  <a:moveTo>
                    <a:pt x="4810125" y="1379524"/>
                  </a:moveTo>
                  <a:lnTo>
                    <a:pt x="4800600" y="1379524"/>
                  </a:lnTo>
                  <a:lnTo>
                    <a:pt x="4800600" y="1389049"/>
                  </a:lnTo>
                  <a:lnTo>
                    <a:pt x="4810125" y="1389049"/>
                  </a:lnTo>
                  <a:lnTo>
                    <a:pt x="4810125" y="1379524"/>
                  </a:lnTo>
                  <a:close/>
                </a:path>
                <a:path w="5095875" h="1389379">
                  <a:moveTo>
                    <a:pt x="4867275" y="1379524"/>
                  </a:moveTo>
                  <a:lnTo>
                    <a:pt x="4857750" y="1379524"/>
                  </a:lnTo>
                  <a:lnTo>
                    <a:pt x="4857750" y="1389049"/>
                  </a:lnTo>
                  <a:lnTo>
                    <a:pt x="4867275" y="1389049"/>
                  </a:lnTo>
                  <a:lnTo>
                    <a:pt x="4867275" y="1379524"/>
                  </a:lnTo>
                  <a:close/>
                </a:path>
                <a:path w="5095875" h="1389379">
                  <a:moveTo>
                    <a:pt x="4867275" y="689762"/>
                  </a:moveTo>
                  <a:lnTo>
                    <a:pt x="4857750" y="689762"/>
                  </a:lnTo>
                  <a:lnTo>
                    <a:pt x="4857750" y="699287"/>
                  </a:lnTo>
                  <a:lnTo>
                    <a:pt x="4867275" y="699287"/>
                  </a:lnTo>
                  <a:lnTo>
                    <a:pt x="4867275" y="689762"/>
                  </a:lnTo>
                  <a:close/>
                </a:path>
                <a:path w="5095875" h="1389379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5095875" h="1389379">
                  <a:moveTo>
                    <a:pt x="4924425" y="1379524"/>
                  </a:moveTo>
                  <a:lnTo>
                    <a:pt x="4914900" y="1379524"/>
                  </a:lnTo>
                  <a:lnTo>
                    <a:pt x="4914900" y="1389049"/>
                  </a:lnTo>
                  <a:lnTo>
                    <a:pt x="4924425" y="1389049"/>
                  </a:lnTo>
                  <a:lnTo>
                    <a:pt x="4924425" y="1379524"/>
                  </a:lnTo>
                  <a:close/>
                </a:path>
                <a:path w="5095875" h="1389379">
                  <a:moveTo>
                    <a:pt x="4981575" y="1379524"/>
                  </a:moveTo>
                  <a:lnTo>
                    <a:pt x="4972050" y="1379524"/>
                  </a:lnTo>
                  <a:lnTo>
                    <a:pt x="4972050" y="1389049"/>
                  </a:lnTo>
                  <a:lnTo>
                    <a:pt x="4981575" y="1389049"/>
                  </a:lnTo>
                  <a:lnTo>
                    <a:pt x="4981575" y="1379524"/>
                  </a:lnTo>
                  <a:close/>
                </a:path>
                <a:path w="5095875" h="1389379">
                  <a:moveTo>
                    <a:pt x="5038725" y="1379524"/>
                  </a:moveTo>
                  <a:lnTo>
                    <a:pt x="5029200" y="1379524"/>
                  </a:lnTo>
                  <a:lnTo>
                    <a:pt x="5029200" y="1389049"/>
                  </a:lnTo>
                  <a:lnTo>
                    <a:pt x="5038725" y="1389049"/>
                  </a:lnTo>
                  <a:lnTo>
                    <a:pt x="5038725" y="1379524"/>
                  </a:lnTo>
                  <a:close/>
                </a:path>
                <a:path w="5095875" h="1389379">
                  <a:moveTo>
                    <a:pt x="5038725" y="689762"/>
                  </a:moveTo>
                  <a:lnTo>
                    <a:pt x="5036566" y="689762"/>
                  </a:lnTo>
                  <a:lnTo>
                    <a:pt x="5036566" y="699287"/>
                  </a:lnTo>
                  <a:lnTo>
                    <a:pt x="5038725" y="699287"/>
                  </a:lnTo>
                  <a:lnTo>
                    <a:pt x="5038725" y="689762"/>
                  </a:lnTo>
                  <a:close/>
                </a:path>
                <a:path w="5095875" h="1389379">
                  <a:moveTo>
                    <a:pt x="5038725" y="0"/>
                  </a:moveTo>
                  <a:lnTo>
                    <a:pt x="5036566" y="0"/>
                  </a:lnTo>
                  <a:lnTo>
                    <a:pt x="5036566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5095875" h="1389379">
                  <a:moveTo>
                    <a:pt x="5095875" y="1379524"/>
                  </a:moveTo>
                  <a:lnTo>
                    <a:pt x="5086350" y="1379524"/>
                  </a:lnTo>
                  <a:lnTo>
                    <a:pt x="5086350" y="1389049"/>
                  </a:lnTo>
                  <a:lnTo>
                    <a:pt x="5095875" y="1389049"/>
                  </a:lnTo>
                  <a:lnTo>
                    <a:pt x="5095875" y="1379524"/>
                  </a:lnTo>
                  <a:close/>
                </a:path>
                <a:path w="5095875" h="1389379">
                  <a:moveTo>
                    <a:pt x="5095875" y="689762"/>
                  </a:moveTo>
                  <a:lnTo>
                    <a:pt x="5086350" y="689762"/>
                  </a:lnTo>
                  <a:lnTo>
                    <a:pt x="5086350" y="699287"/>
                  </a:lnTo>
                  <a:lnTo>
                    <a:pt x="5095875" y="699287"/>
                  </a:lnTo>
                  <a:lnTo>
                    <a:pt x="5095875" y="6897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5216" y="3847795"/>
              <a:ext cx="59690" cy="9525"/>
            </a:xfrm>
            <a:custGeom>
              <a:avLst/>
              <a:gdLst/>
              <a:ahLst/>
              <a:cxnLst/>
              <a:rect l="l" t="t" r="r" b="b"/>
              <a:pathLst>
                <a:path w="59689" h="9525">
                  <a:moveTo>
                    <a:pt x="215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159" y="9525"/>
                  </a:lnTo>
                  <a:lnTo>
                    <a:pt x="2159" y="0"/>
                  </a:lnTo>
                  <a:close/>
                </a:path>
                <a:path w="59689" h="9525">
                  <a:moveTo>
                    <a:pt x="59309" y="0"/>
                  </a:moveTo>
                  <a:lnTo>
                    <a:pt x="49784" y="0"/>
                  </a:lnTo>
                  <a:lnTo>
                    <a:pt x="49784" y="9525"/>
                  </a:lnTo>
                  <a:lnTo>
                    <a:pt x="59309" y="9525"/>
                  </a:lnTo>
                  <a:lnTo>
                    <a:pt x="5930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86475" y="5274984"/>
            <a:ext cx="4984750" cy="5461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1/10/2014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1/11/2013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1/12/2014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1/2/2013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1/3/2011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1/4/2014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1/5/2014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1/6/2012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1/7/2014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1/8/2011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1/8/2012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1/8/2013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4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1/8/2014</a:t>
            </a:r>
            <a:endParaRPr sz="9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  <a:spcBef>
                <a:spcPts val="430"/>
              </a:spcBef>
            </a:pPr>
            <a:r>
              <a:rPr sz="900" spc="-10" dirty="0">
                <a:solidFill>
                  <a:srgbClr val="605D5C"/>
                </a:solidFill>
                <a:latin typeface="Arial"/>
                <a:cs typeface="Arial"/>
              </a:rPr>
              <a:t>1/9/2011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5561" y="3731653"/>
            <a:ext cx="4959985" cy="1496060"/>
          </a:xfrm>
          <a:custGeom>
            <a:avLst/>
            <a:gdLst/>
            <a:ahLst/>
            <a:cxnLst/>
            <a:rect l="l" t="t" r="r" b="b"/>
            <a:pathLst>
              <a:path w="4959985" h="1496060">
                <a:moveTo>
                  <a:pt x="152400" y="0"/>
                </a:moveTo>
                <a:lnTo>
                  <a:pt x="0" y="0"/>
                </a:lnTo>
                <a:lnTo>
                  <a:pt x="0" y="1495666"/>
                </a:lnTo>
                <a:lnTo>
                  <a:pt x="152400" y="1495666"/>
                </a:lnTo>
                <a:lnTo>
                  <a:pt x="152400" y="0"/>
                </a:lnTo>
                <a:close/>
              </a:path>
              <a:path w="4959985" h="1496060">
                <a:moveTo>
                  <a:pt x="344690" y="0"/>
                </a:moveTo>
                <a:lnTo>
                  <a:pt x="192290" y="0"/>
                </a:lnTo>
                <a:lnTo>
                  <a:pt x="192290" y="1495666"/>
                </a:lnTo>
                <a:lnTo>
                  <a:pt x="344690" y="1495666"/>
                </a:lnTo>
                <a:lnTo>
                  <a:pt x="344690" y="0"/>
                </a:lnTo>
                <a:close/>
              </a:path>
              <a:path w="4959985" h="1496060">
                <a:moveTo>
                  <a:pt x="536981" y="0"/>
                </a:moveTo>
                <a:lnTo>
                  <a:pt x="384581" y="0"/>
                </a:lnTo>
                <a:lnTo>
                  <a:pt x="384581" y="1495666"/>
                </a:lnTo>
                <a:lnTo>
                  <a:pt x="536981" y="1495666"/>
                </a:lnTo>
                <a:lnTo>
                  <a:pt x="536981" y="0"/>
                </a:lnTo>
                <a:close/>
              </a:path>
              <a:path w="4959985" h="1496060">
                <a:moveTo>
                  <a:pt x="729272" y="0"/>
                </a:moveTo>
                <a:lnTo>
                  <a:pt x="576872" y="0"/>
                </a:lnTo>
                <a:lnTo>
                  <a:pt x="576872" y="1495666"/>
                </a:lnTo>
                <a:lnTo>
                  <a:pt x="729272" y="1495666"/>
                </a:lnTo>
                <a:lnTo>
                  <a:pt x="729272" y="0"/>
                </a:lnTo>
                <a:close/>
              </a:path>
              <a:path w="4959985" h="1496060">
                <a:moveTo>
                  <a:pt x="921562" y="0"/>
                </a:moveTo>
                <a:lnTo>
                  <a:pt x="769162" y="0"/>
                </a:lnTo>
                <a:lnTo>
                  <a:pt x="769162" y="1495666"/>
                </a:lnTo>
                <a:lnTo>
                  <a:pt x="921562" y="1495666"/>
                </a:lnTo>
                <a:lnTo>
                  <a:pt x="921562" y="0"/>
                </a:lnTo>
                <a:close/>
              </a:path>
              <a:path w="4959985" h="1496060">
                <a:moveTo>
                  <a:pt x="1113853" y="0"/>
                </a:moveTo>
                <a:lnTo>
                  <a:pt x="961453" y="0"/>
                </a:lnTo>
                <a:lnTo>
                  <a:pt x="961453" y="1495666"/>
                </a:lnTo>
                <a:lnTo>
                  <a:pt x="1113853" y="1495666"/>
                </a:lnTo>
                <a:lnTo>
                  <a:pt x="1113853" y="0"/>
                </a:lnTo>
                <a:close/>
              </a:path>
              <a:path w="4959985" h="1496060">
                <a:moveTo>
                  <a:pt x="1306144" y="0"/>
                </a:moveTo>
                <a:lnTo>
                  <a:pt x="1153744" y="0"/>
                </a:lnTo>
                <a:lnTo>
                  <a:pt x="1153744" y="1495666"/>
                </a:lnTo>
                <a:lnTo>
                  <a:pt x="1306144" y="1495666"/>
                </a:lnTo>
                <a:lnTo>
                  <a:pt x="1306144" y="0"/>
                </a:lnTo>
                <a:close/>
              </a:path>
              <a:path w="4959985" h="1496060">
                <a:moveTo>
                  <a:pt x="1498434" y="0"/>
                </a:moveTo>
                <a:lnTo>
                  <a:pt x="1346034" y="0"/>
                </a:lnTo>
                <a:lnTo>
                  <a:pt x="1346034" y="1495666"/>
                </a:lnTo>
                <a:lnTo>
                  <a:pt x="1498434" y="1495666"/>
                </a:lnTo>
                <a:lnTo>
                  <a:pt x="1498434" y="0"/>
                </a:lnTo>
                <a:close/>
              </a:path>
              <a:path w="4959985" h="1496060">
                <a:moveTo>
                  <a:pt x="1690725" y="0"/>
                </a:moveTo>
                <a:lnTo>
                  <a:pt x="1538325" y="0"/>
                </a:lnTo>
                <a:lnTo>
                  <a:pt x="1538325" y="1495666"/>
                </a:lnTo>
                <a:lnTo>
                  <a:pt x="1690725" y="1495666"/>
                </a:lnTo>
                <a:lnTo>
                  <a:pt x="1690725" y="0"/>
                </a:lnTo>
                <a:close/>
              </a:path>
              <a:path w="4959985" h="1496060">
                <a:moveTo>
                  <a:pt x="1883016" y="0"/>
                </a:moveTo>
                <a:lnTo>
                  <a:pt x="1730616" y="0"/>
                </a:lnTo>
                <a:lnTo>
                  <a:pt x="1730616" y="1495666"/>
                </a:lnTo>
                <a:lnTo>
                  <a:pt x="1883016" y="1495666"/>
                </a:lnTo>
                <a:lnTo>
                  <a:pt x="1883016" y="0"/>
                </a:lnTo>
                <a:close/>
              </a:path>
              <a:path w="4959985" h="1496060">
                <a:moveTo>
                  <a:pt x="2075307" y="0"/>
                </a:moveTo>
                <a:lnTo>
                  <a:pt x="1922907" y="0"/>
                </a:lnTo>
                <a:lnTo>
                  <a:pt x="1922907" y="1495666"/>
                </a:lnTo>
                <a:lnTo>
                  <a:pt x="2075307" y="1495666"/>
                </a:lnTo>
                <a:lnTo>
                  <a:pt x="2075307" y="0"/>
                </a:lnTo>
                <a:close/>
              </a:path>
              <a:path w="4959985" h="1496060">
                <a:moveTo>
                  <a:pt x="2267597" y="0"/>
                </a:moveTo>
                <a:lnTo>
                  <a:pt x="2115197" y="0"/>
                </a:lnTo>
                <a:lnTo>
                  <a:pt x="2115197" y="1495666"/>
                </a:lnTo>
                <a:lnTo>
                  <a:pt x="2267597" y="1495666"/>
                </a:lnTo>
                <a:lnTo>
                  <a:pt x="2267597" y="0"/>
                </a:lnTo>
                <a:close/>
              </a:path>
              <a:path w="4959985" h="1496060">
                <a:moveTo>
                  <a:pt x="2459888" y="0"/>
                </a:moveTo>
                <a:lnTo>
                  <a:pt x="2307488" y="0"/>
                </a:lnTo>
                <a:lnTo>
                  <a:pt x="2307488" y="1495666"/>
                </a:lnTo>
                <a:lnTo>
                  <a:pt x="2459888" y="1495666"/>
                </a:lnTo>
                <a:lnTo>
                  <a:pt x="2459888" y="0"/>
                </a:lnTo>
                <a:close/>
              </a:path>
              <a:path w="4959985" h="1496060">
                <a:moveTo>
                  <a:pt x="2652179" y="0"/>
                </a:moveTo>
                <a:lnTo>
                  <a:pt x="2499779" y="0"/>
                </a:lnTo>
                <a:lnTo>
                  <a:pt x="2499779" y="1495666"/>
                </a:lnTo>
                <a:lnTo>
                  <a:pt x="2652179" y="1495666"/>
                </a:lnTo>
                <a:lnTo>
                  <a:pt x="2652179" y="0"/>
                </a:lnTo>
                <a:close/>
              </a:path>
              <a:path w="4959985" h="1496060">
                <a:moveTo>
                  <a:pt x="2844469" y="0"/>
                </a:moveTo>
                <a:lnTo>
                  <a:pt x="2692069" y="0"/>
                </a:lnTo>
                <a:lnTo>
                  <a:pt x="2692069" y="1495666"/>
                </a:lnTo>
                <a:lnTo>
                  <a:pt x="2844469" y="1495666"/>
                </a:lnTo>
                <a:lnTo>
                  <a:pt x="2844469" y="0"/>
                </a:lnTo>
                <a:close/>
              </a:path>
              <a:path w="4959985" h="1496060">
                <a:moveTo>
                  <a:pt x="3036760" y="0"/>
                </a:moveTo>
                <a:lnTo>
                  <a:pt x="2884360" y="0"/>
                </a:lnTo>
                <a:lnTo>
                  <a:pt x="2884360" y="1495666"/>
                </a:lnTo>
                <a:lnTo>
                  <a:pt x="3036760" y="1495666"/>
                </a:lnTo>
                <a:lnTo>
                  <a:pt x="3036760" y="0"/>
                </a:lnTo>
                <a:close/>
              </a:path>
              <a:path w="4959985" h="1496060">
                <a:moveTo>
                  <a:pt x="3229051" y="0"/>
                </a:moveTo>
                <a:lnTo>
                  <a:pt x="3076651" y="0"/>
                </a:lnTo>
                <a:lnTo>
                  <a:pt x="3076651" y="1495666"/>
                </a:lnTo>
                <a:lnTo>
                  <a:pt x="3229051" y="1495666"/>
                </a:lnTo>
                <a:lnTo>
                  <a:pt x="3229051" y="0"/>
                </a:lnTo>
                <a:close/>
              </a:path>
              <a:path w="4959985" h="1496060">
                <a:moveTo>
                  <a:pt x="3421342" y="0"/>
                </a:moveTo>
                <a:lnTo>
                  <a:pt x="3268942" y="0"/>
                </a:lnTo>
                <a:lnTo>
                  <a:pt x="3268942" y="1495666"/>
                </a:lnTo>
                <a:lnTo>
                  <a:pt x="3421342" y="1495666"/>
                </a:lnTo>
                <a:lnTo>
                  <a:pt x="3421342" y="0"/>
                </a:lnTo>
                <a:close/>
              </a:path>
              <a:path w="4959985" h="1496060">
                <a:moveTo>
                  <a:pt x="3613632" y="0"/>
                </a:moveTo>
                <a:lnTo>
                  <a:pt x="3461232" y="0"/>
                </a:lnTo>
                <a:lnTo>
                  <a:pt x="3461232" y="1495666"/>
                </a:lnTo>
                <a:lnTo>
                  <a:pt x="3613632" y="1495666"/>
                </a:lnTo>
                <a:lnTo>
                  <a:pt x="3613632" y="0"/>
                </a:lnTo>
                <a:close/>
              </a:path>
              <a:path w="4959985" h="1496060">
                <a:moveTo>
                  <a:pt x="3805923" y="0"/>
                </a:moveTo>
                <a:lnTo>
                  <a:pt x="3653523" y="0"/>
                </a:lnTo>
                <a:lnTo>
                  <a:pt x="3653523" y="1495666"/>
                </a:lnTo>
                <a:lnTo>
                  <a:pt x="3805923" y="1495666"/>
                </a:lnTo>
                <a:lnTo>
                  <a:pt x="3805923" y="0"/>
                </a:lnTo>
                <a:close/>
              </a:path>
              <a:path w="4959985" h="1496060">
                <a:moveTo>
                  <a:pt x="3998214" y="0"/>
                </a:moveTo>
                <a:lnTo>
                  <a:pt x="3845814" y="0"/>
                </a:lnTo>
                <a:lnTo>
                  <a:pt x="3845814" y="1495666"/>
                </a:lnTo>
                <a:lnTo>
                  <a:pt x="3998214" y="1495666"/>
                </a:lnTo>
                <a:lnTo>
                  <a:pt x="3998214" y="0"/>
                </a:lnTo>
                <a:close/>
              </a:path>
              <a:path w="4959985" h="1496060">
                <a:moveTo>
                  <a:pt x="4190504" y="0"/>
                </a:moveTo>
                <a:lnTo>
                  <a:pt x="4038104" y="0"/>
                </a:lnTo>
                <a:lnTo>
                  <a:pt x="4038104" y="1495666"/>
                </a:lnTo>
                <a:lnTo>
                  <a:pt x="4190504" y="1495666"/>
                </a:lnTo>
                <a:lnTo>
                  <a:pt x="4190504" y="0"/>
                </a:lnTo>
                <a:close/>
              </a:path>
              <a:path w="4959985" h="1496060">
                <a:moveTo>
                  <a:pt x="4382795" y="0"/>
                </a:moveTo>
                <a:lnTo>
                  <a:pt x="4230395" y="0"/>
                </a:lnTo>
                <a:lnTo>
                  <a:pt x="4230395" y="1495666"/>
                </a:lnTo>
                <a:lnTo>
                  <a:pt x="4382795" y="1495666"/>
                </a:lnTo>
                <a:lnTo>
                  <a:pt x="4382795" y="0"/>
                </a:lnTo>
                <a:close/>
              </a:path>
              <a:path w="4959985" h="1496060">
                <a:moveTo>
                  <a:pt x="4575073" y="0"/>
                </a:moveTo>
                <a:lnTo>
                  <a:pt x="4422673" y="0"/>
                </a:lnTo>
                <a:lnTo>
                  <a:pt x="4422673" y="1495666"/>
                </a:lnTo>
                <a:lnTo>
                  <a:pt x="4575073" y="1495666"/>
                </a:lnTo>
                <a:lnTo>
                  <a:pt x="4575073" y="0"/>
                </a:lnTo>
                <a:close/>
              </a:path>
              <a:path w="4959985" h="1496060">
                <a:moveTo>
                  <a:pt x="4767364" y="0"/>
                </a:moveTo>
                <a:lnTo>
                  <a:pt x="4614964" y="0"/>
                </a:lnTo>
                <a:lnTo>
                  <a:pt x="4614964" y="1495666"/>
                </a:lnTo>
                <a:lnTo>
                  <a:pt x="4767364" y="1495666"/>
                </a:lnTo>
                <a:lnTo>
                  <a:pt x="4767364" y="0"/>
                </a:lnTo>
                <a:close/>
              </a:path>
              <a:path w="4959985" h="1496060">
                <a:moveTo>
                  <a:pt x="4959655" y="0"/>
                </a:moveTo>
                <a:lnTo>
                  <a:pt x="4807255" y="0"/>
                </a:lnTo>
                <a:lnTo>
                  <a:pt x="4807255" y="1495666"/>
                </a:lnTo>
                <a:lnTo>
                  <a:pt x="4959655" y="1495666"/>
                </a:lnTo>
                <a:lnTo>
                  <a:pt x="4959655" y="0"/>
                </a:lnTo>
                <a:close/>
              </a:path>
            </a:pathLst>
          </a:custGeom>
          <a:solidFill>
            <a:srgbClr val="814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28600" y="3257550"/>
            <a:ext cx="5562600" cy="285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80"/>
              </a:lnSpc>
            </a:pP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across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time</a:t>
            </a:r>
            <a:endParaRPr sz="1400">
              <a:latin typeface="Trebuchet MS"/>
              <a:cs typeface="Trebuchet MS"/>
            </a:endParaRPr>
          </a:p>
          <a:p>
            <a:pPr marL="427355">
              <a:lnSpc>
                <a:spcPct val="100000"/>
              </a:lnSpc>
              <a:spcBef>
                <a:spcPts val="755"/>
              </a:spcBef>
              <a:tabLst>
                <a:tab pos="812165" algn="l"/>
                <a:tab pos="1196340" algn="l"/>
                <a:tab pos="1581150" algn="l"/>
                <a:tab pos="1965960" algn="l"/>
                <a:tab pos="2350135" algn="l"/>
                <a:tab pos="2734945" algn="l"/>
                <a:tab pos="3119120" algn="l"/>
                <a:tab pos="3503929" algn="l"/>
                <a:tab pos="3888740" algn="l"/>
                <a:tab pos="4272915" algn="l"/>
                <a:tab pos="4657725" algn="l"/>
                <a:tab pos="5042535" algn="l"/>
              </a:tabLst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r>
              <a:rPr sz="900" dirty="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108K</a:t>
            </a:r>
            <a:endParaRPr sz="9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755"/>
              </a:spcBef>
            </a:pPr>
            <a:r>
              <a:rPr sz="900" spc="-20" dirty="0">
                <a:solidFill>
                  <a:srgbClr val="605D5C"/>
                </a:solidFill>
                <a:latin typeface="Arial"/>
                <a:cs typeface="Arial"/>
              </a:rPr>
              <a:t>100K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50K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00">
              <a:latin typeface="Arial"/>
              <a:cs typeface="Arial"/>
            </a:endParaRPr>
          </a:p>
          <a:p>
            <a:pPr marL="17653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Arial"/>
                <a:cs typeface="Arial"/>
              </a:rPr>
              <a:t>0K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23887" y="5984557"/>
            <a:ext cx="5120005" cy="87630"/>
            <a:chOff x="623887" y="5984557"/>
            <a:chExt cx="5120005" cy="87630"/>
          </a:xfrm>
        </p:grpSpPr>
        <p:sp>
          <p:nvSpPr>
            <p:cNvPr id="62" name="object 62"/>
            <p:cNvSpPr/>
            <p:nvPr/>
          </p:nvSpPr>
          <p:spPr>
            <a:xfrm>
              <a:off x="628650" y="5989320"/>
              <a:ext cx="5114925" cy="78105"/>
            </a:xfrm>
            <a:custGeom>
              <a:avLst/>
              <a:gdLst/>
              <a:ahLst/>
              <a:cxnLst/>
              <a:rect l="l" t="t" r="r" b="b"/>
              <a:pathLst>
                <a:path w="5114925" h="78104">
                  <a:moveTo>
                    <a:pt x="0" y="0"/>
                  </a:moveTo>
                  <a:lnTo>
                    <a:pt x="5114925" y="0"/>
                  </a:lnTo>
                  <a:lnTo>
                    <a:pt x="5114925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8650" y="5989320"/>
              <a:ext cx="156845" cy="78105"/>
            </a:xfrm>
            <a:custGeom>
              <a:avLst/>
              <a:gdLst/>
              <a:ahLst/>
              <a:cxnLst/>
              <a:rect l="l" t="t" r="r" b="b"/>
              <a:pathLst>
                <a:path w="156845" h="78104">
                  <a:moveTo>
                    <a:pt x="0" y="0"/>
                  </a:moveTo>
                  <a:lnTo>
                    <a:pt x="156795" y="0"/>
                  </a:lnTo>
                  <a:lnTo>
                    <a:pt x="156795" y="78104"/>
                  </a:lnTo>
                  <a:lnTo>
                    <a:pt x="0" y="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650" y="5989320"/>
              <a:ext cx="156845" cy="78105"/>
            </a:xfrm>
            <a:custGeom>
              <a:avLst/>
              <a:gdLst/>
              <a:ahLst/>
              <a:cxnLst/>
              <a:rect l="l" t="t" r="r" b="b"/>
              <a:pathLst>
                <a:path w="156845" h="78104">
                  <a:moveTo>
                    <a:pt x="0" y="0"/>
                  </a:moveTo>
                  <a:lnTo>
                    <a:pt x="156795" y="0"/>
                  </a:lnTo>
                  <a:lnTo>
                    <a:pt x="156795" y="78104"/>
                  </a:lnTo>
                </a:path>
                <a:path w="156845" h="78104">
                  <a:moveTo>
                    <a:pt x="0" y="7810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6105540" y="3248040"/>
            <a:ext cx="5562600" cy="2867025"/>
          </a:xfrm>
          <a:custGeom>
            <a:avLst/>
            <a:gdLst/>
            <a:ahLst/>
            <a:cxnLst/>
            <a:rect l="l" t="t" r="r" b="b"/>
            <a:pathLst>
              <a:path w="5562600" h="2867025">
                <a:moveTo>
                  <a:pt x="5562600" y="2867025"/>
                </a:moveTo>
                <a:lnTo>
                  <a:pt x="0" y="2867025"/>
                </a:lnTo>
                <a:lnTo>
                  <a:pt x="0" y="0"/>
                </a:lnTo>
                <a:lnTo>
                  <a:pt x="5562600" y="0"/>
                </a:lnTo>
                <a:lnTo>
                  <a:pt x="5562600" y="286702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40465" y="3210003"/>
            <a:ext cx="1842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440598" y="3786808"/>
            <a:ext cx="1969135" cy="1969135"/>
            <a:chOff x="7440598" y="3786808"/>
            <a:chExt cx="1969135" cy="1969135"/>
          </a:xfrm>
        </p:grpSpPr>
        <p:sp>
          <p:nvSpPr>
            <p:cNvPr id="68" name="object 68"/>
            <p:cNvSpPr/>
            <p:nvPr/>
          </p:nvSpPr>
          <p:spPr>
            <a:xfrm>
              <a:off x="8424854" y="3786808"/>
              <a:ext cx="984250" cy="1477010"/>
            </a:xfrm>
            <a:custGeom>
              <a:avLst/>
              <a:gdLst/>
              <a:ahLst/>
              <a:cxnLst/>
              <a:rect l="l" t="t" r="r" b="b"/>
              <a:pathLst>
                <a:path w="984250" h="1477010">
                  <a:moveTo>
                    <a:pt x="852391" y="1476384"/>
                  </a:moveTo>
                  <a:lnTo>
                    <a:pt x="0" y="984256"/>
                  </a:lnTo>
                  <a:lnTo>
                    <a:pt x="0" y="0"/>
                  </a:lnTo>
                  <a:lnTo>
                    <a:pt x="16106" y="132"/>
                  </a:lnTo>
                  <a:lnTo>
                    <a:pt x="64373" y="2105"/>
                  </a:lnTo>
                  <a:lnTo>
                    <a:pt x="112485" y="6450"/>
                  </a:lnTo>
                  <a:lnTo>
                    <a:pt x="160330" y="13142"/>
                  </a:lnTo>
                  <a:lnTo>
                    <a:pt x="207790" y="22178"/>
                  </a:lnTo>
                  <a:lnTo>
                    <a:pt x="254744" y="33537"/>
                  </a:lnTo>
                  <a:lnTo>
                    <a:pt x="301085" y="47181"/>
                  </a:lnTo>
                  <a:lnTo>
                    <a:pt x="346704" y="63084"/>
                  </a:lnTo>
                  <a:lnTo>
                    <a:pt x="391488" y="81206"/>
                  </a:lnTo>
                  <a:lnTo>
                    <a:pt x="435325" y="101503"/>
                  </a:lnTo>
                  <a:lnTo>
                    <a:pt x="478114" y="123925"/>
                  </a:lnTo>
                  <a:lnTo>
                    <a:pt x="519754" y="148422"/>
                  </a:lnTo>
                  <a:lnTo>
                    <a:pt x="560142" y="174934"/>
                  </a:lnTo>
                  <a:lnTo>
                    <a:pt x="599177" y="203393"/>
                  </a:lnTo>
                  <a:lnTo>
                    <a:pt x="636769" y="233732"/>
                  </a:lnTo>
                  <a:lnTo>
                    <a:pt x="672830" y="265882"/>
                  </a:lnTo>
                  <a:lnTo>
                    <a:pt x="707270" y="299763"/>
                  </a:lnTo>
                  <a:lnTo>
                    <a:pt x="740003" y="335290"/>
                  </a:lnTo>
                  <a:lnTo>
                    <a:pt x="770953" y="372380"/>
                  </a:lnTo>
                  <a:lnTo>
                    <a:pt x="800049" y="410948"/>
                  </a:lnTo>
                  <a:lnTo>
                    <a:pt x="827218" y="450897"/>
                  </a:lnTo>
                  <a:lnTo>
                    <a:pt x="852391" y="492128"/>
                  </a:lnTo>
                  <a:lnTo>
                    <a:pt x="875511" y="534543"/>
                  </a:lnTo>
                  <a:lnTo>
                    <a:pt x="896523" y="578046"/>
                  </a:lnTo>
                  <a:lnTo>
                    <a:pt x="915376" y="622528"/>
                  </a:lnTo>
                  <a:lnTo>
                    <a:pt x="932022" y="667876"/>
                  </a:lnTo>
                  <a:lnTo>
                    <a:pt x="946423" y="713988"/>
                  </a:lnTo>
                  <a:lnTo>
                    <a:pt x="958548" y="760754"/>
                  </a:lnTo>
                  <a:lnTo>
                    <a:pt x="968362" y="808059"/>
                  </a:lnTo>
                  <a:lnTo>
                    <a:pt x="975836" y="855785"/>
                  </a:lnTo>
                  <a:lnTo>
                    <a:pt x="980963" y="903819"/>
                  </a:lnTo>
                  <a:lnTo>
                    <a:pt x="983728" y="952052"/>
                  </a:lnTo>
                  <a:lnTo>
                    <a:pt x="984256" y="984256"/>
                  </a:lnTo>
                  <a:lnTo>
                    <a:pt x="984124" y="1000362"/>
                  </a:lnTo>
                  <a:lnTo>
                    <a:pt x="982151" y="1048629"/>
                  </a:lnTo>
                  <a:lnTo>
                    <a:pt x="977806" y="1096741"/>
                  </a:lnTo>
                  <a:lnTo>
                    <a:pt x="971114" y="1144587"/>
                  </a:lnTo>
                  <a:lnTo>
                    <a:pt x="962077" y="1192046"/>
                  </a:lnTo>
                  <a:lnTo>
                    <a:pt x="950718" y="1239000"/>
                  </a:lnTo>
                  <a:lnTo>
                    <a:pt x="937075" y="1285341"/>
                  </a:lnTo>
                  <a:lnTo>
                    <a:pt x="921172" y="1330961"/>
                  </a:lnTo>
                  <a:lnTo>
                    <a:pt x="903049" y="1375745"/>
                  </a:lnTo>
                  <a:lnTo>
                    <a:pt x="882753" y="1419582"/>
                  </a:lnTo>
                  <a:lnTo>
                    <a:pt x="860330" y="1462370"/>
                  </a:lnTo>
                  <a:lnTo>
                    <a:pt x="852391" y="1476384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72463" y="4771064"/>
              <a:ext cx="1704975" cy="984250"/>
            </a:xfrm>
            <a:custGeom>
              <a:avLst/>
              <a:gdLst/>
              <a:ahLst/>
              <a:cxnLst/>
              <a:rect l="l" t="t" r="r" b="b"/>
              <a:pathLst>
                <a:path w="1704975" h="984250">
                  <a:moveTo>
                    <a:pt x="852391" y="984256"/>
                  </a:moveTo>
                  <a:lnTo>
                    <a:pt x="804098" y="983070"/>
                  </a:lnTo>
                  <a:lnTo>
                    <a:pt x="755917" y="979515"/>
                  </a:lnTo>
                  <a:lnTo>
                    <a:pt x="707968" y="973605"/>
                  </a:lnTo>
                  <a:lnTo>
                    <a:pt x="660372" y="965349"/>
                  </a:lnTo>
                  <a:lnTo>
                    <a:pt x="613238" y="954762"/>
                  </a:lnTo>
                  <a:lnTo>
                    <a:pt x="566676" y="941875"/>
                  </a:lnTo>
                  <a:lnTo>
                    <a:pt x="520802" y="926720"/>
                  </a:lnTo>
                  <a:lnTo>
                    <a:pt x="475732" y="909334"/>
                  </a:lnTo>
                  <a:lnTo>
                    <a:pt x="431568" y="889758"/>
                  </a:lnTo>
                  <a:lnTo>
                    <a:pt x="388415" y="868037"/>
                  </a:lnTo>
                  <a:lnTo>
                    <a:pt x="346380" y="844224"/>
                  </a:lnTo>
                  <a:lnTo>
                    <a:pt x="305567" y="818380"/>
                  </a:lnTo>
                  <a:lnTo>
                    <a:pt x="266071" y="790563"/>
                  </a:lnTo>
                  <a:lnTo>
                    <a:pt x="227985" y="760841"/>
                  </a:lnTo>
                  <a:lnTo>
                    <a:pt x="191403" y="729285"/>
                  </a:lnTo>
                  <a:lnTo>
                    <a:pt x="156416" y="695974"/>
                  </a:lnTo>
                  <a:lnTo>
                    <a:pt x="123106" y="660988"/>
                  </a:lnTo>
                  <a:lnTo>
                    <a:pt x="91550" y="624406"/>
                  </a:lnTo>
                  <a:lnTo>
                    <a:pt x="61827" y="586319"/>
                  </a:lnTo>
                  <a:lnTo>
                    <a:pt x="34011" y="546823"/>
                  </a:lnTo>
                  <a:lnTo>
                    <a:pt x="8167" y="506010"/>
                  </a:lnTo>
                  <a:lnTo>
                    <a:pt x="0" y="492128"/>
                  </a:lnTo>
                  <a:lnTo>
                    <a:pt x="852391" y="0"/>
                  </a:lnTo>
                  <a:lnTo>
                    <a:pt x="1704782" y="492128"/>
                  </a:lnTo>
                  <a:lnTo>
                    <a:pt x="1696615" y="506010"/>
                  </a:lnTo>
                  <a:lnTo>
                    <a:pt x="1670771" y="546823"/>
                  </a:lnTo>
                  <a:lnTo>
                    <a:pt x="1642955" y="586319"/>
                  </a:lnTo>
                  <a:lnTo>
                    <a:pt x="1613232" y="624406"/>
                  </a:lnTo>
                  <a:lnTo>
                    <a:pt x="1581676" y="660988"/>
                  </a:lnTo>
                  <a:lnTo>
                    <a:pt x="1548365" y="695974"/>
                  </a:lnTo>
                  <a:lnTo>
                    <a:pt x="1513379" y="729285"/>
                  </a:lnTo>
                  <a:lnTo>
                    <a:pt x="1476797" y="760841"/>
                  </a:lnTo>
                  <a:lnTo>
                    <a:pt x="1438710" y="790563"/>
                  </a:lnTo>
                  <a:lnTo>
                    <a:pt x="1399214" y="818379"/>
                  </a:lnTo>
                  <a:lnTo>
                    <a:pt x="1358402" y="844224"/>
                  </a:lnTo>
                  <a:lnTo>
                    <a:pt x="1316366" y="868037"/>
                  </a:lnTo>
                  <a:lnTo>
                    <a:pt x="1273213" y="889758"/>
                  </a:lnTo>
                  <a:lnTo>
                    <a:pt x="1229049" y="909334"/>
                  </a:lnTo>
                  <a:lnTo>
                    <a:pt x="1183979" y="926720"/>
                  </a:lnTo>
                  <a:lnTo>
                    <a:pt x="1138106" y="941875"/>
                  </a:lnTo>
                  <a:lnTo>
                    <a:pt x="1091544" y="954762"/>
                  </a:lnTo>
                  <a:lnTo>
                    <a:pt x="1044410" y="965349"/>
                  </a:lnTo>
                  <a:lnTo>
                    <a:pt x="996813" y="973605"/>
                  </a:lnTo>
                  <a:lnTo>
                    <a:pt x="948865" y="979515"/>
                  </a:lnTo>
                  <a:lnTo>
                    <a:pt x="900684" y="983070"/>
                  </a:lnTo>
                  <a:lnTo>
                    <a:pt x="852391" y="984256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40598" y="3786808"/>
              <a:ext cx="984250" cy="1477010"/>
            </a:xfrm>
            <a:custGeom>
              <a:avLst/>
              <a:gdLst/>
              <a:ahLst/>
              <a:cxnLst/>
              <a:rect l="l" t="t" r="r" b="b"/>
              <a:pathLst>
                <a:path w="984250" h="1477010">
                  <a:moveTo>
                    <a:pt x="131865" y="1476384"/>
                  </a:moveTo>
                  <a:lnTo>
                    <a:pt x="108744" y="1433969"/>
                  </a:lnTo>
                  <a:lnTo>
                    <a:pt x="87732" y="1390466"/>
                  </a:lnTo>
                  <a:lnTo>
                    <a:pt x="68879" y="1345984"/>
                  </a:lnTo>
                  <a:lnTo>
                    <a:pt x="52234" y="1300635"/>
                  </a:lnTo>
                  <a:lnTo>
                    <a:pt x="37832" y="1254524"/>
                  </a:lnTo>
                  <a:lnTo>
                    <a:pt x="25707" y="1207757"/>
                  </a:lnTo>
                  <a:lnTo>
                    <a:pt x="15894" y="1160452"/>
                  </a:lnTo>
                  <a:lnTo>
                    <a:pt x="8420" y="1112727"/>
                  </a:lnTo>
                  <a:lnTo>
                    <a:pt x="3292" y="1064693"/>
                  </a:lnTo>
                  <a:lnTo>
                    <a:pt x="527" y="1016460"/>
                  </a:lnTo>
                  <a:lnTo>
                    <a:pt x="0" y="984256"/>
                  </a:lnTo>
                  <a:lnTo>
                    <a:pt x="132" y="968150"/>
                  </a:lnTo>
                  <a:lnTo>
                    <a:pt x="2105" y="919882"/>
                  </a:lnTo>
                  <a:lnTo>
                    <a:pt x="6450" y="871770"/>
                  </a:lnTo>
                  <a:lnTo>
                    <a:pt x="13142" y="823925"/>
                  </a:lnTo>
                  <a:lnTo>
                    <a:pt x="22178" y="776466"/>
                  </a:lnTo>
                  <a:lnTo>
                    <a:pt x="33536" y="729512"/>
                  </a:lnTo>
                  <a:lnTo>
                    <a:pt x="47180" y="683171"/>
                  </a:lnTo>
                  <a:lnTo>
                    <a:pt x="63084" y="637551"/>
                  </a:lnTo>
                  <a:lnTo>
                    <a:pt x="81206" y="592767"/>
                  </a:lnTo>
                  <a:lnTo>
                    <a:pt x="101503" y="548930"/>
                  </a:lnTo>
                  <a:lnTo>
                    <a:pt x="123925" y="506142"/>
                  </a:lnTo>
                  <a:lnTo>
                    <a:pt x="148422" y="464501"/>
                  </a:lnTo>
                  <a:lnTo>
                    <a:pt x="174934" y="424113"/>
                  </a:lnTo>
                  <a:lnTo>
                    <a:pt x="203393" y="385078"/>
                  </a:lnTo>
                  <a:lnTo>
                    <a:pt x="233732" y="347486"/>
                  </a:lnTo>
                  <a:lnTo>
                    <a:pt x="265882" y="311426"/>
                  </a:lnTo>
                  <a:lnTo>
                    <a:pt x="299763" y="276985"/>
                  </a:lnTo>
                  <a:lnTo>
                    <a:pt x="335290" y="244252"/>
                  </a:lnTo>
                  <a:lnTo>
                    <a:pt x="372380" y="213302"/>
                  </a:lnTo>
                  <a:lnTo>
                    <a:pt x="410948" y="184206"/>
                  </a:lnTo>
                  <a:lnTo>
                    <a:pt x="450897" y="157037"/>
                  </a:lnTo>
                  <a:lnTo>
                    <a:pt x="492128" y="131865"/>
                  </a:lnTo>
                  <a:lnTo>
                    <a:pt x="534543" y="108744"/>
                  </a:lnTo>
                  <a:lnTo>
                    <a:pt x="578046" y="87732"/>
                  </a:lnTo>
                  <a:lnTo>
                    <a:pt x="622528" y="68879"/>
                  </a:lnTo>
                  <a:lnTo>
                    <a:pt x="667877" y="52234"/>
                  </a:lnTo>
                  <a:lnTo>
                    <a:pt x="713988" y="37832"/>
                  </a:lnTo>
                  <a:lnTo>
                    <a:pt x="760754" y="25707"/>
                  </a:lnTo>
                  <a:lnTo>
                    <a:pt x="808059" y="15894"/>
                  </a:lnTo>
                  <a:lnTo>
                    <a:pt x="855785" y="8420"/>
                  </a:lnTo>
                  <a:lnTo>
                    <a:pt x="903819" y="3292"/>
                  </a:lnTo>
                  <a:lnTo>
                    <a:pt x="952052" y="527"/>
                  </a:lnTo>
                  <a:lnTo>
                    <a:pt x="984256" y="0"/>
                  </a:lnTo>
                  <a:lnTo>
                    <a:pt x="984256" y="984256"/>
                  </a:lnTo>
                  <a:lnTo>
                    <a:pt x="131865" y="1476384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523516" y="4138051"/>
            <a:ext cx="889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108.42K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395509" y="5798997"/>
            <a:ext cx="889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108.42K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36578" y="4138051"/>
            <a:ext cx="889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108.42K</a:t>
            </a:r>
            <a:r>
              <a:rPr sz="900" spc="-15" dirty="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Arial"/>
                <a:cs typeface="Arial"/>
              </a:rPr>
              <a:t>(33.33%)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346862" y="4212667"/>
            <a:ext cx="3455670" cy="1670685"/>
            <a:chOff x="7346862" y="4212667"/>
            <a:chExt cx="3455670" cy="1670685"/>
          </a:xfrm>
        </p:grpSpPr>
        <p:sp>
          <p:nvSpPr>
            <p:cNvPr id="75" name="object 75"/>
            <p:cNvSpPr/>
            <p:nvPr/>
          </p:nvSpPr>
          <p:spPr>
            <a:xfrm>
              <a:off x="9298565" y="4217429"/>
              <a:ext cx="200025" cy="49530"/>
            </a:xfrm>
            <a:custGeom>
              <a:avLst/>
              <a:gdLst/>
              <a:ahLst/>
              <a:cxnLst/>
              <a:rect l="l" t="t" r="r" b="b"/>
              <a:pathLst>
                <a:path w="200025" h="49529">
                  <a:moveTo>
                    <a:pt x="0" y="49212"/>
                  </a:moveTo>
                  <a:lnTo>
                    <a:pt x="85237" y="0"/>
                  </a:lnTo>
                  <a:lnTo>
                    <a:pt x="199537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10562" y="5779933"/>
              <a:ext cx="114300" cy="99060"/>
            </a:xfrm>
            <a:custGeom>
              <a:avLst/>
              <a:gdLst/>
              <a:ahLst/>
              <a:cxnLst/>
              <a:rect l="l" t="t" r="r" b="b"/>
              <a:pathLst>
                <a:path w="114300" h="99060">
                  <a:moveTo>
                    <a:pt x="114299" y="0"/>
                  </a:moveTo>
                  <a:lnTo>
                    <a:pt x="114299" y="98431"/>
                  </a:lnTo>
                  <a:lnTo>
                    <a:pt x="0" y="98431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51624" y="4217429"/>
              <a:ext cx="200025" cy="49530"/>
            </a:xfrm>
            <a:custGeom>
              <a:avLst/>
              <a:gdLst/>
              <a:ahLst/>
              <a:cxnLst/>
              <a:rect l="l" t="t" r="r" b="b"/>
              <a:pathLst>
                <a:path w="200025" h="49529">
                  <a:moveTo>
                    <a:pt x="199537" y="49212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6724" y="4573661"/>
              <a:ext cx="95250" cy="9525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6724" y="4811771"/>
              <a:ext cx="95250" cy="952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6724" y="5049911"/>
              <a:ext cx="95250" cy="95250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10683890" y="4279908"/>
            <a:ext cx="856615" cy="9017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spc="-10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endParaRPr sz="1000">
              <a:latin typeface="Arial Black"/>
              <a:cs typeface="Arial Black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Consumer</a:t>
            </a:r>
            <a:endParaRPr sz="1000">
              <a:latin typeface="Arial"/>
              <a:cs typeface="Arial"/>
            </a:endParaRPr>
          </a:p>
          <a:p>
            <a:pPr marL="137160" marR="5080">
              <a:lnSpc>
                <a:spcPct val="156300"/>
              </a:lnSpc>
            </a:pP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Corporate </a:t>
            </a:r>
            <a:r>
              <a:rPr sz="1000" dirty="0">
                <a:solidFill>
                  <a:srgbClr val="605D5C"/>
                </a:solidFill>
                <a:latin typeface="Arial"/>
                <a:cs typeface="Arial"/>
              </a:rPr>
              <a:t>Home </a:t>
            </a:r>
            <a:r>
              <a:rPr sz="1000" spc="-10" dirty="0">
                <a:solidFill>
                  <a:srgbClr val="605D5C"/>
                </a:solidFill>
                <a:latin typeface="Arial"/>
                <a:cs typeface="Arial"/>
              </a:rPr>
              <a:t>Office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5572125" cy="2771775"/>
            <a:chOff x="228600" y="228600"/>
            <a:chExt cx="5572125" cy="2771775"/>
          </a:xfrm>
        </p:grpSpPr>
        <p:sp>
          <p:nvSpPr>
            <p:cNvPr id="5" name="object 5"/>
            <p:cNvSpPr/>
            <p:nvPr/>
          </p:nvSpPr>
          <p:spPr>
            <a:xfrm>
              <a:off x="228600" y="228600"/>
              <a:ext cx="5572125" cy="2771775"/>
            </a:xfrm>
            <a:custGeom>
              <a:avLst/>
              <a:gdLst/>
              <a:ahLst/>
              <a:cxnLst/>
              <a:rect l="l" t="t" r="r" b="b"/>
              <a:pathLst>
                <a:path w="5572125" h="2771775">
                  <a:moveTo>
                    <a:pt x="5572125" y="2771775"/>
                  </a:moveTo>
                  <a:lnTo>
                    <a:pt x="0" y="2771775"/>
                  </a:lnTo>
                  <a:lnTo>
                    <a:pt x="0" y="0"/>
                  </a:lnTo>
                  <a:lnTo>
                    <a:pt x="5572125" y="0"/>
                  </a:lnTo>
                  <a:lnTo>
                    <a:pt x="5572125" y="2771775"/>
                  </a:lnTo>
                  <a:close/>
                </a:path>
              </a:pathLst>
            </a:custGeom>
            <a:solidFill>
              <a:srgbClr val="EB5757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56" y="265141"/>
              <a:ext cx="1611772" cy="1195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0668" y="210004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9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0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6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87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59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30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73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45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16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88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59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88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60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31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03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74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46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17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89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60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432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03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75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46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18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89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61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32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04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575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04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576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05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576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48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719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291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720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91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63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434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06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77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49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20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92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3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435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006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78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149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21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292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8642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43575" y="167965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70668" y="1594034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38162" y="554863"/>
            <a:ext cx="5215255" cy="2402840"/>
            <a:chOff x="538162" y="554863"/>
            <a:chExt cx="5215255" cy="2402840"/>
          </a:xfrm>
        </p:grpSpPr>
        <p:sp>
          <p:nvSpPr>
            <p:cNvPr id="68" name="object 68"/>
            <p:cNvSpPr/>
            <p:nvPr/>
          </p:nvSpPr>
          <p:spPr>
            <a:xfrm>
              <a:off x="542925" y="117365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43425" y="1173657"/>
              <a:ext cx="1209675" cy="9525"/>
            </a:xfrm>
            <a:custGeom>
              <a:avLst/>
              <a:gdLst/>
              <a:ahLst/>
              <a:cxnLst/>
              <a:rect l="l" t="t" r="r" b="b"/>
              <a:pathLst>
                <a:path w="12096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096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2096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2096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2096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2096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2096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2096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2096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2096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2096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2096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2096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2096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2096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2096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2096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2096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2096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2096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2096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2096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925" y="2880993"/>
              <a:ext cx="5210175" cy="71755"/>
            </a:xfrm>
            <a:custGeom>
              <a:avLst/>
              <a:gdLst/>
              <a:ahLst/>
              <a:cxnLst/>
              <a:rect l="l" t="t" r="r" b="b"/>
              <a:pathLst>
                <a:path w="5210175" h="71755">
                  <a:moveTo>
                    <a:pt x="0" y="0"/>
                  </a:moveTo>
                  <a:lnTo>
                    <a:pt x="5210175" y="0"/>
                  </a:lnTo>
                  <a:lnTo>
                    <a:pt x="5210175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2925" y="2880993"/>
              <a:ext cx="675640" cy="71755"/>
            </a:xfrm>
            <a:custGeom>
              <a:avLst/>
              <a:gdLst/>
              <a:ahLst/>
              <a:cxnLst/>
              <a:rect l="l" t="t" r="r" b="b"/>
              <a:pathLst>
                <a:path w="675640" h="71755">
                  <a:moveTo>
                    <a:pt x="0" y="0"/>
                  </a:moveTo>
                  <a:lnTo>
                    <a:pt x="675054" y="0"/>
                  </a:lnTo>
                  <a:lnTo>
                    <a:pt x="675054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2925" y="2880993"/>
              <a:ext cx="675640" cy="71755"/>
            </a:xfrm>
            <a:custGeom>
              <a:avLst/>
              <a:gdLst/>
              <a:ahLst/>
              <a:cxnLst/>
              <a:rect l="l" t="t" r="r" b="b"/>
              <a:pathLst>
                <a:path w="675640" h="71755">
                  <a:moveTo>
                    <a:pt x="0" y="0"/>
                  </a:moveTo>
                  <a:lnTo>
                    <a:pt x="675054" y="0"/>
                  </a:lnTo>
                  <a:lnTo>
                    <a:pt x="675054" y="71755"/>
                  </a:lnTo>
                </a:path>
                <a:path w="675640" h="71755">
                  <a:moveTo>
                    <a:pt x="0" y="717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3758" y="554863"/>
              <a:ext cx="95250" cy="9525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270668" y="1088023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2M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3616" y="2233318"/>
            <a:ext cx="177800" cy="48450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1/1/2014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9486" y="2233318"/>
            <a:ext cx="4878705" cy="5461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1/2/2011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1/2/2013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1/3/2011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1/4/2011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1/4/2014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1/6/2012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1/7/2011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1/7/2014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4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9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1/9/2011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2620" y="1248291"/>
            <a:ext cx="973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00" spc="85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85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69591" y="1248291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540679" y="1248291"/>
            <a:ext cx="581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20032" y="1248291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605D5C"/>
                </a:solidFill>
                <a:latin typeface="Trebuchet MS"/>
                <a:cs typeface="Trebuchet MS"/>
              </a:rPr>
              <a:t>1M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228600" y="1451491"/>
          <a:ext cx="12183732" cy="73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7398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67500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422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EB5757">
                        <a:alpha val="3803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2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8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r>
                        <a:rPr sz="900" spc="-15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900" spc="60" dirty="0">
                          <a:solidFill>
                            <a:srgbClr val="605D5C"/>
                          </a:solidFill>
                          <a:latin typeface="Trebuchet MS"/>
                          <a:cs typeface="Trebuchet MS"/>
                        </a:rPr>
                        <a:t>1M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B5757">
                        <a:alpha val="3803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1520825" y="508031"/>
            <a:ext cx="5556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5" dirty="0">
                <a:latin typeface="Arial Black"/>
                <a:cs typeface="Arial Black"/>
              </a:rPr>
              <a:t>Segment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47106" y="508031"/>
            <a:ext cx="5962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Trebuchet MS"/>
                <a:cs typeface="Trebuchet MS"/>
              </a:rPr>
              <a:t>Consumer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84" name="object 8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6709" y="554863"/>
            <a:ext cx="95250" cy="95250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2990951" y="508031"/>
            <a:ext cx="589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Trebuchet MS"/>
                <a:cs typeface="Trebuchet MS"/>
              </a:rPr>
              <a:t>Corporate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86" name="object 8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9665" y="554863"/>
            <a:ext cx="95250" cy="95250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3728539" y="508031"/>
            <a:ext cx="731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rebuchet MS"/>
                <a:cs typeface="Trebuchet MS"/>
              </a:rPr>
              <a:t>Home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Office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893093" y="4956575"/>
          <a:ext cx="949958" cy="67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5DCB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object 93"/>
          <p:cNvSpPr txBox="1"/>
          <p:nvPr/>
        </p:nvSpPr>
        <p:spPr>
          <a:xfrm>
            <a:off x="477569" y="5540487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0.0M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122044" y="50085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79194" y="50085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36344" y="500855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836294" y="4391032"/>
            <a:ext cx="6867525" cy="627380"/>
            <a:chOff x="836294" y="4391032"/>
            <a:chExt cx="6867525" cy="627380"/>
          </a:xfrm>
        </p:grpSpPr>
        <p:sp>
          <p:nvSpPr>
            <p:cNvPr id="98" name="object 98"/>
            <p:cNvSpPr/>
            <p:nvPr/>
          </p:nvSpPr>
          <p:spPr>
            <a:xfrm>
              <a:off x="836295" y="5008562"/>
              <a:ext cx="5953125" cy="9525"/>
            </a:xfrm>
            <a:custGeom>
              <a:avLst/>
              <a:gdLst/>
              <a:ahLst/>
              <a:cxnLst/>
              <a:rect l="l" t="t" r="r" b="b"/>
              <a:pathLst>
                <a:path w="59531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9531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9531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9531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9531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9531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9531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9531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9531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9531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9531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9531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9531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9531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9531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9531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9531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9531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9531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9531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9531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9531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9531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9531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9531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9531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9531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9531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9531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9531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9531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9531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9531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9531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9531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9531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953125" h="9525">
                  <a:moveTo>
                    <a:pt x="3376142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76142" y="9525"/>
                  </a:lnTo>
                  <a:lnTo>
                    <a:pt x="3376142" y="0"/>
                  </a:lnTo>
                  <a:close/>
                </a:path>
                <a:path w="59531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9531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9531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9531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9531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9531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9531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9531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953125" h="9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59531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9531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95312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95312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59531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95312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595312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595312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5953125" h="952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595312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595312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595312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595312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595312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595312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595312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5953125" h="9525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5953125" h="9525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5953125" h="9525">
                  <a:moveTo>
                    <a:pt x="5210175" y="0"/>
                  </a:moveTo>
                  <a:lnTo>
                    <a:pt x="5200650" y="0"/>
                  </a:lnTo>
                  <a:lnTo>
                    <a:pt x="5200650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  <a:path w="5953125" h="9525">
                  <a:moveTo>
                    <a:pt x="5267325" y="0"/>
                  </a:moveTo>
                  <a:lnTo>
                    <a:pt x="5257800" y="0"/>
                  </a:lnTo>
                  <a:lnTo>
                    <a:pt x="5257800" y="9525"/>
                  </a:lnTo>
                  <a:lnTo>
                    <a:pt x="5267325" y="9525"/>
                  </a:lnTo>
                  <a:lnTo>
                    <a:pt x="5267325" y="0"/>
                  </a:lnTo>
                  <a:close/>
                </a:path>
                <a:path w="5953125" h="9525">
                  <a:moveTo>
                    <a:pt x="5316474" y="0"/>
                  </a:moveTo>
                  <a:lnTo>
                    <a:pt x="5314950" y="0"/>
                  </a:lnTo>
                  <a:lnTo>
                    <a:pt x="5314950" y="9525"/>
                  </a:lnTo>
                  <a:lnTo>
                    <a:pt x="5316474" y="9525"/>
                  </a:lnTo>
                  <a:lnTo>
                    <a:pt x="5316474" y="0"/>
                  </a:lnTo>
                  <a:close/>
                </a:path>
                <a:path w="5953125" h="9525">
                  <a:moveTo>
                    <a:pt x="5495925" y="0"/>
                  </a:moveTo>
                  <a:lnTo>
                    <a:pt x="5486400" y="0"/>
                  </a:lnTo>
                  <a:lnTo>
                    <a:pt x="5486400" y="9525"/>
                  </a:lnTo>
                  <a:lnTo>
                    <a:pt x="5495925" y="9525"/>
                  </a:lnTo>
                  <a:lnTo>
                    <a:pt x="5495925" y="0"/>
                  </a:lnTo>
                  <a:close/>
                </a:path>
                <a:path w="5953125" h="9525">
                  <a:moveTo>
                    <a:pt x="5667375" y="0"/>
                  </a:moveTo>
                  <a:lnTo>
                    <a:pt x="5662892" y="0"/>
                  </a:lnTo>
                  <a:lnTo>
                    <a:pt x="5662892" y="9525"/>
                  </a:lnTo>
                  <a:lnTo>
                    <a:pt x="5667375" y="9525"/>
                  </a:lnTo>
                  <a:lnTo>
                    <a:pt x="5667375" y="0"/>
                  </a:lnTo>
                  <a:close/>
                </a:path>
                <a:path w="5953125" h="9525">
                  <a:moveTo>
                    <a:pt x="5895975" y="0"/>
                  </a:moveTo>
                  <a:lnTo>
                    <a:pt x="5886450" y="0"/>
                  </a:lnTo>
                  <a:lnTo>
                    <a:pt x="5886450" y="9525"/>
                  </a:lnTo>
                  <a:lnTo>
                    <a:pt x="5895975" y="9525"/>
                  </a:lnTo>
                  <a:lnTo>
                    <a:pt x="5895975" y="0"/>
                  </a:lnTo>
                  <a:close/>
                </a:path>
                <a:path w="5953125" h="9525">
                  <a:moveTo>
                    <a:pt x="5953125" y="0"/>
                  </a:moveTo>
                  <a:lnTo>
                    <a:pt x="5943600" y="0"/>
                  </a:lnTo>
                  <a:lnTo>
                    <a:pt x="5943600" y="9525"/>
                  </a:lnTo>
                  <a:lnTo>
                    <a:pt x="5953125" y="9525"/>
                  </a:lnTo>
                  <a:lnTo>
                    <a:pt x="59531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6295" y="4391037"/>
              <a:ext cx="6867525" cy="627380"/>
            </a:xfrm>
            <a:custGeom>
              <a:avLst/>
              <a:gdLst/>
              <a:ahLst/>
              <a:cxnLst/>
              <a:rect l="l" t="t" r="r" b="b"/>
              <a:pathLst>
                <a:path w="6867525" h="62737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6867525" h="62737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6867525" h="62737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6867525" h="62737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6867525" h="62737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6867525" h="62737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6867525" h="62737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6867525" h="62737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6867525" h="62737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6867525" h="62737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6867525" h="62737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6867525" h="62737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6867525" h="62737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6867525" h="62737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6867525" h="62737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6867525" h="62737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6867525" h="62737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6867525" h="62737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6867525" h="62737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6867525" h="62737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6867525" h="62737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6867525" h="62737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6867525" h="62737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6867525" h="62737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6867525" h="62737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6867525" h="62737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6867525" h="62737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6867525" h="62737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6867525" h="62737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6867525" h="62737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6867525" h="62737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6867525" h="62737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6867525" h="62737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6867525" h="62737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6867525" h="62737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6867525" h="62737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6867525" h="62737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6867525" h="62737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6867525" h="62737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6867525" h="62737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6867525" h="62737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6867525" h="62737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6867525" h="62737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6867525" h="62737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6867525" h="62737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6867525" h="62737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6867525" h="62737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6867525" h="62737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6867525" h="62737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6867525" h="62737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6867525" h="62737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6867525" h="62737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6867525" h="62737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6867525" h="62737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6867525" h="627379">
                  <a:moveTo>
                    <a:pt x="5953125" y="617524"/>
                  </a:moveTo>
                  <a:lnTo>
                    <a:pt x="5943600" y="617524"/>
                  </a:lnTo>
                  <a:lnTo>
                    <a:pt x="5943600" y="627049"/>
                  </a:lnTo>
                  <a:lnTo>
                    <a:pt x="5953125" y="627049"/>
                  </a:lnTo>
                  <a:lnTo>
                    <a:pt x="5953125" y="617524"/>
                  </a:lnTo>
                  <a:close/>
                </a:path>
                <a:path w="6867525" h="627379">
                  <a:moveTo>
                    <a:pt x="6010275" y="617524"/>
                  </a:moveTo>
                  <a:lnTo>
                    <a:pt x="6000750" y="617524"/>
                  </a:lnTo>
                  <a:lnTo>
                    <a:pt x="6000750" y="627049"/>
                  </a:lnTo>
                  <a:lnTo>
                    <a:pt x="6010275" y="627049"/>
                  </a:lnTo>
                  <a:lnTo>
                    <a:pt x="6010275" y="617524"/>
                  </a:lnTo>
                  <a:close/>
                </a:path>
                <a:path w="6867525" h="627379">
                  <a:moveTo>
                    <a:pt x="6067425" y="617524"/>
                  </a:moveTo>
                  <a:lnTo>
                    <a:pt x="6057900" y="617524"/>
                  </a:lnTo>
                  <a:lnTo>
                    <a:pt x="6057900" y="627049"/>
                  </a:lnTo>
                  <a:lnTo>
                    <a:pt x="6067425" y="627049"/>
                  </a:lnTo>
                  <a:lnTo>
                    <a:pt x="6067425" y="617524"/>
                  </a:lnTo>
                  <a:close/>
                </a:path>
                <a:path w="6867525" h="627379">
                  <a:moveTo>
                    <a:pt x="6124575" y="617524"/>
                  </a:moveTo>
                  <a:lnTo>
                    <a:pt x="6115050" y="617524"/>
                  </a:lnTo>
                  <a:lnTo>
                    <a:pt x="6115050" y="627049"/>
                  </a:lnTo>
                  <a:lnTo>
                    <a:pt x="6124575" y="627049"/>
                  </a:lnTo>
                  <a:lnTo>
                    <a:pt x="6124575" y="617524"/>
                  </a:lnTo>
                  <a:close/>
                </a:path>
                <a:path w="6867525" h="627379">
                  <a:moveTo>
                    <a:pt x="6181725" y="617524"/>
                  </a:moveTo>
                  <a:lnTo>
                    <a:pt x="6172200" y="617524"/>
                  </a:lnTo>
                  <a:lnTo>
                    <a:pt x="6172200" y="627049"/>
                  </a:lnTo>
                  <a:lnTo>
                    <a:pt x="6181725" y="627049"/>
                  </a:lnTo>
                  <a:lnTo>
                    <a:pt x="6181725" y="617524"/>
                  </a:lnTo>
                  <a:close/>
                </a:path>
                <a:path w="6867525" h="627379">
                  <a:moveTo>
                    <a:pt x="6238875" y="617524"/>
                  </a:moveTo>
                  <a:lnTo>
                    <a:pt x="6229350" y="617524"/>
                  </a:lnTo>
                  <a:lnTo>
                    <a:pt x="6229350" y="627049"/>
                  </a:lnTo>
                  <a:lnTo>
                    <a:pt x="6238875" y="627049"/>
                  </a:lnTo>
                  <a:lnTo>
                    <a:pt x="6238875" y="617524"/>
                  </a:lnTo>
                  <a:close/>
                </a:path>
                <a:path w="6867525" h="627379">
                  <a:moveTo>
                    <a:pt x="6296025" y="617524"/>
                  </a:moveTo>
                  <a:lnTo>
                    <a:pt x="6286500" y="617524"/>
                  </a:lnTo>
                  <a:lnTo>
                    <a:pt x="6286500" y="627049"/>
                  </a:lnTo>
                  <a:lnTo>
                    <a:pt x="6296025" y="627049"/>
                  </a:lnTo>
                  <a:lnTo>
                    <a:pt x="6296025" y="617524"/>
                  </a:lnTo>
                  <a:close/>
                </a:path>
                <a:path w="6867525" h="627379">
                  <a:moveTo>
                    <a:pt x="6353175" y="617524"/>
                  </a:moveTo>
                  <a:lnTo>
                    <a:pt x="6343650" y="617524"/>
                  </a:lnTo>
                  <a:lnTo>
                    <a:pt x="6343650" y="627049"/>
                  </a:lnTo>
                  <a:lnTo>
                    <a:pt x="6353175" y="627049"/>
                  </a:lnTo>
                  <a:lnTo>
                    <a:pt x="6353175" y="617524"/>
                  </a:lnTo>
                  <a:close/>
                </a:path>
                <a:path w="6867525" h="627379">
                  <a:moveTo>
                    <a:pt x="6410325" y="617524"/>
                  </a:moveTo>
                  <a:lnTo>
                    <a:pt x="6400800" y="617524"/>
                  </a:lnTo>
                  <a:lnTo>
                    <a:pt x="6400800" y="627049"/>
                  </a:lnTo>
                  <a:lnTo>
                    <a:pt x="6410325" y="627049"/>
                  </a:lnTo>
                  <a:lnTo>
                    <a:pt x="6410325" y="617524"/>
                  </a:lnTo>
                  <a:close/>
                </a:path>
                <a:path w="6867525" h="627379">
                  <a:moveTo>
                    <a:pt x="6467475" y="617524"/>
                  </a:moveTo>
                  <a:lnTo>
                    <a:pt x="6457950" y="617524"/>
                  </a:lnTo>
                  <a:lnTo>
                    <a:pt x="6457950" y="627049"/>
                  </a:lnTo>
                  <a:lnTo>
                    <a:pt x="6467475" y="627049"/>
                  </a:lnTo>
                  <a:lnTo>
                    <a:pt x="6467475" y="617524"/>
                  </a:lnTo>
                  <a:close/>
                </a:path>
                <a:path w="6867525" h="627379">
                  <a:moveTo>
                    <a:pt x="6524625" y="617524"/>
                  </a:moveTo>
                  <a:lnTo>
                    <a:pt x="6515100" y="617524"/>
                  </a:lnTo>
                  <a:lnTo>
                    <a:pt x="6515100" y="627049"/>
                  </a:lnTo>
                  <a:lnTo>
                    <a:pt x="6524625" y="627049"/>
                  </a:lnTo>
                  <a:lnTo>
                    <a:pt x="6524625" y="617524"/>
                  </a:lnTo>
                  <a:close/>
                </a:path>
                <a:path w="6867525" h="627379">
                  <a:moveTo>
                    <a:pt x="6581775" y="617524"/>
                  </a:moveTo>
                  <a:lnTo>
                    <a:pt x="6572250" y="617524"/>
                  </a:lnTo>
                  <a:lnTo>
                    <a:pt x="6572250" y="627049"/>
                  </a:lnTo>
                  <a:lnTo>
                    <a:pt x="6581775" y="627049"/>
                  </a:lnTo>
                  <a:lnTo>
                    <a:pt x="6581775" y="617524"/>
                  </a:lnTo>
                  <a:close/>
                </a:path>
                <a:path w="6867525" h="627379">
                  <a:moveTo>
                    <a:pt x="6638925" y="617524"/>
                  </a:moveTo>
                  <a:lnTo>
                    <a:pt x="6629400" y="617524"/>
                  </a:lnTo>
                  <a:lnTo>
                    <a:pt x="6629400" y="627049"/>
                  </a:lnTo>
                  <a:lnTo>
                    <a:pt x="6638925" y="627049"/>
                  </a:lnTo>
                  <a:lnTo>
                    <a:pt x="6638925" y="617524"/>
                  </a:lnTo>
                  <a:close/>
                </a:path>
                <a:path w="6867525" h="627379">
                  <a:moveTo>
                    <a:pt x="6696075" y="617524"/>
                  </a:moveTo>
                  <a:lnTo>
                    <a:pt x="6686550" y="617524"/>
                  </a:lnTo>
                  <a:lnTo>
                    <a:pt x="6686550" y="627049"/>
                  </a:lnTo>
                  <a:lnTo>
                    <a:pt x="6696075" y="627049"/>
                  </a:lnTo>
                  <a:lnTo>
                    <a:pt x="6696075" y="617524"/>
                  </a:lnTo>
                  <a:close/>
                </a:path>
                <a:path w="6867525" h="627379">
                  <a:moveTo>
                    <a:pt x="6753225" y="617524"/>
                  </a:moveTo>
                  <a:lnTo>
                    <a:pt x="6743700" y="617524"/>
                  </a:lnTo>
                  <a:lnTo>
                    <a:pt x="6743700" y="627049"/>
                  </a:lnTo>
                  <a:lnTo>
                    <a:pt x="6753225" y="627049"/>
                  </a:lnTo>
                  <a:lnTo>
                    <a:pt x="6753225" y="617524"/>
                  </a:lnTo>
                  <a:close/>
                </a:path>
                <a:path w="6867525" h="627379">
                  <a:moveTo>
                    <a:pt x="6810375" y="617524"/>
                  </a:moveTo>
                  <a:lnTo>
                    <a:pt x="6800850" y="617524"/>
                  </a:lnTo>
                  <a:lnTo>
                    <a:pt x="6800850" y="627049"/>
                  </a:lnTo>
                  <a:lnTo>
                    <a:pt x="6810375" y="627049"/>
                  </a:lnTo>
                  <a:lnTo>
                    <a:pt x="6810375" y="617524"/>
                  </a:lnTo>
                  <a:close/>
                </a:path>
                <a:path w="6867525" h="627379">
                  <a:moveTo>
                    <a:pt x="6867525" y="617524"/>
                  </a:moveTo>
                  <a:lnTo>
                    <a:pt x="6858000" y="617524"/>
                  </a:lnTo>
                  <a:lnTo>
                    <a:pt x="6858000" y="627049"/>
                  </a:lnTo>
                  <a:lnTo>
                    <a:pt x="6867525" y="627049"/>
                  </a:lnTo>
                  <a:lnTo>
                    <a:pt x="6867525" y="61752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65245" y="4391037"/>
              <a:ext cx="3838575" cy="9525"/>
            </a:xfrm>
            <a:custGeom>
              <a:avLst/>
              <a:gdLst/>
              <a:ahLst/>
              <a:cxnLst/>
              <a:rect l="l" t="t" r="r" b="b"/>
              <a:pathLst>
                <a:path w="38385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8385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8385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8385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8385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8385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8385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8385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8385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8385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8385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8385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8385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8385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8385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8385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8385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8385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8385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8385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8385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8385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8385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8385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8385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8385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8385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8385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8385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8385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8385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8385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8385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8385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8385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8385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8385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8385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8385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8385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8385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8385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8385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8385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8385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8385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8385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8385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8385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8385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8385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8385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83857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83857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83857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383857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383857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383857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383857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383857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383857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383857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383857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383857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383857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383857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383857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383857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77569" y="4922931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0.2M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945622" y="6257280"/>
            <a:ext cx="688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Order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Date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68625" y="4444777"/>
            <a:ext cx="177800" cy="1127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95513" y="5673754"/>
            <a:ext cx="6774815" cy="5461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1/1/2014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1/10/2014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1/11/2013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1/12/2014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1/2/2011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1/2/2013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1/3/2011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1/4/2011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1/4/2014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1/5/2014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1/6/2012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1/7/2011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1/7/2014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1/8/2013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1/8/2014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1/9/2011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1/9/2012</a:t>
            </a:r>
            <a:endParaRPr sz="900">
              <a:latin typeface="Trebuchet MS"/>
              <a:cs typeface="Trebuchet MS"/>
            </a:endParaRPr>
          </a:p>
          <a:p>
            <a:pPr marL="74295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1/9/2014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10/1/2013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10/10/2…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10/10/2…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10/10/2…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10/10/2…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45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10/11/2…</a:t>
            </a:r>
            <a:endParaRPr sz="9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45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10/11/2…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107939" y="5291337"/>
            <a:ext cx="152400" cy="335280"/>
          </a:xfrm>
          <a:custGeom>
            <a:avLst/>
            <a:gdLst/>
            <a:ahLst/>
            <a:cxnLst/>
            <a:rect l="l" t="t" r="r" b="b"/>
            <a:pathLst>
              <a:path w="152400" h="335279">
                <a:moveTo>
                  <a:pt x="152400" y="334761"/>
                </a:moveTo>
                <a:lnTo>
                  <a:pt x="0" y="334761"/>
                </a:lnTo>
                <a:lnTo>
                  <a:pt x="0" y="0"/>
                </a:lnTo>
                <a:lnTo>
                  <a:pt x="152400" y="0"/>
                </a:lnTo>
                <a:lnTo>
                  <a:pt x="152400" y="334761"/>
                </a:lnTo>
                <a:close/>
              </a:path>
            </a:pathLst>
          </a:custGeom>
          <a:solidFill>
            <a:srgbClr val="428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831532" y="4117223"/>
            <a:ext cx="6912609" cy="2412365"/>
            <a:chOff x="831532" y="4117223"/>
            <a:chExt cx="6912609" cy="2412365"/>
          </a:xfrm>
        </p:grpSpPr>
        <p:sp>
          <p:nvSpPr>
            <p:cNvPr id="107" name="object 107"/>
            <p:cNvSpPr/>
            <p:nvPr/>
          </p:nvSpPr>
          <p:spPr>
            <a:xfrm>
              <a:off x="1884057" y="5291340"/>
              <a:ext cx="5779770" cy="335280"/>
            </a:xfrm>
            <a:custGeom>
              <a:avLst/>
              <a:gdLst/>
              <a:ahLst/>
              <a:cxnLst/>
              <a:rect l="l" t="t" r="r" b="b"/>
              <a:pathLst>
                <a:path w="5779770" h="335279">
                  <a:moveTo>
                    <a:pt x="152400" y="0"/>
                  </a:moveTo>
                  <a:lnTo>
                    <a:pt x="0" y="0"/>
                  </a:lnTo>
                  <a:lnTo>
                    <a:pt x="0" y="334759"/>
                  </a:lnTo>
                  <a:lnTo>
                    <a:pt x="152400" y="334759"/>
                  </a:lnTo>
                  <a:lnTo>
                    <a:pt x="152400" y="0"/>
                  </a:lnTo>
                  <a:close/>
                </a:path>
                <a:path w="5779770" h="335279">
                  <a:moveTo>
                    <a:pt x="540473" y="0"/>
                  </a:moveTo>
                  <a:lnTo>
                    <a:pt x="388073" y="0"/>
                  </a:lnTo>
                  <a:lnTo>
                    <a:pt x="388073" y="334759"/>
                  </a:lnTo>
                  <a:lnTo>
                    <a:pt x="540473" y="334759"/>
                  </a:lnTo>
                  <a:lnTo>
                    <a:pt x="540473" y="0"/>
                  </a:lnTo>
                  <a:close/>
                </a:path>
                <a:path w="5779770" h="335279">
                  <a:moveTo>
                    <a:pt x="734504" y="0"/>
                  </a:moveTo>
                  <a:lnTo>
                    <a:pt x="582104" y="0"/>
                  </a:lnTo>
                  <a:lnTo>
                    <a:pt x="582104" y="334759"/>
                  </a:lnTo>
                  <a:lnTo>
                    <a:pt x="734504" y="334759"/>
                  </a:lnTo>
                  <a:lnTo>
                    <a:pt x="734504" y="0"/>
                  </a:lnTo>
                  <a:close/>
                </a:path>
                <a:path w="5779770" h="335279">
                  <a:moveTo>
                    <a:pt x="1122565" y="0"/>
                  </a:moveTo>
                  <a:lnTo>
                    <a:pt x="970165" y="0"/>
                  </a:lnTo>
                  <a:lnTo>
                    <a:pt x="970165" y="334759"/>
                  </a:lnTo>
                  <a:lnTo>
                    <a:pt x="1122565" y="334759"/>
                  </a:lnTo>
                  <a:lnTo>
                    <a:pt x="1122565" y="0"/>
                  </a:lnTo>
                  <a:close/>
                </a:path>
                <a:path w="5779770" h="335279">
                  <a:moveTo>
                    <a:pt x="1510626" y="0"/>
                  </a:moveTo>
                  <a:lnTo>
                    <a:pt x="1358226" y="0"/>
                  </a:lnTo>
                  <a:lnTo>
                    <a:pt x="1358226" y="334759"/>
                  </a:lnTo>
                  <a:lnTo>
                    <a:pt x="1510626" y="334759"/>
                  </a:lnTo>
                  <a:lnTo>
                    <a:pt x="1510626" y="0"/>
                  </a:lnTo>
                  <a:close/>
                </a:path>
                <a:path w="5779770" h="335279">
                  <a:moveTo>
                    <a:pt x="1704657" y="0"/>
                  </a:moveTo>
                  <a:lnTo>
                    <a:pt x="1552257" y="0"/>
                  </a:lnTo>
                  <a:lnTo>
                    <a:pt x="1552257" y="334759"/>
                  </a:lnTo>
                  <a:lnTo>
                    <a:pt x="1704657" y="334759"/>
                  </a:lnTo>
                  <a:lnTo>
                    <a:pt x="1704657" y="0"/>
                  </a:lnTo>
                  <a:close/>
                </a:path>
                <a:path w="5779770" h="335279">
                  <a:moveTo>
                    <a:pt x="2092718" y="0"/>
                  </a:moveTo>
                  <a:lnTo>
                    <a:pt x="1940318" y="0"/>
                  </a:lnTo>
                  <a:lnTo>
                    <a:pt x="1940318" y="334759"/>
                  </a:lnTo>
                  <a:lnTo>
                    <a:pt x="2092718" y="334759"/>
                  </a:lnTo>
                  <a:lnTo>
                    <a:pt x="2092718" y="0"/>
                  </a:lnTo>
                  <a:close/>
                </a:path>
                <a:path w="5779770" h="335279">
                  <a:moveTo>
                    <a:pt x="3062884" y="0"/>
                  </a:moveTo>
                  <a:lnTo>
                    <a:pt x="2910484" y="0"/>
                  </a:lnTo>
                  <a:lnTo>
                    <a:pt x="2910484" y="334759"/>
                  </a:lnTo>
                  <a:lnTo>
                    <a:pt x="3062884" y="334759"/>
                  </a:lnTo>
                  <a:lnTo>
                    <a:pt x="3062884" y="0"/>
                  </a:lnTo>
                  <a:close/>
                </a:path>
                <a:path w="5779770" h="335279">
                  <a:moveTo>
                    <a:pt x="3256915" y="0"/>
                  </a:moveTo>
                  <a:lnTo>
                    <a:pt x="3104515" y="0"/>
                  </a:lnTo>
                  <a:lnTo>
                    <a:pt x="3104515" y="334759"/>
                  </a:lnTo>
                  <a:lnTo>
                    <a:pt x="3256915" y="334759"/>
                  </a:lnTo>
                  <a:lnTo>
                    <a:pt x="3256915" y="0"/>
                  </a:lnTo>
                  <a:close/>
                </a:path>
                <a:path w="5779770" h="335279">
                  <a:moveTo>
                    <a:pt x="3839006" y="0"/>
                  </a:moveTo>
                  <a:lnTo>
                    <a:pt x="3686606" y="0"/>
                  </a:lnTo>
                  <a:lnTo>
                    <a:pt x="3686606" y="334759"/>
                  </a:lnTo>
                  <a:lnTo>
                    <a:pt x="3839006" y="334759"/>
                  </a:lnTo>
                  <a:lnTo>
                    <a:pt x="3839006" y="0"/>
                  </a:lnTo>
                  <a:close/>
                </a:path>
                <a:path w="5779770" h="335279">
                  <a:moveTo>
                    <a:pt x="4033037" y="0"/>
                  </a:moveTo>
                  <a:lnTo>
                    <a:pt x="3880637" y="0"/>
                  </a:lnTo>
                  <a:lnTo>
                    <a:pt x="3880637" y="334759"/>
                  </a:lnTo>
                  <a:lnTo>
                    <a:pt x="4033037" y="334759"/>
                  </a:lnTo>
                  <a:lnTo>
                    <a:pt x="4033037" y="0"/>
                  </a:lnTo>
                  <a:close/>
                </a:path>
                <a:path w="5779770" h="335279">
                  <a:moveTo>
                    <a:pt x="4227068" y="0"/>
                  </a:moveTo>
                  <a:lnTo>
                    <a:pt x="4074668" y="0"/>
                  </a:lnTo>
                  <a:lnTo>
                    <a:pt x="4074668" y="334759"/>
                  </a:lnTo>
                  <a:lnTo>
                    <a:pt x="4227068" y="334759"/>
                  </a:lnTo>
                  <a:lnTo>
                    <a:pt x="4227068" y="0"/>
                  </a:lnTo>
                  <a:close/>
                </a:path>
                <a:path w="5779770" h="335279">
                  <a:moveTo>
                    <a:pt x="4421111" y="0"/>
                  </a:moveTo>
                  <a:lnTo>
                    <a:pt x="4268711" y="0"/>
                  </a:lnTo>
                  <a:lnTo>
                    <a:pt x="4268711" y="334759"/>
                  </a:lnTo>
                  <a:lnTo>
                    <a:pt x="4421111" y="334759"/>
                  </a:lnTo>
                  <a:lnTo>
                    <a:pt x="4421111" y="0"/>
                  </a:lnTo>
                  <a:close/>
                </a:path>
                <a:path w="5779770" h="335279">
                  <a:moveTo>
                    <a:pt x="4615129" y="0"/>
                  </a:moveTo>
                  <a:lnTo>
                    <a:pt x="4462729" y="0"/>
                  </a:lnTo>
                  <a:lnTo>
                    <a:pt x="4462729" y="334759"/>
                  </a:lnTo>
                  <a:lnTo>
                    <a:pt x="4615129" y="334759"/>
                  </a:lnTo>
                  <a:lnTo>
                    <a:pt x="4615129" y="0"/>
                  </a:lnTo>
                  <a:close/>
                </a:path>
                <a:path w="5779770" h="335279">
                  <a:moveTo>
                    <a:pt x="5391251" y="0"/>
                  </a:moveTo>
                  <a:lnTo>
                    <a:pt x="5238851" y="0"/>
                  </a:lnTo>
                  <a:lnTo>
                    <a:pt x="5238851" y="334759"/>
                  </a:lnTo>
                  <a:lnTo>
                    <a:pt x="5391251" y="334759"/>
                  </a:lnTo>
                  <a:lnTo>
                    <a:pt x="5391251" y="0"/>
                  </a:lnTo>
                  <a:close/>
                </a:path>
                <a:path w="5779770" h="335279">
                  <a:moveTo>
                    <a:pt x="5585295" y="0"/>
                  </a:moveTo>
                  <a:lnTo>
                    <a:pt x="5432895" y="0"/>
                  </a:lnTo>
                  <a:lnTo>
                    <a:pt x="5432895" y="334759"/>
                  </a:lnTo>
                  <a:lnTo>
                    <a:pt x="5585295" y="334759"/>
                  </a:lnTo>
                  <a:lnTo>
                    <a:pt x="5585295" y="0"/>
                  </a:lnTo>
                  <a:close/>
                </a:path>
                <a:path w="5779770" h="335279">
                  <a:moveTo>
                    <a:pt x="5779325" y="0"/>
                  </a:moveTo>
                  <a:lnTo>
                    <a:pt x="5626925" y="0"/>
                  </a:lnTo>
                  <a:lnTo>
                    <a:pt x="5626925" y="334759"/>
                  </a:lnTo>
                  <a:lnTo>
                    <a:pt x="5779325" y="334759"/>
                  </a:lnTo>
                  <a:lnTo>
                    <a:pt x="5779325" y="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78088" y="4956581"/>
              <a:ext cx="4809490" cy="669925"/>
            </a:xfrm>
            <a:custGeom>
              <a:avLst/>
              <a:gdLst/>
              <a:ahLst/>
              <a:cxnLst/>
              <a:rect l="l" t="t" r="r" b="b"/>
              <a:pathLst>
                <a:path w="4809490" h="669925">
                  <a:moveTo>
                    <a:pt x="152400" y="334759"/>
                  </a:moveTo>
                  <a:lnTo>
                    <a:pt x="0" y="334759"/>
                  </a:lnTo>
                  <a:lnTo>
                    <a:pt x="0" y="669518"/>
                  </a:lnTo>
                  <a:lnTo>
                    <a:pt x="152400" y="669518"/>
                  </a:lnTo>
                  <a:lnTo>
                    <a:pt x="152400" y="334759"/>
                  </a:lnTo>
                  <a:close/>
                </a:path>
                <a:path w="4809490" h="669925">
                  <a:moveTo>
                    <a:pt x="1122565" y="334759"/>
                  </a:moveTo>
                  <a:lnTo>
                    <a:pt x="970165" y="334759"/>
                  </a:lnTo>
                  <a:lnTo>
                    <a:pt x="970165" y="669518"/>
                  </a:lnTo>
                  <a:lnTo>
                    <a:pt x="1122565" y="669518"/>
                  </a:lnTo>
                  <a:lnTo>
                    <a:pt x="1122565" y="334759"/>
                  </a:lnTo>
                  <a:close/>
                </a:path>
                <a:path w="4809490" h="669925">
                  <a:moveTo>
                    <a:pt x="1704657" y="334759"/>
                  </a:moveTo>
                  <a:lnTo>
                    <a:pt x="1552257" y="334759"/>
                  </a:lnTo>
                  <a:lnTo>
                    <a:pt x="1552257" y="669518"/>
                  </a:lnTo>
                  <a:lnTo>
                    <a:pt x="1704657" y="669518"/>
                  </a:lnTo>
                  <a:lnTo>
                    <a:pt x="1704657" y="334759"/>
                  </a:lnTo>
                  <a:close/>
                </a:path>
                <a:path w="4809490" h="669925">
                  <a:moveTo>
                    <a:pt x="1898688" y="0"/>
                  </a:moveTo>
                  <a:lnTo>
                    <a:pt x="1746288" y="0"/>
                  </a:lnTo>
                  <a:lnTo>
                    <a:pt x="1746288" y="334759"/>
                  </a:lnTo>
                  <a:lnTo>
                    <a:pt x="1898688" y="334759"/>
                  </a:lnTo>
                  <a:lnTo>
                    <a:pt x="1898688" y="0"/>
                  </a:lnTo>
                  <a:close/>
                </a:path>
                <a:path w="4809490" h="669925">
                  <a:moveTo>
                    <a:pt x="2092718" y="334759"/>
                  </a:moveTo>
                  <a:lnTo>
                    <a:pt x="1940318" y="334759"/>
                  </a:lnTo>
                  <a:lnTo>
                    <a:pt x="1940318" y="669518"/>
                  </a:lnTo>
                  <a:lnTo>
                    <a:pt x="2092718" y="669518"/>
                  </a:lnTo>
                  <a:lnTo>
                    <a:pt x="2092718" y="334759"/>
                  </a:lnTo>
                  <a:close/>
                </a:path>
                <a:path w="4809490" h="669925">
                  <a:moveTo>
                    <a:pt x="2286762" y="334759"/>
                  </a:moveTo>
                  <a:lnTo>
                    <a:pt x="2134362" y="334759"/>
                  </a:lnTo>
                  <a:lnTo>
                    <a:pt x="2134362" y="669518"/>
                  </a:lnTo>
                  <a:lnTo>
                    <a:pt x="2286762" y="669518"/>
                  </a:lnTo>
                  <a:lnTo>
                    <a:pt x="2286762" y="334759"/>
                  </a:lnTo>
                  <a:close/>
                </a:path>
                <a:path w="4809490" h="669925">
                  <a:moveTo>
                    <a:pt x="2674810" y="334759"/>
                  </a:moveTo>
                  <a:lnTo>
                    <a:pt x="2522410" y="334759"/>
                  </a:lnTo>
                  <a:lnTo>
                    <a:pt x="2522410" y="669518"/>
                  </a:lnTo>
                  <a:lnTo>
                    <a:pt x="2674810" y="669518"/>
                  </a:lnTo>
                  <a:lnTo>
                    <a:pt x="2674810" y="334759"/>
                  </a:lnTo>
                  <a:close/>
                </a:path>
                <a:path w="4809490" h="669925">
                  <a:moveTo>
                    <a:pt x="3450945" y="334759"/>
                  </a:moveTo>
                  <a:lnTo>
                    <a:pt x="3298545" y="334759"/>
                  </a:lnTo>
                  <a:lnTo>
                    <a:pt x="3298545" y="669518"/>
                  </a:lnTo>
                  <a:lnTo>
                    <a:pt x="3450945" y="669518"/>
                  </a:lnTo>
                  <a:lnTo>
                    <a:pt x="3450945" y="334759"/>
                  </a:lnTo>
                  <a:close/>
                </a:path>
                <a:path w="4809490" h="669925">
                  <a:moveTo>
                    <a:pt x="4227080" y="0"/>
                  </a:moveTo>
                  <a:lnTo>
                    <a:pt x="4074680" y="0"/>
                  </a:lnTo>
                  <a:lnTo>
                    <a:pt x="4074680" y="334759"/>
                  </a:lnTo>
                  <a:lnTo>
                    <a:pt x="4227080" y="334759"/>
                  </a:lnTo>
                  <a:lnTo>
                    <a:pt x="4227080" y="0"/>
                  </a:lnTo>
                  <a:close/>
                </a:path>
                <a:path w="4809490" h="669925">
                  <a:moveTo>
                    <a:pt x="4421098" y="0"/>
                  </a:moveTo>
                  <a:lnTo>
                    <a:pt x="4268698" y="0"/>
                  </a:lnTo>
                  <a:lnTo>
                    <a:pt x="4268698" y="334759"/>
                  </a:lnTo>
                  <a:lnTo>
                    <a:pt x="4421098" y="334759"/>
                  </a:lnTo>
                  <a:lnTo>
                    <a:pt x="4421098" y="0"/>
                  </a:lnTo>
                  <a:close/>
                </a:path>
                <a:path w="4809490" h="669925">
                  <a:moveTo>
                    <a:pt x="4615129" y="334759"/>
                  </a:moveTo>
                  <a:lnTo>
                    <a:pt x="4462729" y="334759"/>
                  </a:lnTo>
                  <a:lnTo>
                    <a:pt x="4462729" y="669518"/>
                  </a:lnTo>
                  <a:lnTo>
                    <a:pt x="4615129" y="669518"/>
                  </a:lnTo>
                  <a:lnTo>
                    <a:pt x="4615129" y="334759"/>
                  </a:lnTo>
                  <a:close/>
                </a:path>
                <a:path w="4809490" h="669925">
                  <a:moveTo>
                    <a:pt x="4809172" y="334759"/>
                  </a:moveTo>
                  <a:lnTo>
                    <a:pt x="4656772" y="334759"/>
                  </a:lnTo>
                  <a:lnTo>
                    <a:pt x="4656772" y="669518"/>
                  </a:lnTo>
                  <a:lnTo>
                    <a:pt x="4809172" y="669518"/>
                  </a:lnTo>
                  <a:lnTo>
                    <a:pt x="4809172" y="334759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66162" y="4621821"/>
              <a:ext cx="4615180" cy="1004569"/>
            </a:xfrm>
            <a:custGeom>
              <a:avLst/>
              <a:gdLst/>
              <a:ahLst/>
              <a:cxnLst/>
              <a:rect l="l" t="t" r="r" b="b"/>
              <a:pathLst>
                <a:path w="4615180" h="1004570">
                  <a:moveTo>
                    <a:pt x="152400" y="334759"/>
                  </a:moveTo>
                  <a:lnTo>
                    <a:pt x="0" y="334759"/>
                  </a:lnTo>
                  <a:lnTo>
                    <a:pt x="0" y="669518"/>
                  </a:lnTo>
                  <a:lnTo>
                    <a:pt x="152400" y="669518"/>
                  </a:lnTo>
                  <a:lnTo>
                    <a:pt x="152400" y="334759"/>
                  </a:lnTo>
                  <a:close/>
                </a:path>
                <a:path w="4615180" h="1004570">
                  <a:moveTo>
                    <a:pt x="346417" y="669518"/>
                  </a:moveTo>
                  <a:lnTo>
                    <a:pt x="194017" y="669518"/>
                  </a:lnTo>
                  <a:lnTo>
                    <a:pt x="194017" y="1004277"/>
                  </a:lnTo>
                  <a:lnTo>
                    <a:pt x="346417" y="1004277"/>
                  </a:lnTo>
                  <a:lnTo>
                    <a:pt x="346417" y="669518"/>
                  </a:lnTo>
                  <a:close/>
                </a:path>
                <a:path w="4615180" h="1004570">
                  <a:moveTo>
                    <a:pt x="1898688" y="334759"/>
                  </a:moveTo>
                  <a:lnTo>
                    <a:pt x="1746288" y="334759"/>
                  </a:lnTo>
                  <a:lnTo>
                    <a:pt x="1746288" y="669518"/>
                  </a:lnTo>
                  <a:lnTo>
                    <a:pt x="1898688" y="669518"/>
                  </a:lnTo>
                  <a:lnTo>
                    <a:pt x="1898688" y="334759"/>
                  </a:lnTo>
                  <a:close/>
                </a:path>
                <a:path w="4615180" h="1004570">
                  <a:moveTo>
                    <a:pt x="2092706" y="669518"/>
                  </a:moveTo>
                  <a:lnTo>
                    <a:pt x="1940306" y="669518"/>
                  </a:lnTo>
                  <a:lnTo>
                    <a:pt x="1940306" y="1004277"/>
                  </a:lnTo>
                  <a:lnTo>
                    <a:pt x="2092706" y="1004277"/>
                  </a:lnTo>
                  <a:lnTo>
                    <a:pt x="2092706" y="669518"/>
                  </a:lnTo>
                  <a:close/>
                </a:path>
                <a:path w="4615180" h="1004570">
                  <a:moveTo>
                    <a:pt x="2480780" y="334759"/>
                  </a:moveTo>
                  <a:lnTo>
                    <a:pt x="2328380" y="334759"/>
                  </a:lnTo>
                  <a:lnTo>
                    <a:pt x="2328380" y="669518"/>
                  </a:lnTo>
                  <a:lnTo>
                    <a:pt x="2480780" y="669518"/>
                  </a:lnTo>
                  <a:lnTo>
                    <a:pt x="2480780" y="334759"/>
                  </a:lnTo>
                  <a:close/>
                </a:path>
                <a:path w="4615180" h="1004570">
                  <a:moveTo>
                    <a:pt x="2868841" y="669518"/>
                  </a:moveTo>
                  <a:lnTo>
                    <a:pt x="2716441" y="669518"/>
                  </a:lnTo>
                  <a:lnTo>
                    <a:pt x="2716441" y="1004277"/>
                  </a:lnTo>
                  <a:lnTo>
                    <a:pt x="2868841" y="1004277"/>
                  </a:lnTo>
                  <a:lnTo>
                    <a:pt x="2868841" y="669518"/>
                  </a:lnTo>
                  <a:close/>
                </a:path>
                <a:path w="4615180" h="1004570">
                  <a:moveTo>
                    <a:pt x="3839006" y="0"/>
                  </a:moveTo>
                  <a:lnTo>
                    <a:pt x="3686606" y="0"/>
                  </a:lnTo>
                  <a:lnTo>
                    <a:pt x="3686606" y="334759"/>
                  </a:lnTo>
                  <a:lnTo>
                    <a:pt x="3839006" y="334759"/>
                  </a:lnTo>
                  <a:lnTo>
                    <a:pt x="3839006" y="0"/>
                  </a:lnTo>
                  <a:close/>
                </a:path>
                <a:path w="4615180" h="1004570">
                  <a:moveTo>
                    <a:pt x="4227055" y="334759"/>
                  </a:moveTo>
                  <a:lnTo>
                    <a:pt x="4074655" y="334759"/>
                  </a:lnTo>
                  <a:lnTo>
                    <a:pt x="4074655" y="669518"/>
                  </a:lnTo>
                  <a:lnTo>
                    <a:pt x="4227055" y="669518"/>
                  </a:lnTo>
                  <a:lnTo>
                    <a:pt x="4227055" y="334759"/>
                  </a:lnTo>
                  <a:close/>
                </a:path>
                <a:path w="4615180" h="1004570">
                  <a:moveTo>
                    <a:pt x="4615129" y="669518"/>
                  </a:moveTo>
                  <a:lnTo>
                    <a:pt x="4462729" y="669518"/>
                  </a:lnTo>
                  <a:lnTo>
                    <a:pt x="4462729" y="1004277"/>
                  </a:lnTo>
                  <a:lnTo>
                    <a:pt x="4615129" y="1004277"/>
                  </a:lnTo>
                  <a:lnTo>
                    <a:pt x="4615129" y="669518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6295" y="6452859"/>
              <a:ext cx="6907530" cy="72390"/>
            </a:xfrm>
            <a:custGeom>
              <a:avLst/>
              <a:gdLst/>
              <a:ahLst/>
              <a:cxnLst/>
              <a:rect l="l" t="t" r="r" b="b"/>
              <a:pathLst>
                <a:path w="6907530" h="72390">
                  <a:moveTo>
                    <a:pt x="0" y="0"/>
                  </a:moveTo>
                  <a:lnTo>
                    <a:pt x="6907530" y="0"/>
                  </a:lnTo>
                  <a:lnTo>
                    <a:pt x="6907530" y="71765"/>
                  </a:lnTo>
                  <a:lnTo>
                    <a:pt x="0" y="7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6295" y="6452859"/>
              <a:ext cx="1206500" cy="72390"/>
            </a:xfrm>
            <a:custGeom>
              <a:avLst/>
              <a:gdLst/>
              <a:ahLst/>
              <a:cxnLst/>
              <a:rect l="l" t="t" r="r" b="b"/>
              <a:pathLst>
                <a:path w="1206500" h="72390">
                  <a:moveTo>
                    <a:pt x="0" y="0"/>
                  </a:moveTo>
                  <a:lnTo>
                    <a:pt x="1205969" y="0"/>
                  </a:lnTo>
                  <a:lnTo>
                    <a:pt x="1205969" y="71765"/>
                  </a:lnTo>
                  <a:lnTo>
                    <a:pt x="0" y="7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36295" y="6452859"/>
              <a:ext cx="1206500" cy="72390"/>
            </a:xfrm>
            <a:custGeom>
              <a:avLst/>
              <a:gdLst/>
              <a:ahLst/>
              <a:cxnLst/>
              <a:rect l="l" t="t" r="r" b="b"/>
              <a:pathLst>
                <a:path w="1206500" h="72390">
                  <a:moveTo>
                    <a:pt x="0" y="0"/>
                  </a:moveTo>
                  <a:lnTo>
                    <a:pt x="1205969" y="0"/>
                  </a:lnTo>
                  <a:lnTo>
                    <a:pt x="1205969" y="71765"/>
                  </a:lnTo>
                </a:path>
                <a:path w="1206500" h="72390">
                  <a:moveTo>
                    <a:pt x="0" y="7176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458" y="4117223"/>
              <a:ext cx="95250" cy="952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408" y="4117223"/>
              <a:ext cx="95250" cy="9525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2358" y="4117223"/>
              <a:ext cx="95250" cy="95250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263525" y="3752913"/>
            <a:ext cx="3312795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 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Order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Date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252423"/>
                </a:solidFill>
                <a:latin typeface="Trebuchet MS"/>
                <a:cs typeface="Trebuchet MS"/>
              </a:rPr>
              <a:t>Segment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738505" algn="l"/>
                <a:tab pos="1482725" algn="l"/>
                <a:tab pos="2219960" algn="l"/>
              </a:tabLst>
            </a:pPr>
            <a:r>
              <a:rPr sz="1000" spc="-10" dirty="0">
                <a:solidFill>
                  <a:srgbClr val="605D5C"/>
                </a:solidFill>
                <a:latin typeface="Arial Black"/>
                <a:cs typeface="Arial Black"/>
              </a:rPr>
              <a:t>Segment</a:t>
            </a:r>
            <a:r>
              <a:rPr sz="1000" dirty="0">
                <a:solidFill>
                  <a:srgbClr val="605D5C"/>
                </a:solidFill>
                <a:latin typeface="Arial Black"/>
                <a:cs typeface="Arial Black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Consumer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Corporate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Home</a:t>
            </a:r>
            <a:r>
              <a:rPr sz="1000" spc="8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Office</a:t>
            </a:r>
            <a:endParaRPr sz="1000">
              <a:latin typeface="Trebuchet MS"/>
              <a:cs typeface="Trebuchet MS"/>
            </a:endParaRPr>
          </a:p>
          <a:p>
            <a:pPr marL="226695">
              <a:lnSpc>
                <a:spcPct val="100000"/>
              </a:lnSpc>
              <a:spcBef>
                <a:spcPts val="65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0.4M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4CA9-6C7B-11B2-B52D-2CB3B874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219200"/>
            <a:ext cx="11753215" cy="2154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</a:t>
            </a:r>
            <a:r>
              <a:rPr lang="en-US" sz="2000" dirty="0">
                <a:highlight>
                  <a:srgbClr val="FF0000"/>
                </a:highlight>
              </a:rPr>
              <a:t>FINANCIAL HEALTH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DB20-EA27-C653-2AF4-2C50ED1E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894840"/>
            <a:ext cx="11384280" cy="41549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b="1" dirty="0">
                <a:highlight>
                  <a:srgbClr val="00FFFF"/>
                </a:highlight>
              </a:rPr>
              <a:t>SWOT ANALYSIS</a:t>
            </a:r>
          </a:p>
          <a:p>
            <a:r>
              <a:rPr lang="en-US" dirty="0"/>
              <a:t>1. TOTAL SALES ACROSS TIME TREND IS FOLLOWING THE PATH OF SINUSODIAL WAVE FORM WITH INCREASE AND DECREASE OF SALES GIVE INSIGHTS OF</a:t>
            </a:r>
          </a:p>
          <a:p>
            <a:endParaRPr lang="en-US" dirty="0"/>
          </a:p>
          <a:p>
            <a:r>
              <a:rPr lang="en-US" dirty="0"/>
              <a:t>                         a.) CYCLICAL TRENDS</a:t>
            </a:r>
          </a:p>
          <a:p>
            <a:r>
              <a:rPr lang="en-US" dirty="0"/>
              <a:t>                         b.) SEASONAL SALES</a:t>
            </a:r>
          </a:p>
          <a:p>
            <a:r>
              <a:rPr lang="en-US" dirty="0"/>
              <a:t>                         c.) CHRISTMAS SEASON </a:t>
            </a:r>
          </a:p>
          <a:p>
            <a:r>
              <a:rPr lang="en-US" dirty="0"/>
              <a:t>                         d.) BIG BILLION DAYS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highlight>
                  <a:srgbClr val="00FF00"/>
                </a:highlight>
              </a:rPr>
              <a:t>CONCLUSION:</a:t>
            </a:r>
          </a:p>
          <a:p>
            <a:r>
              <a:rPr lang="en-US" dirty="0"/>
              <a:t>         SALES ACROSS TIME IN TERMS OF CATEGORY IS EQUAL ,IT HOLDS 33.33% OF CONSUMER,CORPORATE,HOME OFFICE.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8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93BCC-31EF-6639-0205-F4C4B4F1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419225"/>
            <a:ext cx="9566275" cy="26327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         </a:t>
            </a:r>
            <a:r>
              <a:rPr lang="en-US" dirty="0">
                <a:highlight>
                  <a:srgbClr val="FF0000"/>
                </a:highlight>
              </a:rPr>
              <a:t>FINANCIAL HEALTH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2E10-554A-D3B0-FDB6-970BD411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682496"/>
            <a:ext cx="11384280" cy="6370975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highlight>
                  <a:srgbClr val="00FFFF"/>
                </a:highlight>
              </a:rPr>
              <a:t>PROFIT ACROSS TIME </a:t>
            </a:r>
            <a:r>
              <a:rPr lang="en-US" sz="2400" dirty="0"/>
              <a:t>:</a:t>
            </a:r>
          </a:p>
          <a:p>
            <a:r>
              <a:rPr lang="en-US" sz="2400" dirty="0"/>
              <a:t>       PROFIT IS 108K AND IS EQUALLY CONTRIBUTED ACROSS CORPORATE,HOME OFFICE,CONSUMER CATEGORIES.</a:t>
            </a:r>
          </a:p>
          <a:p>
            <a:r>
              <a:rPr lang="en-US" sz="2400" dirty="0"/>
              <a:t>       PROFIT CURVE IS LINEAR AND SIMILAR TO VERTICAL BAR CHART.</a:t>
            </a:r>
          </a:p>
          <a:p>
            <a:r>
              <a:rPr lang="en-US" sz="2400" dirty="0">
                <a:highlight>
                  <a:srgbClr val="00FF00"/>
                </a:highlight>
              </a:rPr>
              <a:t>AVERAGE PROFIT ACROSS TIME</a:t>
            </a:r>
            <a:r>
              <a:rPr lang="en-US" sz="2400" dirty="0"/>
              <a:t>:</a:t>
            </a:r>
          </a:p>
          <a:p>
            <a:r>
              <a:rPr lang="en-US" sz="2400" dirty="0"/>
              <a:t>      AVG PROFIT ACROSS 3 CATEGORIES IS 34K AND CONTINOUSLY INCREASING AND DECREASING ACROSS TIME .</a:t>
            </a:r>
          </a:p>
          <a:p>
            <a:r>
              <a:rPr lang="en-US" sz="2400" dirty="0"/>
              <a:t>       THIS     HOLD SIMILAR TO STACK AREA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3381390"/>
            <a:ext cx="6315075" cy="3705225"/>
            <a:chOff x="228600" y="3381390"/>
            <a:chExt cx="6315075" cy="3705225"/>
          </a:xfrm>
        </p:grpSpPr>
        <p:sp>
          <p:nvSpPr>
            <p:cNvPr id="5" name="object 5"/>
            <p:cNvSpPr/>
            <p:nvPr/>
          </p:nvSpPr>
          <p:spPr>
            <a:xfrm>
              <a:off x="228600" y="3381390"/>
              <a:ext cx="6315075" cy="3705225"/>
            </a:xfrm>
            <a:custGeom>
              <a:avLst/>
              <a:gdLst/>
              <a:ahLst/>
              <a:cxnLst/>
              <a:rect l="l" t="t" r="r" b="b"/>
              <a:pathLst>
                <a:path w="6315075" h="3705225">
                  <a:moveTo>
                    <a:pt x="6315075" y="3705225"/>
                  </a:moveTo>
                  <a:lnTo>
                    <a:pt x="0" y="3705225"/>
                  </a:lnTo>
                  <a:lnTo>
                    <a:pt x="0" y="0"/>
                  </a:lnTo>
                  <a:lnTo>
                    <a:pt x="6315075" y="0"/>
                  </a:lnTo>
                  <a:lnTo>
                    <a:pt x="6315075" y="370522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4870" y="5093271"/>
              <a:ext cx="5610225" cy="9525"/>
            </a:xfrm>
            <a:custGeom>
              <a:avLst/>
              <a:gdLst/>
              <a:ahLst/>
              <a:cxnLst/>
              <a:rect l="l" t="t" r="r" b="b"/>
              <a:pathLst>
                <a:path w="56102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6102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610225" h="9525">
                  <a:moveTo>
                    <a:pt x="238125" y="0"/>
                  </a:moveTo>
                  <a:lnTo>
                    <a:pt x="231152" y="0"/>
                  </a:lnTo>
                  <a:lnTo>
                    <a:pt x="231152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6102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6102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610225" h="9525">
                  <a:moveTo>
                    <a:pt x="866330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330" y="9525"/>
                  </a:lnTo>
                  <a:lnTo>
                    <a:pt x="866330" y="0"/>
                  </a:lnTo>
                  <a:close/>
                </a:path>
                <a:path w="56102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610225" h="9525">
                  <a:moveTo>
                    <a:pt x="1260119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0119" y="9525"/>
                  </a:lnTo>
                  <a:lnTo>
                    <a:pt x="1260119" y="0"/>
                  </a:lnTo>
                  <a:close/>
                </a:path>
                <a:path w="56102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610225" h="9525">
                  <a:moveTo>
                    <a:pt x="1609725" y="0"/>
                  </a:moveTo>
                  <a:lnTo>
                    <a:pt x="1609420" y="0"/>
                  </a:lnTo>
                  <a:lnTo>
                    <a:pt x="160942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6102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610225" h="9525">
                  <a:moveTo>
                    <a:pt x="2009775" y="0"/>
                  </a:moveTo>
                  <a:lnTo>
                    <a:pt x="2003196" y="0"/>
                  </a:lnTo>
                  <a:lnTo>
                    <a:pt x="2003196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6102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6102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6102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6102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610225" h="9525">
                  <a:moveTo>
                    <a:pt x="3032163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2163" y="9525"/>
                  </a:lnTo>
                  <a:lnTo>
                    <a:pt x="3032163" y="0"/>
                  </a:lnTo>
                  <a:close/>
                </a:path>
                <a:path w="56102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6102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610225" h="9525">
                  <a:moveTo>
                    <a:pt x="3781425" y="0"/>
                  </a:moveTo>
                  <a:lnTo>
                    <a:pt x="3775252" y="0"/>
                  </a:lnTo>
                  <a:lnTo>
                    <a:pt x="3775252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6102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56102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6102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610225" h="9525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5610225" h="9525">
                  <a:moveTo>
                    <a:pt x="4804219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04219" y="9525"/>
                  </a:lnTo>
                  <a:lnTo>
                    <a:pt x="4804219" y="0"/>
                  </a:lnTo>
                  <a:close/>
                </a:path>
                <a:path w="561022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5610225" h="9525">
                  <a:moveTo>
                    <a:pt x="5381625" y="0"/>
                  </a:moveTo>
                  <a:lnTo>
                    <a:pt x="5372100" y="0"/>
                  </a:lnTo>
                  <a:lnTo>
                    <a:pt x="5372100" y="9525"/>
                  </a:lnTo>
                  <a:lnTo>
                    <a:pt x="5381625" y="9525"/>
                  </a:lnTo>
                  <a:lnTo>
                    <a:pt x="5381625" y="0"/>
                  </a:lnTo>
                  <a:close/>
                </a:path>
                <a:path w="5610225" h="9525">
                  <a:moveTo>
                    <a:pt x="5553075" y="0"/>
                  </a:moveTo>
                  <a:lnTo>
                    <a:pt x="5547296" y="0"/>
                  </a:lnTo>
                  <a:lnTo>
                    <a:pt x="5547296" y="9525"/>
                  </a:lnTo>
                  <a:lnTo>
                    <a:pt x="5553075" y="9525"/>
                  </a:lnTo>
                  <a:lnTo>
                    <a:pt x="5553075" y="0"/>
                  </a:lnTo>
                  <a:close/>
                </a:path>
                <a:path w="5610225" h="9525">
                  <a:moveTo>
                    <a:pt x="5610225" y="0"/>
                  </a:moveTo>
                  <a:lnTo>
                    <a:pt x="5600700" y="0"/>
                  </a:lnTo>
                  <a:lnTo>
                    <a:pt x="5600700" y="9525"/>
                  </a:lnTo>
                  <a:lnTo>
                    <a:pt x="5610225" y="9525"/>
                  </a:lnTo>
                  <a:lnTo>
                    <a:pt x="56102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7867" y="4999134"/>
            <a:ext cx="304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EF008B"/>
                </a:solidFill>
                <a:latin typeface="Trebuchet MS"/>
                <a:cs typeface="Trebuchet MS"/>
              </a:rPr>
              <a:t>110K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4870" y="4424959"/>
            <a:ext cx="5610225" cy="344170"/>
          </a:xfrm>
          <a:custGeom>
            <a:avLst/>
            <a:gdLst/>
            <a:ahLst/>
            <a:cxnLst/>
            <a:rect l="l" t="t" r="r" b="b"/>
            <a:pathLst>
              <a:path w="5610225" h="344170">
                <a:moveTo>
                  <a:pt x="9525" y="334149"/>
                </a:moveTo>
                <a:lnTo>
                  <a:pt x="0" y="334149"/>
                </a:lnTo>
                <a:lnTo>
                  <a:pt x="0" y="343687"/>
                </a:lnTo>
                <a:lnTo>
                  <a:pt x="9525" y="343687"/>
                </a:lnTo>
                <a:lnTo>
                  <a:pt x="9525" y="334149"/>
                </a:lnTo>
                <a:close/>
              </a:path>
              <a:path w="5610225" h="34417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5610225" h="344170">
                <a:moveTo>
                  <a:pt x="66675" y="334149"/>
                </a:moveTo>
                <a:lnTo>
                  <a:pt x="57150" y="334149"/>
                </a:lnTo>
                <a:lnTo>
                  <a:pt x="57150" y="343687"/>
                </a:lnTo>
                <a:lnTo>
                  <a:pt x="66675" y="343687"/>
                </a:lnTo>
                <a:lnTo>
                  <a:pt x="66675" y="334149"/>
                </a:lnTo>
                <a:close/>
              </a:path>
              <a:path w="5610225" h="344170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  <a:path w="5610225" h="344170">
                <a:moveTo>
                  <a:pt x="238125" y="334149"/>
                </a:moveTo>
                <a:lnTo>
                  <a:pt x="231152" y="334149"/>
                </a:lnTo>
                <a:lnTo>
                  <a:pt x="231152" y="343687"/>
                </a:lnTo>
                <a:lnTo>
                  <a:pt x="238125" y="343687"/>
                </a:lnTo>
                <a:lnTo>
                  <a:pt x="238125" y="334149"/>
                </a:lnTo>
                <a:close/>
              </a:path>
              <a:path w="5610225" h="344170">
                <a:moveTo>
                  <a:pt x="238125" y="0"/>
                </a:moveTo>
                <a:lnTo>
                  <a:pt x="231152" y="0"/>
                </a:lnTo>
                <a:lnTo>
                  <a:pt x="231152" y="9525"/>
                </a:lnTo>
                <a:lnTo>
                  <a:pt x="238125" y="9525"/>
                </a:lnTo>
                <a:lnTo>
                  <a:pt x="238125" y="0"/>
                </a:lnTo>
                <a:close/>
              </a:path>
              <a:path w="5610225" h="344170">
                <a:moveTo>
                  <a:pt x="466725" y="334149"/>
                </a:moveTo>
                <a:lnTo>
                  <a:pt x="457200" y="334149"/>
                </a:lnTo>
                <a:lnTo>
                  <a:pt x="457200" y="343687"/>
                </a:lnTo>
                <a:lnTo>
                  <a:pt x="466725" y="343687"/>
                </a:lnTo>
                <a:lnTo>
                  <a:pt x="466725" y="334149"/>
                </a:lnTo>
                <a:close/>
              </a:path>
              <a:path w="5610225" h="344170">
                <a:moveTo>
                  <a:pt x="466725" y="0"/>
                </a:moveTo>
                <a:lnTo>
                  <a:pt x="457200" y="0"/>
                </a:lnTo>
                <a:lnTo>
                  <a:pt x="457200" y="9525"/>
                </a:lnTo>
                <a:lnTo>
                  <a:pt x="466725" y="9525"/>
                </a:lnTo>
                <a:lnTo>
                  <a:pt x="466725" y="0"/>
                </a:lnTo>
                <a:close/>
              </a:path>
              <a:path w="5610225" h="344170">
                <a:moveTo>
                  <a:pt x="638175" y="334149"/>
                </a:moveTo>
                <a:lnTo>
                  <a:pt x="628650" y="334149"/>
                </a:lnTo>
                <a:lnTo>
                  <a:pt x="628650" y="343687"/>
                </a:lnTo>
                <a:lnTo>
                  <a:pt x="638175" y="343687"/>
                </a:lnTo>
                <a:lnTo>
                  <a:pt x="638175" y="334149"/>
                </a:lnTo>
                <a:close/>
              </a:path>
              <a:path w="5610225" h="344170">
                <a:moveTo>
                  <a:pt x="638175" y="0"/>
                </a:moveTo>
                <a:lnTo>
                  <a:pt x="628650" y="0"/>
                </a:lnTo>
                <a:lnTo>
                  <a:pt x="628650" y="9525"/>
                </a:lnTo>
                <a:lnTo>
                  <a:pt x="638175" y="9525"/>
                </a:lnTo>
                <a:lnTo>
                  <a:pt x="638175" y="0"/>
                </a:lnTo>
                <a:close/>
              </a:path>
              <a:path w="5610225" h="344170">
                <a:moveTo>
                  <a:pt x="866330" y="334149"/>
                </a:moveTo>
                <a:lnTo>
                  <a:pt x="857250" y="334149"/>
                </a:lnTo>
                <a:lnTo>
                  <a:pt x="857250" y="343687"/>
                </a:lnTo>
                <a:lnTo>
                  <a:pt x="866330" y="343687"/>
                </a:lnTo>
                <a:lnTo>
                  <a:pt x="866330" y="334149"/>
                </a:lnTo>
                <a:close/>
              </a:path>
              <a:path w="5610225" h="344170">
                <a:moveTo>
                  <a:pt x="866330" y="0"/>
                </a:moveTo>
                <a:lnTo>
                  <a:pt x="857250" y="0"/>
                </a:lnTo>
                <a:lnTo>
                  <a:pt x="857250" y="9525"/>
                </a:lnTo>
                <a:lnTo>
                  <a:pt x="866330" y="9525"/>
                </a:lnTo>
                <a:lnTo>
                  <a:pt x="866330" y="0"/>
                </a:lnTo>
                <a:close/>
              </a:path>
              <a:path w="5610225" h="344170">
                <a:moveTo>
                  <a:pt x="1038225" y="334149"/>
                </a:moveTo>
                <a:lnTo>
                  <a:pt x="1028700" y="334149"/>
                </a:lnTo>
                <a:lnTo>
                  <a:pt x="1028700" y="343687"/>
                </a:lnTo>
                <a:lnTo>
                  <a:pt x="1038225" y="343687"/>
                </a:lnTo>
                <a:lnTo>
                  <a:pt x="1038225" y="334149"/>
                </a:lnTo>
                <a:close/>
              </a:path>
              <a:path w="5610225" h="344170">
                <a:moveTo>
                  <a:pt x="1038225" y="0"/>
                </a:moveTo>
                <a:lnTo>
                  <a:pt x="1028700" y="0"/>
                </a:lnTo>
                <a:lnTo>
                  <a:pt x="1028700" y="9525"/>
                </a:lnTo>
                <a:lnTo>
                  <a:pt x="1038225" y="9525"/>
                </a:lnTo>
                <a:lnTo>
                  <a:pt x="1038225" y="0"/>
                </a:lnTo>
                <a:close/>
              </a:path>
              <a:path w="5610225" h="344170">
                <a:moveTo>
                  <a:pt x="1260119" y="334149"/>
                </a:moveTo>
                <a:lnTo>
                  <a:pt x="1257300" y="334149"/>
                </a:lnTo>
                <a:lnTo>
                  <a:pt x="1257300" y="343687"/>
                </a:lnTo>
                <a:lnTo>
                  <a:pt x="1260119" y="343687"/>
                </a:lnTo>
                <a:lnTo>
                  <a:pt x="1260119" y="334149"/>
                </a:lnTo>
                <a:close/>
              </a:path>
              <a:path w="5610225" h="344170">
                <a:moveTo>
                  <a:pt x="1260119" y="0"/>
                </a:moveTo>
                <a:lnTo>
                  <a:pt x="1257300" y="0"/>
                </a:lnTo>
                <a:lnTo>
                  <a:pt x="1257300" y="9525"/>
                </a:lnTo>
                <a:lnTo>
                  <a:pt x="1260119" y="9525"/>
                </a:lnTo>
                <a:lnTo>
                  <a:pt x="1260119" y="0"/>
                </a:lnTo>
                <a:close/>
              </a:path>
              <a:path w="5610225" h="344170">
                <a:moveTo>
                  <a:pt x="1438275" y="334149"/>
                </a:moveTo>
                <a:lnTo>
                  <a:pt x="1428750" y="334149"/>
                </a:lnTo>
                <a:lnTo>
                  <a:pt x="1428750" y="343687"/>
                </a:lnTo>
                <a:lnTo>
                  <a:pt x="1438275" y="343687"/>
                </a:lnTo>
                <a:lnTo>
                  <a:pt x="1438275" y="334149"/>
                </a:lnTo>
                <a:close/>
              </a:path>
              <a:path w="5610225" h="344170">
                <a:moveTo>
                  <a:pt x="1438275" y="0"/>
                </a:moveTo>
                <a:lnTo>
                  <a:pt x="1428750" y="0"/>
                </a:lnTo>
                <a:lnTo>
                  <a:pt x="1428750" y="9525"/>
                </a:lnTo>
                <a:lnTo>
                  <a:pt x="1438275" y="9525"/>
                </a:lnTo>
                <a:lnTo>
                  <a:pt x="1438275" y="0"/>
                </a:lnTo>
                <a:close/>
              </a:path>
              <a:path w="5610225" h="344170">
                <a:moveTo>
                  <a:pt x="1609725" y="334149"/>
                </a:moveTo>
                <a:lnTo>
                  <a:pt x="1609420" y="334149"/>
                </a:lnTo>
                <a:lnTo>
                  <a:pt x="1609420" y="343687"/>
                </a:lnTo>
                <a:lnTo>
                  <a:pt x="1609725" y="343687"/>
                </a:lnTo>
                <a:lnTo>
                  <a:pt x="1609725" y="334149"/>
                </a:lnTo>
                <a:close/>
              </a:path>
              <a:path w="5610225" h="344170">
                <a:moveTo>
                  <a:pt x="1609725" y="0"/>
                </a:moveTo>
                <a:lnTo>
                  <a:pt x="1609420" y="0"/>
                </a:lnTo>
                <a:lnTo>
                  <a:pt x="1609420" y="9525"/>
                </a:lnTo>
                <a:lnTo>
                  <a:pt x="1609725" y="9525"/>
                </a:lnTo>
                <a:lnTo>
                  <a:pt x="1609725" y="0"/>
                </a:lnTo>
                <a:close/>
              </a:path>
              <a:path w="5610225" h="344170">
                <a:moveTo>
                  <a:pt x="1838325" y="334149"/>
                </a:moveTo>
                <a:lnTo>
                  <a:pt x="1828800" y="334149"/>
                </a:lnTo>
                <a:lnTo>
                  <a:pt x="1828800" y="343687"/>
                </a:lnTo>
                <a:lnTo>
                  <a:pt x="1838325" y="343687"/>
                </a:lnTo>
                <a:lnTo>
                  <a:pt x="1838325" y="334149"/>
                </a:lnTo>
                <a:close/>
              </a:path>
              <a:path w="5610225" h="344170">
                <a:moveTo>
                  <a:pt x="1838325" y="0"/>
                </a:moveTo>
                <a:lnTo>
                  <a:pt x="1828800" y="0"/>
                </a:lnTo>
                <a:lnTo>
                  <a:pt x="1828800" y="9525"/>
                </a:lnTo>
                <a:lnTo>
                  <a:pt x="1838325" y="9525"/>
                </a:lnTo>
                <a:lnTo>
                  <a:pt x="1838325" y="0"/>
                </a:lnTo>
                <a:close/>
              </a:path>
              <a:path w="5610225" h="344170">
                <a:moveTo>
                  <a:pt x="2009775" y="334149"/>
                </a:moveTo>
                <a:lnTo>
                  <a:pt x="2003196" y="334149"/>
                </a:lnTo>
                <a:lnTo>
                  <a:pt x="2003196" y="343687"/>
                </a:lnTo>
                <a:lnTo>
                  <a:pt x="2009775" y="343687"/>
                </a:lnTo>
                <a:lnTo>
                  <a:pt x="2009775" y="334149"/>
                </a:lnTo>
                <a:close/>
              </a:path>
              <a:path w="5610225" h="344170">
                <a:moveTo>
                  <a:pt x="2009775" y="0"/>
                </a:moveTo>
                <a:lnTo>
                  <a:pt x="2003196" y="0"/>
                </a:lnTo>
                <a:lnTo>
                  <a:pt x="2003196" y="9525"/>
                </a:lnTo>
                <a:lnTo>
                  <a:pt x="2009775" y="9525"/>
                </a:lnTo>
                <a:lnTo>
                  <a:pt x="2009775" y="0"/>
                </a:lnTo>
                <a:close/>
              </a:path>
              <a:path w="5610225" h="344170">
                <a:moveTo>
                  <a:pt x="2238375" y="334149"/>
                </a:moveTo>
                <a:lnTo>
                  <a:pt x="2228850" y="334149"/>
                </a:lnTo>
                <a:lnTo>
                  <a:pt x="2228850" y="343687"/>
                </a:lnTo>
                <a:lnTo>
                  <a:pt x="2238375" y="343687"/>
                </a:lnTo>
                <a:lnTo>
                  <a:pt x="2238375" y="334149"/>
                </a:lnTo>
                <a:close/>
              </a:path>
              <a:path w="5610225" h="344170">
                <a:moveTo>
                  <a:pt x="2238375" y="0"/>
                </a:moveTo>
                <a:lnTo>
                  <a:pt x="2228850" y="0"/>
                </a:lnTo>
                <a:lnTo>
                  <a:pt x="2228850" y="9525"/>
                </a:lnTo>
                <a:lnTo>
                  <a:pt x="2238375" y="9525"/>
                </a:lnTo>
                <a:lnTo>
                  <a:pt x="2238375" y="0"/>
                </a:lnTo>
                <a:close/>
              </a:path>
              <a:path w="5610225" h="344170">
                <a:moveTo>
                  <a:pt x="2409825" y="334149"/>
                </a:moveTo>
                <a:lnTo>
                  <a:pt x="2400300" y="334149"/>
                </a:lnTo>
                <a:lnTo>
                  <a:pt x="2400300" y="343687"/>
                </a:lnTo>
                <a:lnTo>
                  <a:pt x="2409825" y="343687"/>
                </a:lnTo>
                <a:lnTo>
                  <a:pt x="2409825" y="334149"/>
                </a:lnTo>
                <a:close/>
              </a:path>
              <a:path w="5610225" h="344170">
                <a:moveTo>
                  <a:pt x="2409825" y="0"/>
                </a:moveTo>
                <a:lnTo>
                  <a:pt x="2400300" y="0"/>
                </a:lnTo>
                <a:lnTo>
                  <a:pt x="2400300" y="9525"/>
                </a:lnTo>
                <a:lnTo>
                  <a:pt x="2409825" y="9525"/>
                </a:lnTo>
                <a:lnTo>
                  <a:pt x="2409825" y="0"/>
                </a:lnTo>
                <a:close/>
              </a:path>
              <a:path w="5610225" h="344170">
                <a:moveTo>
                  <a:pt x="2638425" y="334149"/>
                </a:moveTo>
                <a:lnTo>
                  <a:pt x="2628900" y="334149"/>
                </a:lnTo>
                <a:lnTo>
                  <a:pt x="2628900" y="343687"/>
                </a:lnTo>
                <a:lnTo>
                  <a:pt x="2638425" y="343687"/>
                </a:lnTo>
                <a:lnTo>
                  <a:pt x="2638425" y="334149"/>
                </a:lnTo>
                <a:close/>
              </a:path>
              <a:path w="5610225" h="344170">
                <a:moveTo>
                  <a:pt x="2638425" y="0"/>
                </a:moveTo>
                <a:lnTo>
                  <a:pt x="2628900" y="0"/>
                </a:lnTo>
                <a:lnTo>
                  <a:pt x="2628900" y="9525"/>
                </a:lnTo>
                <a:lnTo>
                  <a:pt x="2638425" y="9525"/>
                </a:lnTo>
                <a:lnTo>
                  <a:pt x="2638425" y="0"/>
                </a:lnTo>
                <a:close/>
              </a:path>
              <a:path w="5610225" h="344170">
                <a:moveTo>
                  <a:pt x="2809875" y="334149"/>
                </a:moveTo>
                <a:lnTo>
                  <a:pt x="2800350" y="334149"/>
                </a:lnTo>
                <a:lnTo>
                  <a:pt x="2800350" y="343687"/>
                </a:lnTo>
                <a:lnTo>
                  <a:pt x="2809875" y="343687"/>
                </a:lnTo>
                <a:lnTo>
                  <a:pt x="2809875" y="334149"/>
                </a:lnTo>
                <a:close/>
              </a:path>
              <a:path w="5610225" h="344170">
                <a:moveTo>
                  <a:pt x="2809875" y="0"/>
                </a:moveTo>
                <a:lnTo>
                  <a:pt x="2800350" y="0"/>
                </a:lnTo>
                <a:lnTo>
                  <a:pt x="28003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5610225" h="344170">
                <a:moveTo>
                  <a:pt x="3032163" y="334149"/>
                </a:moveTo>
                <a:lnTo>
                  <a:pt x="3028950" y="334149"/>
                </a:lnTo>
                <a:lnTo>
                  <a:pt x="3028950" y="343687"/>
                </a:lnTo>
                <a:lnTo>
                  <a:pt x="3032163" y="343687"/>
                </a:lnTo>
                <a:lnTo>
                  <a:pt x="3032163" y="334149"/>
                </a:lnTo>
                <a:close/>
              </a:path>
              <a:path w="5610225" h="344170">
                <a:moveTo>
                  <a:pt x="3032163" y="0"/>
                </a:moveTo>
                <a:lnTo>
                  <a:pt x="3028950" y="0"/>
                </a:lnTo>
                <a:lnTo>
                  <a:pt x="3028950" y="9525"/>
                </a:lnTo>
                <a:lnTo>
                  <a:pt x="3032163" y="9525"/>
                </a:lnTo>
                <a:lnTo>
                  <a:pt x="3032163" y="0"/>
                </a:lnTo>
                <a:close/>
              </a:path>
              <a:path w="5610225" h="344170">
                <a:moveTo>
                  <a:pt x="3209925" y="334149"/>
                </a:moveTo>
                <a:lnTo>
                  <a:pt x="3200400" y="334149"/>
                </a:lnTo>
                <a:lnTo>
                  <a:pt x="3200400" y="343687"/>
                </a:lnTo>
                <a:lnTo>
                  <a:pt x="3209925" y="343687"/>
                </a:lnTo>
                <a:lnTo>
                  <a:pt x="3209925" y="334149"/>
                </a:lnTo>
                <a:close/>
              </a:path>
              <a:path w="5610225" h="344170">
                <a:moveTo>
                  <a:pt x="3209925" y="0"/>
                </a:moveTo>
                <a:lnTo>
                  <a:pt x="3200400" y="0"/>
                </a:lnTo>
                <a:lnTo>
                  <a:pt x="3200400" y="9525"/>
                </a:lnTo>
                <a:lnTo>
                  <a:pt x="3209925" y="9525"/>
                </a:lnTo>
                <a:lnTo>
                  <a:pt x="3209925" y="0"/>
                </a:lnTo>
                <a:close/>
              </a:path>
              <a:path w="5610225" h="344170">
                <a:moveTo>
                  <a:pt x="3609975" y="334149"/>
                </a:moveTo>
                <a:lnTo>
                  <a:pt x="3600450" y="334149"/>
                </a:lnTo>
                <a:lnTo>
                  <a:pt x="3600450" y="343687"/>
                </a:lnTo>
                <a:lnTo>
                  <a:pt x="3609975" y="343687"/>
                </a:lnTo>
                <a:lnTo>
                  <a:pt x="3609975" y="334149"/>
                </a:lnTo>
                <a:close/>
              </a:path>
              <a:path w="5610225" h="344170">
                <a:moveTo>
                  <a:pt x="3609975" y="0"/>
                </a:moveTo>
                <a:lnTo>
                  <a:pt x="3600450" y="0"/>
                </a:lnTo>
                <a:lnTo>
                  <a:pt x="3600450" y="9525"/>
                </a:lnTo>
                <a:lnTo>
                  <a:pt x="3609975" y="9525"/>
                </a:lnTo>
                <a:lnTo>
                  <a:pt x="3609975" y="0"/>
                </a:lnTo>
                <a:close/>
              </a:path>
              <a:path w="5610225" h="344170">
                <a:moveTo>
                  <a:pt x="3781425" y="334149"/>
                </a:moveTo>
                <a:lnTo>
                  <a:pt x="3775252" y="334149"/>
                </a:lnTo>
                <a:lnTo>
                  <a:pt x="3775252" y="343687"/>
                </a:lnTo>
                <a:lnTo>
                  <a:pt x="3781425" y="343687"/>
                </a:lnTo>
                <a:lnTo>
                  <a:pt x="3781425" y="334149"/>
                </a:lnTo>
                <a:close/>
              </a:path>
              <a:path w="5610225" h="344170">
                <a:moveTo>
                  <a:pt x="3781425" y="0"/>
                </a:moveTo>
                <a:lnTo>
                  <a:pt x="3775252" y="0"/>
                </a:lnTo>
                <a:lnTo>
                  <a:pt x="3775252" y="9525"/>
                </a:lnTo>
                <a:lnTo>
                  <a:pt x="3781425" y="9525"/>
                </a:lnTo>
                <a:lnTo>
                  <a:pt x="3781425" y="0"/>
                </a:lnTo>
                <a:close/>
              </a:path>
              <a:path w="5610225" h="344170">
                <a:moveTo>
                  <a:pt x="4010025" y="334149"/>
                </a:moveTo>
                <a:lnTo>
                  <a:pt x="4000500" y="334149"/>
                </a:lnTo>
                <a:lnTo>
                  <a:pt x="4000500" y="343687"/>
                </a:lnTo>
                <a:lnTo>
                  <a:pt x="4010025" y="343687"/>
                </a:lnTo>
                <a:lnTo>
                  <a:pt x="4010025" y="334149"/>
                </a:lnTo>
                <a:close/>
              </a:path>
              <a:path w="5610225" h="344170">
                <a:moveTo>
                  <a:pt x="4010025" y="0"/>
                </a:moveTo>
                <a:lnTo>
                  <a:pt x="4000500" y="0"/>
                </a:lnTo>
                <a:lnTo>
                  <a:pt x="4000500" y="9525"/>
                </a:lnTo>
                <a:lnTo>
                  <a:pt x="4010025" y="9525"/>
                </a:lnTo>
                <a:lnTo>
                  <a:pt x="4010025" y="0"/>
                </a:lnTo>
                <a:close/>
              </a:path>
              <a:path w="5610225" h="344170">
                <a:moveTo>
                  <a:pt x="4181475" y="334149"/>
                </a:moveTo>
                <a:lnTo>
                  <a:pt x="4171950" y="334149"/>
                </a:lnTo>
                <a:lnTo>
                  <a:pt x="4171950" y="343687"/>
                </a:lnTo>
                <a:lnTo>
                  <a:pt x="4181475" y="343687"/>
                </a:lnTo>
                <a:lnTo>
                  <a:pt x="4181475" y="334149"/>
                </a:lnTo>
                <a:close/>
              </a:path>
              <a:path w="5610225" h="344170">
                <a:moveTo>
                  <a:pt x="4181475" y="0"/>
                </a:moveTo>
                <a:lnTo>
                  <a:pt x="4171950" y="0"/>
                </a:lnTo>
                <a:lnTo>
                  <a:pt x="4171950" y="9525"/>
                </a:lnTo>
                <a:lnTo>
                  <a:pt x="4181475" y="9525"/>
                </a:lnTo>
                <a:lnTo>
                  <a:pt x="4181475" y="0"/>
                </a:lnTo>
                <a:close/>
              </a:path>
              <a:path w="5610225" h="344170">
                <a:moveTo>
                  <a:pt x="4410075" y="334149"/>
                </a:moveTo>
                <a:lnTo>
                  <a:pt x="4400550" y="334149"/>
                </a:lnTo>
                <a:lnTo>
                  <a:pt x="4400550" y="343687"/>
                </a:lnTo>
                <a:lnTo>
                  <a:pt x="4410075" y="343687"/>
                </a:lnTo>
                <a:lnTo>
                  <a:pt x="4410075" y="334149"/>
                </a:lnTo>
                <a:close/>
              </a:path>
              <a:path w="5610225" h="344170">
                <a:moveTo>
                  <a:pt x="4410075" y="0"/>
                </a:moveTo>
                <a:lnTo>
                  <a:pt x="4400550" y="0"/>
                </a:lnTo>
                <a:lnTo>
                  <a:pt x="4400550" y="9525"/>
                </a:lnTo>
                <a:lnTo>
                  <a:pt x="4410075" y="9525"/>
                </a:lnTo>
                <a:lnTo>
                  <a:pt x="4410075" y="0"/>
                </a:lnTo>
                <a:close/>
              </a:path>
              <a:path w="5610225" h="344170">
                <a:moveTo>
                  <a:pt x="4581525" y="334149"/>
                </a:moveTo>
                <a:lnTo>
                  <a:pt x="4572000" y="334149"/>
                </a:lnTo>
                <a:lnTo>
                  <a:pt x="4572000" y="343687"/>
                </a:lnTo>
                <a:lnTo>
                  <a:pt x="4581525" y="343687"/>
                </a:lnTo>
                <a:lnTo>
                  <a:pt x="4581525" y="334149"/>
                </a:lnTo>
                <a:close/>
              </a:path>
              <a:path w="5610225" h="344170">
                <a:moveTo>
                  <a:pt x="4581525" y="0"/>
                </a:moveTo>
                <a:lnTo>
                  <a:pt x="4572000" y="0"/>
                </a:lnTo>
                <a:lnTo>
                  <a:pt x="4572000" y="9525"/>
                </a:lnTo>
                <a:lnTo>
                  <a:pt x="4581525" y="9525"/>
                </a:lnTo>
                <a:lnTo>
                  <a:pt x="4581525" y="0"/>
                </a:lnTo>
                <a:close/>
              </a:path>
              <a:path w="5610225" h="344170">
                <a:moveTo>
                  <a:pt x="4804219" y="334149"/>
                </a:moveTo>
                <a:lnTo>
                  <a:pt x="4800600" y="334149"/>
                </a:lnTo>
                <a:lnTo>
                  <a:pt x="4800600" y="343687"/>
                </a:lnTo>
                <a:lnTo>
                  <a:pt x="4804219" y="343687"/>
                </a:lnTo>
                <a:lnTo>
                  <a:pt x="4804219" y="334149"/>
                </a:lnTo>
                <a:close/>
              </a:path>
              <a:path w="5610225" h="344170">
                <a:moveTo>
                  <a:pt x="4804219" y="0"/>
                </a:moveTo>
                <a:lnTo>
                  <a:pt x="4800600" y="0"/>
                </a:lnTo>
                <a:lnTo>
                  <a:pt x="4800600" y="9525"/>
                </a:lnTo>
                <a:lnTo>
                  <a:pt x="4804219" y="9525"/>
                </a:lnTo>
                <a:lnTo>
                  <a:pt x="4804219" y="0"/>
                </a:lnTo>
                <a:close/>
              </a:path>
              <a:path w="5610225" h="344170">
                <a:moveTo>
                  <a:pt x="4981575" y="334149"/>
                </a:moveTo>
                <a:lnTo>
                  <a:pt x="4972050" y="334149"/>
                </a:lnTo>
                <a:lnTo>
                  <a:pt x="4972050" y="343687"/>
                </a:lnTo>
                <a:lnTo>
                  <a:pt x="4981575" y="343687"/>
                </a:lnTo>
                <a:lnTo>
                  <a:pt x="4981575" y="334149"/>
                </a:lnTo>
                <a:close/>
              </a:path>
              <a:path w="5610225" h="344170">
                <a:moveTo>
                  <a:pt x="4981575" y="0"/>
                </a:moveTo>
                <a:lnTo>
                  <a:pt x="4972050" y="0"/>
                </a:lnTo>
                <a:lnTo>
                  <a:pt x="4972050" y="9525"/>
                </a:lnTo>
                <a:lnTo>
                  <a:pt x="4981575" y="9525"/>
                </a:lnTo>
                <a:lnTo>
                  <a:pt x="4981575" y="0"/>
                </a:lnTo>
                <a:close/>
              </a:path>
              <a:path w="5610225" h="344170">
                <a:moveTo>
                  <a:pt x="5381625" y="334149"/>
                </a:moveTo>
                <a:lnTo>
                  <a:pt x="5372100" y="334149"/>
                </a:lnTo>
                <a:lnTo>
                  <a:pt x="5372100" y="343687"/>
                </a:lnTo>
                <a:lnTo>
                  <a:pt x="5381625" y="343687"/>
                </a:lnTo>
                <a:lnTo>
                  <a:pt x="5381625" y="334149"/>
                </a:lnTo>
                <a:close/>
              </a:path>
              <a:path w="5610225" h="344170">
                <a:moveTo>
                  <a:pt x="5381625" y="0"/>
                </a:moveTo>
                <a:lnTo>
                  <a:pt x="5372100" y="0"/>
                </a:lnTo>
                <a:lnTo>
                  <a:pt x="5372100" y="9525"/>
                </a:lnTo>
                <a:lnTo>
                  <a:pt x="5381625" y="9525"/>
                </a:lnTo>
                <a:lnTo>
                  <a:pt x="5381625" y="0"/>
                </a:lnTo>
                <a:close/>
              </a:path>
              <a:path w="5610225" h="344170">
                <a:moveTo>
                  <a:pt x="5553075" y="334149"/>
                </a:moveTo>
                <a:lnTo>
                  <a:pt x="5547296" y="334149"/>
                </a:lnTo>
                <a:lnTo>
                  <a:pt x="5547296" y="343687"/>
                </a:lnTo>
                <a:lnTo>
                  <a:pt x="5553075" y="343687"/>
                </a:lnTo>
                <a:lnTo>
                  <a:pt x="5553075" y="334149"/>
                </a:lnTo>
                <a:close/>
              </a:path>
              <a:path w="5610225" h="344170">
                <a:moveTo>
                  <a:pt x="5553075" y="0"/>
                </a:moveTo>
                <a:lnTo>
                  <a:pt x="5547296" y="0"/>
                </a:lnTo>
                <a:lnTo>
                  <a:pt x="5547296" y="9525"/>
                </a:lnTo>
                <a:lnTo>
                  <a:pt x="5553075" y="9525"/>
                </a:lnTo>
                <a:lnTo>
                  <a:pt x="5553075" y="0"/>
                </a:lnTo>
                <a:close/>
              </a:path>
              <a:path w="5610225" h="344170">
                <a:moveTo>
                  <a:pt x="5610225" y="334149"/>
                </a:moveTo>
                <a:lnTo>
                  <a:pt x="5600700" y="334149"/>
                </a:lnTo>
                <a:lnTo>
                  <a:pt x="5600700" y="343687"/>
                </a:lnTo>
                <a:lnTo>
                  <a:pt x="5610225" y="343687"/>
                </a:lnTo>
                <a:lnTo>
                  <a:pt x="5610225" y="334149"/>
                </a:lnTo>
                <a:close/>
              </a:path>
              <a:path w="5610225" h="344170">
                <a:moveTo>
                  <a:pt x="5610225" y="0"/>
                </a:moveTo>
                <a:lnTo>
                  <a:pt x="5600700" y="0"/>
                </a:lnTo>
                <a:lnTo>
                  <a:pt x="5600700" y="9525"/>
                </a:lnTo>
                <a:lnTo>
                  <a:pt x="5610225" y="9525"/>
                </a:lnTo>
                <a:lnTo>
                  <a:pt x="56102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867" y="4664982"/>
            <a:ext cx="304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EF008B"/>
                </a:solidFill>
                <a:latin typeface="Trebuchet MS"/>
                <a:cs typeface="Trebuchet MS"/>
              </a:rPr>
              <a:t>112K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867" y="4330829"/>
            <a:ext cx="304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EF008B"/>
                </a:solidFill>
                <a:latin typeface="Trebuchet MS"/>
                <a:cs typeface="Trebuchet MS"/>
              </a:rPr>
              <a:t>114K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0185" y="6769740"/>
            <a:ext cx="260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625" y="4160590"/>
            <a:ext cx="177800" cy="1198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Profit,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Cou…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377" y="5405060"/>
            <a:ext cx="5494020" cy="73533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Avondale</a:t>
            </a:r>
            <a:endParaRPr sz="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Bullhead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City</a:t>
            </a:r>
            <a:endParaRPr sz="900">
              <a:latin typeface="Trebuchet MS"/>
              <a:cs typeface="Trebuchet MS"/>
            </a:endParaRPr>
          </a:p>
          <a:p>
            <a:pPr marL="278130" marR="5080" indent="-9525" algn="r">
              <a:lnSpc>
                <a:spcPct val="1436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Chandler Gilbert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Glendale</a:t>
            </a:r>
            <a:endParaRPr sz="900">
              <a:latin typeface="Trebuchet MS"/>
              <a:cs typeface="Trebuchet MS"/>
            </a:endParaRPr>
          </a:p>
          <a:p>
            <a:pPr marL="160655" marR="5080" indent="292100" algn="r">
              <a:lnSpc>
                <a:spcPct val="1436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Mesa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Peoria Phoenix Scottsdale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Sierra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Vista</a:t>
            </a:r>
            <a:endParaRPr sz="900">
              <a:latin typeface="Trebuchet MS"/>
              <a:cs typeface="Trebuchet MS"/>
            </a:endParaRPr>
          </a:p>
          <a:p>
            <a:pPr marL="274320" marR="5080" indent="113030" algn="r">
              <a:lnSpc>
                <a:spcPct val="143600"/>
              </a:lnSpc>
            </a:pPr>
            <a:r>
              <a:rPr sz="900" spc="-40" dirty="0">
                <a:solidFill>
                  <a:srgbClr val="605D5C"/>
                </a:solidFill>
                <a:latin typeface="Trebuchet MS"/>
                <a:cs typeface="Trebuchet MS"/>
              </a:rPr>
              <a:t>Tempe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Tucson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Yuma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Anaheim Antioch</a:t>
            </a:r>
            <a:endParaRPr sz="900">
              <a:latin typeface="Trebuchet MS"/>
              <a:cs typeface="Trebuchet MS"/>
            </a:endParaRPr>
          </a:p>
          <a:p>
            <a:pPr marL="169545" marR="5080" indent="-66040" algn="r">
              <a:lnSpc>
                <a:spcPct val="143500"/>
              </a:lnSpc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Apple</a:t>
            </a:r>
            <a:r>
              <a:rPr sz="900" spc="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605D5C"/>
                </a:solidFill>
                <a:latin typeface="Trebuchet MS"/>
                <a:cs typeface="Trebuchet MS"/>
              </a:rPr>
              <a:t>Valley 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Bakersfield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Brentwood Burbank</a:t>
            </a:r>
            <a:endParaRPr sz="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Camarillo</a:t>
            </a:r>
            <a:endParaRPr sz="900">
              <a:latin typeface="Trebuchet MS"/>
              <a:cs typeface="Trebuchet MS"/>
            </a:endParaRPr>
          </a:p>
          <a:p>
            <a:pPr marL="12700" marR="5080" indent="426084" algn="r">
              <a:lnSpc>
                <a:spcPct val="1435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Chico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Chula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Vista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Citrus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Heights</a:t>
            </a:r>
            <a:endParaRPr sz="900">
              <a:latin typeface="Trebuchet MS"/>
              <a:cs typeface="Trebuchet MS"/>
            </a:endParaRPr>
          </a:p>
          <a:p>
            <a:pPr marL="138430" marR="5080" indent="96520" algn="r">
              <a:lnSpc>
                <a:spcPct val="1436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Coachella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Concord </a:t>
            </a: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Costa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Mesa</a:t>
            </a:r>
            <a:endParaRPr sz="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Danville</a:t>
            </a:r>
            <a:endParaRPr sz="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Davis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2257" y="5386060"/>
            <a:ext cx="5522595" cy="1381125"/>
            <a:chOff x="922257" y="5386060"/>
            <a:chExt cx="5522595" cy="1381125"/>
          </a:xfrm>
        </p:grpSpPr>
        <p:sp>
          <p:nvSpPr>
            <p:cNvPr id="15" name="object 15"/>
            <p:cNvSpPr/>
            <p:nvPr/>
          </p:nvSpPr>
          <p:spPr>
            <a:xfrm>
              <a:off x="922248" y="5386070"/>
              <a:ext cx="5522595" cy="981075"/>
            </a:xfrm>
            <a:custGeom>
              <a:avLst/>
              <a:gdLst/>
              <a:ahLst/>
              <a:cxnLst/>
              <a:rect l="l" t="t" r="r" b="b"/>
              <a:pathLst>
                <a:path w="5522595" h="98107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5522595" h="98107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5522595" h="98107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5522595" h="98107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5522595" h="9810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5522595" h="9810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5522595" h="9810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5522595" h="9810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5522595" h="9810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5522595" h="9810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5522595" h="9810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5522595" h="9810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5522595" h="9810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5522595" h="9810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5522595" h="9810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5522595" h="9810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5522595" h="9810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5522595" h="9810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522595" h="981075">
                  <a:moveTo>
                    <a:pt x="2569159" y="971550"/>
                  </a:moveTo>
                  <a:lnTo>
                    <a:pt x="2559634" y="971550"/>
                  </a:lnTo>
                  <a:lnTo>
                    <a:pt x="2559634" y="981075"/>
                  </a:lnTo>
                  <a:lnTo>
                    <a:pt x="2569159" y="981075"/>
                  </a:lnTo>
                  <a:lnTo>
                    <a:pt x="2569159" y="971550"/>
                  </a:lnTo>
                  <a:close/>
                </a:path>
                <a:path w="5522595" h="981075">
                  <a:moveTo>
                    <a:pt x="2569159" y="914400"/>
                  </a:moveTo>
                  <a:lnTo>
                    <a:pt x="2559634" y="914400"/>
                  </a:lnTo>
                  <a:lnTo>
                    <a:pt x="2559634" y="923925"/>
                  </a:lnTo>
                  <a:lnTo>
                    <a:pt x="2569159" y="923925"/>
                  </a:lnTo>
                  <a:lnTo>
                    <a:pt x="2569159" y="914400"/>
                  </a:lnTo>
                  <a:close/>
                </a:path>
                <a:path w="5522595" h="981075">
                  <a:moveTo>
                    <a:pt x="2569159" y="857250"/>
                  </a:moveTo>
                  <a:lnTo>
                    <a:pt x="2559634" y="857250"/>
                  </a:lnTo>
                  <a:lnTo>
                    <a:pt x="2559634" y="866775"/>
                  </a:lnTo>
                  <a:lnTo>
                    <a:pt x="2569159" y="866775"/>
                  </a:lnTo>
                  <a:lnTo>
                    <a:pt x="2569159" y="857250"/>
                  </a:lnTo>
                  <a:close/>
                </a:path>
                <a:path w="5522595" h="981075">
                  <a:moveTo>
                    <a:pt x="2569159" y="800100"/>
                  </a:moveTo>
                  <a:lnTo>
                    <a:pt x="2559634" y="800100"/>
                  </a:lnTo>
                  <a:lnTo>
                    <a:pt x="2559634" y="809625"/>
                  </a:lnTo>
                  <a:lnTo>
                    <a:pt x="2569159" y="809625"/>
                  </a:lnTo>
                  <a:lnTo>
                    <a:pt x="2569159" y="800100"/>
                  </a:lnTo>
                  <a:close/>
                </a:path>
                <a:path w="5522595" h="981075">
                  <a:moveTo>
                    <a:pt x="2569159" y="742950"/>
                  </a:moveTo>
                  <a:lnTo>
                    <a:pt x="2559634" y="742950"/>
                  </a:lnTo>
                  <a:lnTo>
                    <a:pt x="2559634" y="752475"/>
                  </a:lnTo>
                  <a:lnTo>
                    <a:pt x="2569159" y="752475"/>
                  </a:lnTo>
                  <a:lnTo>
                    <a:pt x="2569159" y="742950"/>
                  </a:lnTo>
                  <a:close/>
                </a:path>
                <a:path w="5522595" h="981075">
                  <a:moveTo>
                    <a:pt x="2569159" y="685800"/>
                  </a:moveTo>
                  <a:lnTo>
                    <a:pt x="2559634" y="685800"/>
                  </a:lnTo>
                  <a:lnTo>
                    <a:pt x="2559634" y="695325"/>
                  </a:lnTo>
                  <a:lnTo>
                    <a:pt x="2569159" y="695325"/>
                  </a:lnTo>
                  <a:lnTo>
                    <a:pt x="2569159" y="685800"/>
                  </a:lnTo>
                  <a:close/>
                </a:path>
                <a:path w="5522595" h="981075">
                  <a:moveTo>
                    <a:pt x="2569159" y="628650"/>
                  </a:moveTo>
                  <a:lnTo>
                    <a:pt x="2559634" y="628650"/>
                  </a:lnTo>
                  <a:lnTo>
                    <a:pt x="2559634" y="638175"/>
                  </a:lnTo>
                  <a:lnTo>
                    <a:pt x="2569159" y="638175"/>
                  </a:lnTo>
                  <a:lnTo>
                    <a:pt x="2569159" y="628650"/>
                  </a:lnTo>
                  <a:close/>
                </a:path>
                <a:path w="5522595" h="981075">
                  <a:moveTo>
                    <a:pt x="2569159" y="571500"/>
                  </a:moveTo>
                  <a:lnTo>
                    <a:pt x="2559634" y="571500"/>
                  </a:lnTo>
                  <a:lnTo>
                    <a:pt x="2559634" y="581025"/>
                  </a:lnTo>
                  <a:lnTo>
                    <a:pt x="2569159" y="581025"/>
                  </a:lnTo>
                  <a:lnTo>
                    <a:pt x="2569159" y="571500"/>
                  </a:lnTo>
                  <a:close/>
                </a:path>
                <a:path w="5522595" h="981075">
                  <a:moveTo>
                    <a:pt x="2569159" y="514350"/>
                  </a:moveTo>
                  <a:lnTo>
                    <a:pt x="2559634" y="514350"/>
                  </a:lnTo>
                  <a:lnTo>
                    <a:pt x="2559634" y="523875"/>
                  </a:lnTo>
                  <a:lnTo>
                    <a:pt x="2569159" y="523875"/>
                  </a:lnTo>
                  <a:lnTo>
                    <a:pt x="2569159" y="514350"/>
                  </a:lnTo>
                  <a:close/>
                </a:path>
                <a:path w="5522595" h="981075">
                  <a:moveTo>
                    <a:pt x="2569159" y="457200"/>
                  </a:moveTo>
                  <a:lnTo>
                    <a:pt x="2559634" y="457200"/>
                  </a:lnTo>
                  <a:lnTo>
                    <a:pt x="2559634" y="466725"/>
                  </a:lnTo>
                  <a:lnTo>
                    <a:pt x="2569159" y="466725"/>
                  </a:lnTo>
                  <a:lnTo>
                    <a:pt x="2569159" y="457200"/>
                  </a:lnTo>
                  <a:close/>
                </a:path>
                <a:path w="5522595" h="981075">
                  <a:moveTo>
                    <a:pt x="2569159" y="400050"/>
                  </a:moveTo>
                  <a:lnTo>
                    <a:pt x="2559634" y="400050"/>
                  </a:lnTo>
                  <a:lnTo>
                    <a:pt x="2559634" y="409575"/>
                  </a:lnTo>
                  <a:lnTo>
                    <a:pt x="2569159" y="409575"/>
                  </a:lnTo>
                  <a:lnTo>
                    <a:pt x="2569159" y="400050"/>
                  </a:lnTo>
                  <a:close/>
                </a:path>
                <a:path w="5522595" h="981075">
                  <a:moveTo>
                    <a:pt x="2569159" y="342900"/>
                  </a:moveTo>
                  <a:lnTo>
                    <a:pt x="2559634" y="342900"/>
                  </a:lnTo>
                  <a:lnTo>
                    <a:pt x="2559634" y="352425"/>
                  </a:lnTo>
                  <a:lnTo>
                    <a:pt x="2569159" y="352425"/>
                  </a:lnTo>
                  <a:lnTo>
                    <a:pt x="2569159" y="342900"/>
                  </a:lnTo>
                  <a:close/>
                </a:path>
                <a:path w="5522595" h="981075">
                  <a:moveTo>
                    <a:pt x="2569159" y="285750"/>
                  </a:moveTo>
                  <a:lnTo>
                    <a:pt x="2559634" y="285750"/>
                  </a:lnTo>
                  <a:lnTo>
                    <a:pt x="2559634" y="295275"/>
                  </a:lnTo>
                  <a:lnTo>
                    <a:pt x="2569159" y="295275"/>
                  </a:lnTo>
                  <a:lnTo>
                    <a:pt x="2569159" y="285750"/>
                  </a:lnTo>
                  <a:close/>
                </a:path>
                <a:path w="5522595" h="981075">
                  <a:moveTo>
                    <a:pt x="2569159" y="228600"/>
                  </a:moveTo>
                  <a:lnTo>
                    <a:pt x="2559634" y="228600"/>
                  </a:lnTo>
                  <a:lnTo>
                    <a:pt x="2559634" y="238125"/>
                  </a:lnTo>
                  <a:lnTo>
                    <a:pt x="2569159" y="238125"/>
                  </a:lnTo>
                  <a:lnTo>
                    <a:pt x="2569159" y="228600"/>
                  </a:lnTo>
                  <a:close/>
                </a:path>
                <a:path w="5522595" h="981075">
                  <a:moveTo>
                    <a:pt x="2569159" y="171450"/>
                  </a:moveTo>
                  <a:lnTo>
                    <a:pt x="2559634" y="171450"/>
                  </a:lnTo>
                  <a:lnTo>
                    <a:pt x="2559634" y="180975"/>
                  </a:lnTo>
                  <a:lnTo>
                    <a:pt x="2569159" y="180975"/>
                  </a:lnTo>
                  <a:lnTo>
                    <a:pt x="2569159" y="171450"/>
                  </a:lnTo>
                  <a:close/>
                </a:path>
                <a:path w="5522595" h="981075">
                  <a:moveTo>
                    <a:pt x="2569159" y="114300"/>
                  </a:moveTo>
                  <a:lnTo>
                    <a:pt x="2559634" y="114300"/>
                  </a:lnTo>
                  <a:lnTo>
                    <a:pt x="2559634" y="123825"/>
                  </a:lnTo>
                  <a:lnTo>
                    <a:pt x="2569159" y="123825"/>
                  </a:lnTo>
                  <a:lnTo>
                    <a:pt x="2569159" y="114300"/>
                  </a:lnTo>
                  <a:close/>
                </a:path>
                <a:path w="5522595" h="981075">
                  <a:moveTo>
                    <a:pt x="2569159" y="57150"/>
                  </a:moveTo>
                  <a:lnTo>
                    <a:pt x="2559634" y="57150"/>
                  </a:lnTo>
                  <a:lnTo>
                    <a:pt x="2559634" y="66675"/>
                  </a:lnTo>
                  <a:lnTo>
                    <a:pt x="2569159" y="66675"/>
                  </a:lnTo>
                  <a:lnTo>
                    <a:pt x="2569159" y="57150"/>
                  </a:lnTo>
                  <a:close/>
                </a:path>
                <a:path w="5522595" h="981075">
                  <a:moveTo>
                    <a:pt x="2569159" y="0"/>
                  </a:moveTo>
                  <a:lnTo>
                    <a:pt x="2559634" y="0"/>
                  </a:lnTo>
                  <a:lnTo>
                    <a:pt x="2559634" y="9525"/>
                  </a:lnTo>
                  <a:lnTo>
                    <a:pt x="2569159" y="9525"/>
                  </a:lnTo>
                  <a:lnTo>
                    <a:pt x="2569159" y="0"/>
                  </a:lnTo>
                  <a:close/>
                </a:path>
                <a:path w="5522595" h="981075">
                  <a:moveTo>
                    <a:pt x="5522582" y="971550"/>
                  </a:moveTo>
                  <a:lnTo>
                    <a:pt x="5513057" y="971550"/>
                  </a:lnTo>
                  <a:lnTo>
                    <a:pt x="5513057" y="981075"/>
                  </a:lnTo>
                  <a:lnTo>
                    <a:pt x="5522582" y="981075"/>
                  </a:lnTo>
                  <a:lnTo>
                    <a:pt x="5522582" y="971550"/>
                  </a:lnTo>
                  <a:close/>
                </a:path>
                <a:path w="5522595" h="981075">
                  <a:moveTo>
                    <a:pt x="5522582" y="914400"/>
                  </a:moveTo>
                  <a:lnTo>
                    <a:pt x="5513057" y="914400"/>
                  </a:lnTo>
                  <a:lnTo>
                    <a:pt x="5513057" y="923925"/>
                  </a:lnTo>
                  <a:lnTo>
                    <a:pt x="5522582" y="923925"/>
                  </a:lnTo>
                  <a:lnTo>
                    <a:pt x="5522582" y="914400"/>
                  </a:lnTo>
                  <a:close/>
                </a:path>
                <a:path w="5522595" h="981075">
                  <a:moveTo>
                    <a:pt x="5522582" y="857250"/>
                  </a:moveTo>
                  <a:lnTo>
                    <a:pt x="5513057" y="857250"/>
                  </a:lnTo>
                  <a:lnTo>
                    <a:pt x="5513057" y="866775"/>
                  </a:lnTo>
                  <a:lnTo>
                    <a:pt x="5522582" y="866775"/>
                  </a:lnTo>
                  <a:lnTo>
                    <a:pt x="5522582" y="857250"/>
                  </a:lnTo>
                  <a:close/>
                </a:path>
                <a:path w="5522595" h="981075">
                  <a:moveTo>
                    <a:pt x="5522582" y="800100"/>
                  </a:moveTo>
                  <a:lnTo>
                    <a:pt x="5513057" y="800100"/>
                  </a:lnTo>
                  <a:lnTo>
                    <a:pt x="5513057" y="809625"/>
                  </a:lnTo>
                  <a:lnTo>
                    <a:pt x="5522582" y="809625"/>
                  </a:lnTo>
                  <a:lnTo>
                    <a:pt x="5522582" y="800100"/>
                  </a:lnTo>
                  <a:close/>
                </a:path>
                <a:path w="5522595" h="981075">
                  <a:moveTo>
                    <a:pt x="5522582" y="742950"/>
                  </a:moveTo>
                  <a:lnTo>
                    <a:pt x="5513057" y="742950"/>
                  </a:lnTo>
                  <a:lnTo>
                    <a:pt x="5513057" y="752475"/>
                  </a:lnTo>
                  <a:lnTo>
                    <a:pt x="5522582" y="752475"/>
                  </a:lnTo>
                  <a:lnTo>
                    <a:pt x="5522582" y="742950"/>
                  </a:lnTo>
                  <a:close/>
                </a:path>
                <a:path w="5522595" h="981075">
                  <a:moveTo>
                    <a:pt x="5522582" y="685800"/>
                  </a:moveTo>
                  <a:lnTo>
                    <a:pt x="5513057" y="685800"/>
                  </a:lnTo>
                  <a:lnTo>
                    <a:pt x="5513057" y="695325"/>
                  </a:lnTo>
                  <a:lnTo>
                    <a:pt x="5522582" y="695325"/>
                  </a:lnTo>
                  <a:lnTo>
                    <a:pt x="5522582" y="685800"/>
                  </a:lnTo>
                  <a:close/>
                </a:path>
                <a:path w="5522595" h="981075">
                  <a:moveTo>
                    <a:pt x="5522582" y="628650"/>
                  </a:moveTo>
                  <a:lnTo>
                    <a:pt x="5513057" y="628650"/>
                  </a:lnTo>
                  <a:lnTo>
                    <a:pt x="5513057" y="638175"/>
                  </a:lnTo>
                  <a:lnTo>
                    <a:pt x="5522582" y="638175"/>
                  </a:lnTo>
                  <a:lnTo>
                    <a:pt x="5522582" y="628650"/>
                  </a:lnTo>
                  <a:close/>
                </a:path>
                <a:path w="5522595" h="981075">
                  <a:moveTo>
                    <a:pt x="5522582" y="571500"/>
                  </a:moveTo>
                  <a:lnTo>
                    <a:pt x="5513057" y="571500"/>
                  </a:lnTo>
                  <a:lnTo>
                    <a:pt x="5513057" y="581025"/>
                  </a:lnTo>
                  <a:lnTo>
                    <a:pt x="5522582" y="581025"/>
                  </a:lnTo>
                  <a:lnTo>
                    <a:pt x="5522582" y="571500"/>
                  </a:lnTo>
                  <a:close/>
                </a:path>
                <a:path w="5522595" h="981075">
                  <a:moveTo>
                    <a:pt x="5522582" y="514350"/>
                  </a:moveTo>
                  <a:lnTo>
                    <a:pt x="5513057" y="514350"/>
                  </a:lnTo>
                  <a:lnTo>
                    <a:pt x="5513057" y="523875"/>
                  </a:lnTo>
                  <a:lnTo>
                    <a:pt x="5522582" y="523875"/>
                  </a:lnTo>
                  <a:lnTo>
                    <a:pt x="5522582" y="514350"/>
                  </a:lnTo>
                  <a:close/>
                </a:path>
                <a:path w="5522595" h="981075">
                  <a:moveTo>
                    <a:pt x="5522582" y="457200"/>
                  </a:moveTo>
                  <a:lnTo>
                    <a:pt x="5513057" y="457200"/>
                  </a:lnTo>
                  <a:lnTo>
                    <a:pt x="5513057" y="466725"/>
                  </a:lnTo>
                  <a:lnTo>
                    <a:pt x="5522582" y="466725"/>
                  </a:lnTo>
                  <a:lnTo>
                    <a:pt x="5522582" y="457200"/>
                  </a:lnTo>
                  <a:close/>
                </a:path>
                <a:path w="5522595" h="981075">
                  <a:moveTo>
                    <a:pt x="5522582" y="400050"/>
                  </a:moveTo>
                  <a:lnTo>
                    <a:pt x="5513057" y="400050"/>
                  </a:lnTo>
                  <a:lnTo>
                    <a:pt x="5513057" y="409575"/>
                  </a:lnTo>
                  <a:lnTo>
                    <a:pt x="5522582" y="409575"/>
                  </a:lnTo>
                  <a:lnTo>
                    <a:pt x="5522582" y="400050"/>
                  </a:lnTo>
                  <a:close/>
                </a:path>
                <a:path w="5522595" h="981075">
                  <a:moveTo>
                    <a:pt x="5522582" y="342900"/>
                  </a:moveTo>
                  <a:lnTo>
                    <a:pt x="5513057" y="342900"/>
                  </a:lnTo>
                  <a:lnTo>
                    <a:pt x="5513057" y="352425"/>
                  </a:lnTo>
                  <a:lnTo>
                    <a:pt x="5522582" y="352425"/>
                  </a:lnTo>
                  <a:lnTo>
                    <a:pt x="5522582" y="342900"/>
                  </a:lnTo>
                  <a:close/>
                </a:path>
                <a:path w="5522595" h="981075">
                  <a:moveTo>
                    <a:pt x="5522582" y="285750"/>
                  </a:moveTo>
                  <a:lnTo>
                    <a:pt x="5513057" y="285750"/>
                  </a:lnTo>
                  <a:lnTo>
                    <a:pt x="5513057" y="295275"/>
                  </a:lnTo>
                  <a:lnTo>
                    <a:pt x="5522582" y="295275"/>
                  </a:lnTo>
                  <a:lnTo>
                    <a:pt x="5522582" y="285750"/>
                  </a:lnTo>
                  <a:close/>
                </a:path>
                <a:path w="5522595" h="981075">
                  <a:moveTo>
                    <a:pt x="5522582" y="228600"/>
                  </a:moveTo>
                  <a:lnTo>
                    <a:pt x="5513057" y="228600"/>
                  </a:lnTo>
                  <a:lnTo>
                    <a:pt x="5513057" y="238125"/>
                  </a:lnTo>
                  <a:lnTo>
                    <a:pt x="5522582" y="238125"/>
                  </a:lnTo>
                  <a:lnTo>
                    <a:pt x="5522582" y="228600"/>
                  </a:lnTo>
                  <a:close/>
                </a:path>
                <a:path w="5522595" h="981075">
                  <a:moveTo>
                    <a:pt x="5522582" y="171450"/>
                  </a:moveTo>
                  <a:lnTo>
                    <a:pt x="5513057" y="171450"/>
                  </a:lnTo>
                  <a:lnTo>
                    <a:pt x="5513057" y="180975"/>
                  </a:lnTo>
                  <a:lnTo>
                    <a:pt x="5522582" y="180975"/>
                  </a:lnTo>
                  <a:lnTo>
                    <a:pt x="5522582" y="171450"/>
                  </a:lnTo>
                  <a:close/>
                </a:path>
                <a:path w="5522595" h="981075">
                  <a:moveTo>
                    <a:pt x="5522582" y="114300"/>
                  </a:moveTo>
                  <a:lnTo>
                    <a:pt x="5513057" y="114300"/>
                  </a:lnTo>
                  <a:lnTo>
                    <a:pt x="5513057" y="123825"/>
                  </a:lnTo>
                  <a:lnTo>
                    <a:pt x="5522582" y="123825"/>
                  </a:lnTo>
                  <a:lnTo>
                    <a:pt x="5522582" y="114300"/>
                  </a:lnTo>
                  <a:close/>
                </a:path>
                <a:path w="5522595" h="981075">
                  <a:moveTo>
                    <a:pt x="5522582" y="57150"/>
                  </a:moveTo>
                  <a:lnTo>
                    <a:pt x="5513057" y="57150"/>
                  </a:lnTo>
                  <a:lnTo>
                    <a:pt x="5513057" y="66675"/>
                  </a:lnTo>
                  <a:lnTo>
                    <a:pt x="5522582" y="66675"/>
                  </a:lnTo>
                  <a:lnTo>
                    <a:pt x="5522582" y="571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2248" y="5386070"/>
              <a:ext cx="5522595" cy="1181735"/>
            </a:xfrm>
            <a:custGeom>
              <a:avLst/>
              <a:gdLst/>
              <a:ahLst/>
              <a:cxnLst/>
              <a:rect l="l" t="t" r="r" b="b"/>
              <a:pathLst>
                <a:path w="5522595" h="1181734">
                  <a:moveTo>
                    <a:pt x="9525" y="1171587"/>
                  </a:moveTo>
                  <a:lnTo>
                    <a:pt x="0" y="1171587"/>
                  </a:lnTo>
                  <a:lnTo>
                    <a:pt x="0" y="1181112"/>
                  </a:lnTo>
                  <a:lnTo>
                    <a:pt x="9525" y="1181112"/>
                  </a:lnTo>
                  <a:lnTo>
                    <a:pt x="9525" y="1171587"/>
                  </a:lnTo>
                  <a:close/>
                </a:path>
                <a:path w="5522595" h="1181734">
                  <a:moveTo>
                    <a:pt x="9525" y="1114437"/>
                  </a:moveTo>
                  <a:lnTo>
                    <a:pt x="0" y="1114437"/>
                  </a:lnTo>
                  <a:lnTo>
                    <a:pt x="0" y="1123962"/>
                  </a:lnTo>
                  <a:lnTo>
                    <a:pt x="9525" y="1123962"/>
                  </a:lnTo>
                  <a:lnTo>
                    <a:pt x="9525" y="1114437"/>
                  </a:lnTo>
                  <a:close/>
                </a:path>
                <a:path w="5522595" h="1181734">
                  <a:moveTo>
                    <a:pt x="9525" y="1057287"/>
                  </a:moveTo>
                  <a:lnTo>
                    <a:pt x="0" y="1057287"/>
                  </a:lnTo>
                  <a:lnTo>
                    <a:pt x="0" y="1066812"/>
                  </a:lnTo>
                  <a:lnTo>
                    <a:pt x="9525" y="1066812"/>
                  </a:lnTo>
                  <a:lnTo>
                    <a:pt x="9525" y="1057287"/>
                  </a:lnTo>
                  <a:close/>
                </a:path>
                <a:path w="5522595" h="1181734">
                  <a:moveTo>
                    <a:pt x="9525" y="1000137"/>
                  </a:moveTo>
                  <a:lnTo>
                    <a:pt x="0" y="1000137"/>
                  </a:lnTo>
                  <a:lnTo>
                    <a:pt x="0" y="1009662"/>
                  </a:lnTo>
                  <a:lnTo>
                    <a:pt x="9525" y="1009662"/>
                  </a:lnTo>
                  <a:lnTo>
                    <a:pt x="9525" y="1000137"/>
                  </a:lnTo>
                  <a:close/>
                </a:path>
                <a:path w="5522595" h="1181734">
                  <a:moveTo>
                    <a:pt x="14287" y="976325"/>
                  </a:moveTo>
                  <a:lnTo>
                    <a:pt x="4762" y="976325"/>
                  </a:lnTo>
                  <a:lnTo>
                    <a:pt x="4762" y="985850"/>
                  </a:lnTo>
                  <a:lnTo>
                    <a:pt x="14287" y="985850"/>
                  </a:lnTo>
                  <a:lnTo>
                    <a:pt x="14287" y="976325"/>
                  </a:lnTo>
                  <a:close/>
                </a:path>
                <a:path w="5522595" h="1181734">
                  <a:moveTo>
                    <a:pt x="71437" y="976325"/>
                  </a:moveTo>
                  <a:lnTo>
                    <a:pt x="61912" y="976325"/>
                  </a:lnTo>
                  <a:lnTo>
                    <a:pt x="61912" y="985850"/>
                  </a:lnTo>
                  <a:lnTo>
                    <a:pt x="71437" y="985850"/>
                  </a:lnTo>
                  <a:lnTo>
                    <a:pt x="71437" y="976325"/>
                  </a:lnTo>
                  <a:close/>
                </a:path>
                <a:path w="5522595" h="1181734">
                  <a:moveTo>
                    <a:pt x="128587" y="976325"/>
                  </a:moveTo>
                  <a:lnTo>
                    <a:pt x="119062" y="976325"/>
                  </a:lnTo>
                  <a:lnTo>
                    <a:pt x="119062" y="985850"/>
                  </a:lnTo>
                  <a:lnTo>
                    <a:pt x="128587" y="985850"/>
                  </a:lnTo>
                  <a:lnTo>
                    <a:pt x="128587" y="976325"/>
                  </a:lnTo>
                  <a:close/>
                </a:path>
                <a:path w="5522595" h="1181734">
                  <a:moveTo>
                    <a:pt x="185737" y="976325"/>
                  </a:moveTo>
                  <a:lnTo>
                    <a:pt x="176212" y="976325"/>
                  </a:lnTo>
                  <a:lnTo>
                    <a:pt x="176212" y="985850"/>
                  </a:lnTo>
                  <a:lnTo>
                    <a:pt x="185737" y="985850"/>
                  </a:lnTo>
                  <a:lnTo>
                    <a:pt x="185737" y="976325"/>
                  </a:lnTo>
                  <a:close/>
                </a:path>
                <a:path w="5522595" h="1181734">
                  <a:moveTo>
                    <a:pt x="242887" y="976325"/>
                  </a:moveTo>
                  <a:lnTo>
                    <a:pt x="233362" y="976325"/>
                  </a:lnTo>
                  <a:lnTo>
                    <a:pt x="233362" y="985850"/>
                  </a:lnTo>
                  <a:lnTo>
                    <a:pt x="242887" y="985850"/>
                  </a:lnTo>
                  <a:lnTo>
                    <a:pt x="242887" y="976325"/>
                  </a:lnTo>
                  <a:close/>
                </a:path>
                <a:path w="5522595" h="1181734">
                  <a:moveTo>
                    <a:pt x="300037" y="976325"/>
                  </a:moveTo>
                  <a:lnTo>
                    <a:pt x="290512" y="976325"/>
                  </a:lnTo>
                  <a:lnTo>
                    <a:pt x="290512" y="985850"/>
                  </a:lnTo>
                  <a:lnTo>
                    <a:pt x="300037" y="985850"/>
                  </a:lnTo>
                  <a:lnTo>
                    <a:pt x="300037" y="976325"/>
                  </a:lnTo>
                  <a:close/>
                </a:path>
                <a:path w="5522595" h="1181734">
                  <a:moveTo>
                    <a:pt x="357200" y="976325"/>
                  </a:moveTo>
                  <a:lnTo>
                    <a:pt x="347675" y="976325"/>
                  </a:lnTo>
                  <a:lnTo>
                    <a:pt x="347675" y="985850"/>
                  </a:lnTo>
                  <a:lnTo>
                    <a:pt x="357200" y="985850"/>
                  </a:lnTo>
                  <a:lnTo>
                    <a:pt x="357200" y="976325"/>
                  </a:lnTo>
                  <a:close/>
                </a:path>
                <a:path w="5522595" h="1181734">
                  <a:moveTo>
                    <a:pt x="414350" y="976325"/>
                  </a:moveTo>
                  <a:lnTo>
                    <a:pt x="404825" y="976325"/>
                  </a:lnTo>
                  <a:lnTo>
                    <a:pt x="404825" y="985850"/>
                  </a:lnTo>
                  <a:lnTo>
                    <a:pt x="414350" y="985850"/>
                  </a:lnTo>
                  <a:lnTo>
                    <a:pt x="414350" y="976325"/>
                  </a:lnTo>
                  <a:close/>
                </a:path>
                <a:path w="5522595" h="1181734">
                  <a:moveTo>
                    <a:pt x="471500" y="976325"/>
                  </a:moveTo>
                  <a:lnTo>
                    <a:pt x="461975" y="976325"/>
                  </a:lnTo>
                  <a:lnTo>
                    <a:pt x="461975" y="985850"/>
                  </a:lnTo>
                  <a:lnTo>
                    <a:pt x="471500" y="985850"/>
                  </a:lnTo>
                  <a:lnTo>
                    <a:pt x="471500" y="976325"/>
                  </a:lnTo>
                  <a:close/>
                </a:path>
                <a:path w="5522595" h="1181734">
                  <a:moveTo>
                    <a:pt x="528650" y="976325"/>
                  </a:moveTo>
                  <a:lnTo>
                    <a:pt x="519125" y="976325"/>
                  </a:lnTo>
                  <a:lnTo>
                    <a:pt x="519125" y="985850"/>
                  </a:lnTo>
                  <a:lnTo>
                    <a:pt x="528650" y="985850"/>
                  </a:lnTo>
                  <a:lnTo>
                    <a:pt x="528650" y="976325"/>
                  </a:lnTo>
                  <a:close/>
                </a:path>
                <a:path w="5522595" h="1181734">
                  <a:moveTo>
                    <a:pt x="585800" y="976325"/>
                  </a:moveTo>
                  <a:lnTo>
                    <a:pt x="576275" y="976325"/>
                  </a:lnTo>
                  <a:lnTo>
                    <a:pt x="576275" y="985850"/>
                  </a:lnTo>
                  <a:lnTo>
                    <a:pt x="585800" y="985850"/>
                  </a:lnTo>
                  <a:lnTo>
                    <a:pt x="585800" y="976325"/>
                  </a:lnTo>
                  <a:close/>
                </a:path>
                <a:path w="5522595" h="1181734">
                  <a:moveTo>
                    <a:pt x="642950" y="976325"/>
                  </a:moveTo>
                  <a:lnTo>
                    <a:pt x="633425" y="976325"/>
                  </a:lnTo>
                  <a:lnTo>
                    <a:pt x="633425" y="985850"/>
                  </a:lnTo>
                  <a:lnTo>
                    <a:pt x="642950" y="985850"/>
                  </a:lnTo>
                  <a:lnTo>
                    <a:pt x="642950" y="976325"/>
                  </a:lnTo>
                  <a:close/>
                </a:path>
                <a:path w="5522595" h="1181734">
                  <a:moveTo>
                    <a:pt x="700100" y="976325"/>
                  </a:moveTo>
                  <a:lnTo>
                    <a:pt x="690575" y="976325"/>
                  </a:lnTo>
                  <a:lnTo>
                    <a:pt x="690575" y="985850"/>
                  </a:lnTo>
                  <a:lnTo>
                    <a:pt x="700100" y="985850"/>
                  </a:lnTo>
                  <a:lnTo>
                    <a:pt x="700100" y="976325"/>
                  </a:lnTo>
                  <a:close/>
                </a:path>
                <a:path w="5522595" h="1181734">
                  <a:moveTo>
                    <a:pt x="757250" y="976325"/>
                  </a:moveTo>
                  <a:lnTo>
                    <a:pt x="747725" y="976325"/>
                  </a:lnTo>
                  <a:lnTo>
                    <a:pt x="747725" y="985850"/>
                  </a:lnTo>
                  <a:lnTo>
                    <a:pt x="757250" y="985850"/>
                  </a:lnTo>
                  <a:lnTo>
                    <a:pt x="757250" y="976325"/>
                  </a:lnTo>
                  <a:close/>
                </a:path>
                <a:path w="5522595" h="1181734">
                  <a:moveTo>
                    <a:pt x="814400" y="976325"/>
                  </a:moveTo>
                  <a:lnTo>
                    <a:pt x="804875" y="976325"/>
                  </a:lnTo>
                  <a:lnTo>
                    <a:pt x="804875" y="985850"/>
                  </a:lnTo>
                  <a:lnTo>
                    <a:pt x="814400" y="985850"/>
                  </a:lnTo>
                  <a:lnTo>
                    <a:pt x="814400" y="976325"/>
                  </a:lnTo>
                  <a:close/>
                </a:path>
                <a:path w="5522595" h="1181734">
                  <a:moveTo>
                    <a:pt x="871550" y="976325"/>
                  </a:moveTo>
                  <a:lnTo>
                    <a:pt x="862025" y="976325"/>
                  </a:lnTo>
                  <a:lnTo>
                    <a:pt x="862025" y="985850"/>
                  </a:lnTo>
                  <a:lnTo>
                    <a:pt x="871550" y="985850"/>
                  </a:lnTo>
                  <a:lnTo>
                    <a:pt x="871550" y="976325"/>
                  </a:lnTo>
                  <a:close/>
                </a:path>
                <a:path w="5522595" h="1181734">
                  <a:moveTo>
                    <a:pt x="928700" y="976325"/>
                  </a:moveTo>
                  <a:lnTo>
                    <a:pt x="919175" y="976325"/>
                  </a:lnTo>
                  <a:lnTo>
                    <a:pt x="919175" y="985850"/>
                  </a:lnTo>
                  <a:lnTo>
                    <a:pt x="928700" y="985850"/>
                  </a:lnTo>
                  <a:lnTo>
                    <a:pt x="928700" y="976325"/>
                  </a:lnTo>
                  <a:close/>
                </a:path>
                <a:path w="5522595" h="1181734">
                  <a:moveTo>
                    <a:pt x="985850" y="976325"/>
                  </a:moveTo>
                  <a:lnTo>
                    <a:pt x="976325" y="976325"/>
                  </a:lnTo>
                  <a:lnTo>
                    <a:pt x="976325" y="985850"/>
                  </a:lnTo>
                  <a:lnTo>
                    <a:pt x="985850" y="985850"/>
                  </a:lnTo>
                  <a:lnTo>
                    <a:pt x="985850" y="976325"/>
                  </a:lnTo>
                  <a:close/>
                </a:path>
                <a:path w="5522595" h="1181734">
                  <a:moveTo>
                    <a:pt x="1043000" y="976325"/>
                  </a:moveTo>
                  <a:lnTo>
                    <a:pt x="1033475" y="976325"/>
                  </a:lnTo>
                  <a:lnTo>
                    <a:pt x="1033475" y="985850"/>
                  </a:lnTo>
                  <a:lnTo>
                    <a:pt x="1043000" y="985850"/>
                  </a:lnTo>
                  <a:lnTo>
                    <a:pt x="1043000" y="976325"/>
                  </a:lnTo>
                  <a:close/>
                </a:path>
                <a:path w="5522595" h="1181734">
                  <a:moveTo>
                    <a:pt x="1100150" y="976325"/>
                  </a:moveTo>
                  <a:lnTo>
                    <a:pt x="1090625" y="976325"/>
                  </a:lnTo>
                  <a:lnTo>
                    <a:pt x="1090625" y="985850"/>
                  </a:lnTo>
                  <a:lnTo>
                    <a:pt x="1100150" y="985850"/>
                  </a:lnTo>
                  <a:lnTo>
                    <a:pt x="1100150" y="976325"/>
                  </a:lnTo>
                  <a:close/>
                </a:path>
                <a:path w="5522595" h="1181734">
                  <a:moveTo>
                    <a:pt x="1157300" y="976325"/>
                  </a:moveTo>
                  <a:lnTo>
                    <a:pt x="1147775" y="976325"/>
                  </a:lnTo>
                  <a:lnTo>
                    <a:pt x="1147775" y="985850"/>
                  </a:lnTo>
                  <a:lnTo>
                    <a:pt x="1157300" y="985850"/>
                  </a:lnTo>
                  <a:lnTo>
                    <a:pt x="1157300" y="976325"/>
                  </a:lnTo>
                  <a:close/>
                </a:path>
                <a:path w="5522595" h="1181734">
                  <a:moveTo>
                    <a:pt x="1214437" y="976325"/>
                  </a:moveTo>
                  <a:lnTo>
                    <a:pt x="1204912" y="976325"/>
                  </a:lnTo>
                  <a:lnTo>
                    <a:pt x="1204912" y="985850"/>
                  </a:lnTo>
                  <a:lnTo>
                    <a:pt x="1214437" y="985850"/>
                  </a:lnTo>
                  <a:lnTo>
                    <a:pt x="1214437" y="976325"/>
                  </a:lnTo>
                  <a:close/>
                </a:path>
                <a:path w="5522595" h="1181734">
                  <a:moveTo>
                    <a:pt x="1271587" y="976325"/>
                  </a:moveTo>
                  <a:lnTo>
                    <a:pt x="1262062" y="976325"/>
                  </a:lnTo>
                  <a:lnTo>
                    <a:pt x="1262062" y="985850"/>
                  </a:lnTo>
                  <a:lnTo>
                    <a:pt x="1271587" y="985850"/>
                  </a:lnTo>
                  <a:lnTo>
                    <a:pt x="1271587" y="976325"/>
                  </a:lnTo>
                  <a:close/>
                </a:path>
                <a:path w="5522595" h="1181734">
                  <a:moveTo>
                    <a:pt x="1328737" y="976325"/>
                  </a:moveTo>
                  <a:lnTo>
                    <a:pt x="1319212" y="976325"/>
                  </a:lnTo>
                  <a:lnTo>
                    <a:pt x="1319212" y="985850"/>
                  </a:lnTo>
                  <a:lnTo>
                    <a:pt x="1328737" y="985850"/>
                  </a:lnTo>
                  <a:lnTo>
                    <a:pt x="1328737" y="976325"/>
                  </a:lnTo>
                  <a:close/>
                </a:path>
                <a:path w="5522595" h="1181734">
                  <a:moveTo>
                    <a:pt x="1385900" y="976325"/>
                  </a:moveTo>
                  <a:lnTo>
                    <a:pt x="1376362" y="976325"/>
                  </a:lnTo>
                  <a:lnTo>
                    <a:pt x="1376362" y="985850"/>
                  </a:lnTo>
                  <a:lnTo>
                    <a:pt x="1385900" y="985850"/>
                  </a:lnTo>
                  <a:lnTo>
                    <a:pt x="1385900" y="976325"/>
                  </a:lnTo>
                  <a:close/>
                </a:path>
                <a:path w="5522595" h="1181734">
                  <a:moveTo>
                    <a:pt x="1443050" y="976325"/>
                  </a:moveTo>
                  <a:lnTo>
                    <a:pt x="1433525" y="976325"/>
                  </a:lnTo>
                  <a:lnTo>
                    <a:pt x="1433525" y="985850"/>
                  </a:lnTo>
                  <a:lnTo>
                    <a:pt x="1443050" y="985850"/>
                  </a:lnTo>
                  <a:lnTo>
                    <a:pt x="1443050" y="976325"/>
                  </a:lnTo>
                  <a:close/>
                </a:path>
                <a:path w="5522595" h="1181734">
                  <a:moveTo>
                    <a:pt x="1500200" y="976325"/>
                  </a:moveTo>
                  <a:lnTo>
                    <a:pt x="1490675" y="976325"/>
                  </a:lnTo>
                  <a:lnTo>
                    <a:pt x="1490675" y="985850"/>
                  </a:lnTo>
                  <a:lnTo>
                    <a:pt x="1500200" y="985850"/>
                  </a:lnTo>
                  <a:lnTo>
                    <a:pt x="1500200" y="976325"/>
                  </a:lnTo>
                  <a:close/>
                </a:path>
                <a:path w="5522595" h="1181734">
                  <a:moveTo>
                    <a:pt x="1557350" y="976325"/>
                  </a:moveTo>
                  <a:lnTo>
                    <a:pt x="1547825" y="976325"/>
                  </a:lnTo>
                  <a:lnTo>
                    <a:pt x="1547825" y="985850"/>
                  </a:lnTo>
                  <a:lnTo>
                    <a:pt x="1557350" y="985850"/>
                  </a:lnTo>
                  <a:lnTo>
                    <a:pt x="1557350" y="976325"/>
                  </a:lnTo>
                  <a:close/>
                </a:path>
                <a:path w="5522595" h="1181734">
                  <a:moveTo>
                    <a:pt x="1614500" y="976325"/>
                  </a:moveTo>
                  <a:lnTo>
                    <a:pt x="1604975" y="976325"/>
                  </a:lnTo>
                  <a:lnTo>
                    <a:pt x="1604975" y="985850"/>
                  </a:lnTo>
                  <a:lnTo>
                    <a:pt x="1614500" y="985850"/>
                  </a:lnTo>
                  <a:lnTo>
                    <a:pt x="1614500" y="976325"/>
                  </a:lnTo>
                  <a:close/>
                </a:path>
                <a:path w="5522595" h="1181734">
                  <a:moveTo>
                    <a:pt x="1671650" y="976325"/>
                  </a:moveTo>
                  <a:lnTo>
                    <a:pt x="1662125" y="976325"/>
                  </a:lnTo>
                  <a:lnTo>
                    <a:pt x="1662125" y="985850"/>
                  </a:lnTo>
                  <a:lnTo>
                    <a:pt x="1671650" y="985850"/>
                  </a:lnTo>
                  <a:lnTo>
                    <a:pt x="1671650" y="976325"/>
                  </a:lnTo>
                  <a:close/>
                </a:path>
                <a:path w="5522595" h="1181734">
                  <a:moveTo>
                    <a:pt x="1728800" y="976325"/>
                  </a:moveTo>
                  <a:lnTo>
                    <a:pt x="1719275" y="976325"/>
                  </a:lnTo>
                  <a:lnTo>
                    <a:pt x="1719275" y="985850"/>
                  </a:lnTo>
                  <a:lnTo>
                    <a:pt x="1728800" y="985850"/>
                  </a:lnTo>
                  <a:lnTo>
                    <a:pt x="1728800" y="976325"/>
                  </a:lnTo>
                  <a:close/>
                </a:path>
                <a:path w="5522595" h="1181734">
                  <a:moveTo>
                    <a:pt x="1785950" y="976325"/>
                  </a:moveTo>
                  <a:lnTo>
                    <a:pt x="1776425" y="976325"/>
                  </a:lnTo>
                  <a:lnTo>
                    <a:pt x="1776425" y="985850"/>
                  </a:lnTo>
                  <a:lnTo>
                    <a:pt x="1785950" y="985850"/>
                  </a:lnTo>
                  <a:lnTo>
                    <a:pt x="1785950" y="976325"/>
                  </a:lnTo>
                  <a:close/>
                </a:path>
                <a:path w="5522595" h="1181734">
                  <a:moveTo>
                    <a:pt x="1843100" y="976325"/>
                  </a:moveTo>
                  <a:lnTo>
                    <a:pt x="1833575" y="976325"/>
                  </a:lnTo>
                  <a:lnTo>
                    <a:pt x="1833575" y="985850"/>
                  </a:lnTo>
                  <a:lnTo>
                    <a:pt x="1843100" y="985850"/>
                  </a:lnTo>
                  <a:lnTo>
                    <a:pt x="1843100" y="976325"/>
                  </a:lnTo>
                  <a:close/>
                </a:path>
                <a:path w="5522595" h="1181734">
                  <a:moveTo>
                    <a:pt x="1900250" y="976325"/>
                  </a:moveTo>
                  <a:lnTo>
                    <a:pt x="1890725" y="976325"/>
                  </a:lnTo>
                  <a:lnTo>
                    <a:pt x="1890725" y="985850"/>
                  </a:lnTo>
                  <a:lnTo>
                    <a:pt x="1900250" y="985850"/>
                  </a:lnTo>
                  <a:lnTo>
                    <a:pt x="1900250" y="976325"/>
                  </a:lnTo>
                  <a:close/>
                </a:path>
                <a:path w="5522595" h="1181734">
                  <a:moveTo>
                    <a:pt x="1957400" y="976325"/>
                  </a:moveTo>
                  <a:lnTo>
                    <a:pt x="1947875" y="976325"/>
                  </a:lnTo>
                  <a:lnTo>
                    <a:pt x="1947875" y="985850"/>
                  </a:lnTo>
                  <a:lnTo>
                    <a:pt x="1957400" y="985850"/>
                  </a:lnTo>
                  <a:lnTo>
                    <a:pt x="1957400" y="976325"/>
                  </a:lnTo>
                  <a:close/>
                </a:path>
                <a:path w="5522595" h="1181734">
                  <a:moveTo>
                    <a:pt x="2014550" y="976325"/>
                  </a:moveTo>
                  <a:lnTo>
                    <a:pt x="2005025" y="976325"/>
                  </a:lnTo>
                  <a:lnTo>
                    <a:pt x="2005025" y="985850"/>
                  </a:lnTo>
                  <a:lnTo>
                    <a:pt x="2014550" y="985850"/>
                  </a:lnTo>
                  <a:lnTo>
                    <a:pt x="2014550" y="976325"/>
                  </a:lnTo>
                  <a:close/>
                </a:path>
                <a:path w="5522595" h="1181734">
                  <a:moveTo>
                    <a:pt x="2071700" y="976325"/>
                  </a:moveTo>
                  <a:lnTo>
                    <a:pt x="2062175" y="976325"/>
                  </a:lnTo>
                  <a:lnTo>
                    <a:pt x="2062175" y="985850"/>
                  </a:lnTo>
                  <a:lnTo>
                    <a:pt x="2071700" y="985850"/>
                  </a:lnTo>
                  <a:lnTo>
                    <a:pt x="2071700" y="976325"/>
                  </a:lnTo>
                  <a:close/>
                </a:path>
                <a:path w="5522595" h="1181734">
                  <a:moveTo>
                    <a:pt x="2128850" y="976325"/>
                  </a:moveTo>
                  <a:lnTo>
                    <a:pt x="2119325" y="976325"/>
                  </a:lnTo>
                  <a:lnTo>
                    <a:pt x="2119325" y="985850"/>
                  </a:lnTo>
                  <a:lnTo>
                    <a:pt x="2128850" y="985850"/>
                  </a:lnTo>
                  <a:lnTo>
                    <a:pt x="2128850" y="976325"/>
                  </a:lnTo>
                  <a:close/>
                </a:path>
                <a:path w="5522595" h="1181734">
                  <a:moveTo>
                    <a:pt x="2186000" y="976325"/>
                  </a:moveTo>
                  <a:lnTo>
                    <a:pt x="2176475" y="976325"/>
                  </a:lnTo>
                  <a:lnTo>
                    <a:pt x="2176475" y="985850"/>
                  </a:lnTo>
                  <a:lnTo>
                    <a:pt x="2186000" y="985850"/>
                  </a:lnTo>
                  <a:lnTo>
                    <a:pt x="2186000" y="976325"/>
                  </a:lnTo>
                  <a:close/>
                </a:path>
                <a:path w="5522595" h="1181734">
                  <a:moveTo>
                    <a:pt x="2243137" y="976325"/>
                  </a:moveTo>
                  <a:lnTo>
                    <a:pt x="2233625" y="976325"/>
                  </a:lnTo>
                  <a:lnTo>
                    <a:pt x="2233625" y="985850"/>
                  </a:lnTo>
                  <a:lnTo>
                    <a:pt x="2243137" y="985850"/>
                  </a:lnTo>
                  <a:lnTo>
                    <a:pt x="2243137" y="976325"/>
                  </a:lnTo>
                  <a:close/>
                </a:path>
                <a:path w="5522595" h="1181734">
                  <a:moveTo>
                    <a:pt x="2300287" y="976325"/>
                  </a:moveTo>
                  <a:lnTo>
                    <a:pt x="2290762" y="976325"/>
                  </a:lnTo>
                  <a:lnTo>
                    <a:pt x="2290762" y="985850"/>
                  </a:lnTo>
                  <a:lnTo>
                    <a:pt x="2300287" y="985850"/>
                  </a:lnTo>
                  <a:lnTo>
                    <a:pt x="2300287" y="976325"/>
                  </a:lnTo>
                  <a:close/>
                </a:path>
                <a:path w="5522595" h="1181734">
                  <a:moveTo>
                    <a:pt x="2357437" y="976325"/>
                  </a:moveTo>
                  <a:lnTo>
                    <a:pt x="2347912" y="976325"/>
                  </a:lnTo>
                  <a:lnTo>
                    <a:pt x="2347912" y="985850"/>
                  </a:lnTo>
                  <a:lnTo>
                    <a:pt x="2357437" y="985850"/>
                  </a:lnTo>
                  <a:lnTo>
                    <a:pt x="2357437" y="976325"/>
                  </a:lnTo>
                  <a:close/>
                </a:path>
                <a:path w="5522595" h="1181734">
                  <a:moveTo>
                    <a:pt x="2414587" y="976325"/>
                  </a:moveTo>
                  <a:lnTo>
                    <a:pt x="2405062" y="976325"/>
                  </a:lnTo>
                  <a:lnTo>
                    <a:pt x="2405062" y="985850"/>
                  </a:lnTo>
                  <a:lnTo>
                    <a:pt x="2414587" y="985850"/>
                  </a:lnTo>
                  <a:lnTo>
                    <a:pt x="2414587" y="976325"/>
                  </a:lnTo>
                  <a:close/>
                </a:path>
                <a:path w="5522595" h="1181734">
                  <a:moveTo>
                    <a:pt x="2471737" y="976325"/>
                  </a:moveTo>
                  <a:lnTo>
                    <a:pt x="2462212" y="976325"/>
                  </a:lnTo>
                  <a:lnTo>
                    <a:pt x="2462212" y="985850"/>
                  </a:lnTo>
                  <a:lnTo>
                    <a:pt x="2471737" y="985850"/>
                  </a:lnTo>
                  <a:lnTo>
                    <a:pt x="2471737" y="976325"/>
                  </a:lnTo>
                  <a:close/>
                </a:path>
                <a:path w="5522595" h="1181734">
                  <a:moveTo>
                    <a:pt x="2528887" y="976325"/>
                  </a:moveTo>
                  <a:lnTo>
                    <a:pt x="2519362" y="976325"/>
                  </a:lnTo>
                  <a:lnTo>
                    <a:pt x="2519362" y="985850"/>
                  </a:lnTo>
                  <a:lnTo>
                    <a:pt x="2528887" y="985850"/>
                  </a:lnTo>
                  <a:lnTo>
                    <a:pt x="2528887" y="976325"/>
                  </a:lnTo>
                  <a:close/>
                </a:path>
                <a:path w="5522595" h="1181734">
                  <a:moveTo>
                    <a:pt x="2569159" y="1171587"/>
                  </a:moveTo>
                  <a:lnTo>
                    <a:pt x="2559634" y="1171587"/>
                  </a:lnTo>
                  <a:lnTo>
                    <a:pt x="2559634" y="1181112"/>
                  </a:lnTo>
                  <a:lnTo>
                    <a:pt x="2569159" y="1181112"/>
                  </a:lnTo>
                  <a:lnTo>
                    <a:pt x="2569159" y="1171587"/>
                  </a:lnTo>
                  <a:close/>
                </a:path>
                <a:path w="5522595" h="1181734">
                  <a:moveTo>
                    <a:pt x="2569159" y="1114437"/>
                  </a:moveTo>
                  <a:lnTo>
                    <a:pt x="2559634" y="1114437"/>
                  </a:lnTo>
                  <a:lnTo>
                    <a:pt x="2559634" y="1123962"/>
                  </a:lnTo>
                  <a:lnTo>
                    <a:pt x="2569159" y="1123962"/>
                  </a:lnTo>
                  <a:lnTo>
                    <a:pt x="2569159" y="1114437"/>
                  </a:lnTo>
                  <a:close/>
                </a:path>
                <a:path w="5522595" h="1181734">
                  <a:moveTo>
                    <a:pt x="2569159" y="1057287"/>
                  </a:moveTo>
                  <a:lnTo>
                    <a:pt x="2559634" y="1057287"/>
                  </a:lnTo>
                  <a:lnTo>
                    <a:pt x="2559634" y="1066812"/>
                  </a:lnTo>
                  <a:lnTo>
                    <a:pt x="2569159" y="1066812"/>
                  </a:lnTo>
                  <a:lnTo>
                    <a:pt x="2569159" y="1057287"/>
                  </a:lnTo>
                  <a:close/>
                </a:path>
                <a:path w="5522595" h="1181734">
                  <a:moveTo>
                    <a:pt x="2569159" y="1000137"/>
                  </a:moveTo>
                  <a:lnTo>
                    <a:pt x="2559634" y="1000137"/>
                  </a:lnTo>
                  <a:lnTo>
                    <a:pt x="2559634" y="1009662"/>
                  </a:lnTo>
                  <a:lnTo>
                    <a:pt x="2569159" y="1009662"/>
                  </a:lnTo>
                  <a:lnTo>
                    <a:pt x="2569159" y="1000137"/>
                  </a:lnTo>
                  <a:close/>
                </a:path>
                <a:path w="5522595" h="1181734">
                  <a:moveTo>
                    <a:pt x="2573921" y="976325"/>
                  </a:moveTo>
                  <a:lnTo>
                    <a:pt x="2564396" y="976325"/>
                  </a:lnTo>
                  <a:lnTo>
                    <a:pt x="2564396" y="985850"/>
                  </a:lnTo>
                  <a:lnTo>
                    <a:pt x="2573921" y="985850"/>
                  </a:lnTo>
                  <a:lnTo>
                    <a:pt x="2573921" y="976325"/>
                  </a:lnTo>
                  <a:close/>
                </a:path>
                <a:path w="5522595" h="1181734">
                  <a:moveTo>
                    <a:pt x="2631071" y="976325"/>
                  </a:moveTo>
                  <a:lnTo>
                    <a:pt x="2621546" y="976325"/>
                  </a:lnTo>
                  <a:lnTo>
                    <a:pt x="2621546" y="985850"/>
                  </a:lnTo>
                  <a:lnTo>
                    <a:pt x="2631071" y="985850"/>
                  </a:lnTo>
                  <a:lnTo>
                    <a:pt x="2631071" y="976325"/>
                  </a:lnTo>
                  <a:close/>
                </a:path>
                <a:path w="5522595" h="1181734">
                  <a:moveTo>
                    <a:pt x="2688221" y="976325"/>
                  </a:moveTo>
                  <a:lnTo>
                    <a:pt x="2678696" y="976325"/>
                  </a:lnTo>
                  <a:lnTo>
                    <a:pt x="2678696" y="985850"/>
                  </a:lnTo>
                  <a:lnTo>
                    <a:pt x="2688221" y="985850"/>
                  </a:lnTo>
                  <a:lnTo>
                    <a:pt x="2688221" y="976325"/>
                  </a:lnTo>
                  <a:close/>
                </a:path>
                <a:path w="5522595" h="1181734">
                  <a:moveTo>
                    <a:pt x="2745371" y="976325"/>
                  </a:moveTo>
                  <a:lnTo>
                    <a:pt x="2735846" y="976325"/>
                  </a:lnTo>
                  <a:lnTo>
                    <a:pt x="2735846" y="985850"/>
                  </a:lnTo>
                  <a:lnTo>
                    <a:pt x="2745371" y="985850"/>
                  </a:lnTo>
                  <a:lnTo>
                    <a:pt x="2745371" y="976325"/>
                  </a:lnTo>
                  <a:close/>
                </a:path>
                <a:path w="5522595" h="1181734">
                  <a:moveTo>
                    <a:pt x="2802521" y="976325"/>
                  </a:moveTo>
                  <a:lnTo>
                    <a:pt x="2792996" y="976325"/>
                  </a:lnTo>
                  <a:lnTo>
                    <a:pt x="2792996" y="985850"/>
                  </a:lnTo>
                  <a:lnTo>
                    <a:pt x="2802521" y="985850"/>
                  </a:lnTo>
                  <a:lnTo>
                    <a:pt x="2802521" y="976325"/>
                  </a:lnTo>
                  <a:close/>
                </a:path>
                <a:path w="5522595" h="1181734">
                  <a:moveTo>
                    <a:pt x="2859671" y="976325"/>
                  </a:moveTo>
                  <a:lnTo>
                    <a:pt x="2850146" y="976325"/>
                  </a:lnTo>
                  <a:lnTo>
                    <a:pt x="2850146" y="985850"/>
                  </a:lnTo>
                  <a:lnTo>
                    <a:pt x="2859671" y="985850"/>
                  </a:lnTo>
                  <a:lnTo>
                    <a:pt x="2859671" y="976325"/>
                  </a:lnTo>
                  <a:close/>
                </a:path>
                <a:path w="5522595" h="1181734">
                  <a:moveTo>
                    <a:pt x="2916821" y="976325"/>
                  </a:moveTo>
                  <a:lnTo>
                    <a:pt x="2907296" y="976325"/>
                  </a:lnTo>
                  <a:lnTo>
                    <a:pt x="2907296" y="985850"/>
                  </a:lnTo>
                  <a:lnTo>
                    <a:pt x="2916821" y="985850"/>
                  </a:lnTo>
                  <a:lnTo>
                    <a:pt x="2916821" y="976325"/>
                  </a:lnTo>
                  <a:close/>
                </a:path>
                <a:path w="5522595" h="1181734">
                  <a:moveTo>
                    <a:pt x="2973971" y="976325"/>
                  </a:moveTo>
                  <a:lnTo>
                    <a:pt x="2964446" y="976325"/>
                  </a:lnTo>
                  <a:lnTo>
                    <a:pt x="2964446" y="985850"/>
                  </a:lnTo>
                  <a:lnTo>
                    <a:pt x="2973971" y="985850"/>
                  </a:lnTo>
                  <a:lnTo>
                    <a:pt x="2973971" y="976325"/>
                  </a:lnTo>
                  <a:close/>
                </a:path>
                <a:path w="5522595" h="1181734">
                  <a:moveTo>
                    <a:pt x="5522582" y="1171587"/>
                  </a:moveTo>
                  <a:lnTo>
                    <a:pt x="5513057" y="1171587"/>
                  </a:lnTo>
                  <a:lnTo>
                    <a:pt x="5513057" y="1181112"/>
                  </a:lnTo>
                  <a:lnTo>
                    <a:pt x="5522582" y="1181112"/>
                  </a:lnTo>
                  <a:lnTo>
                    <a:pt x="5522582" y="1171587"/>
                  </a:lnTo>
                  <a:close/>
                </a:path>
                <a:path w="5522595" h="1181734">
                  <a:moveTo>
                    <a:pt x="5522582" y="1114437"/>
                  </a:moveTo>
                  <a:lnTo>
                    <a:pt x="5513057" y="1114437"/>
                  </a:lnTo>
                  <a:lnTo>
                    <a:pt x="5513057" y="1123962"/>
                  </a:lnTo>
                  <a:lnTo>
                    <a:pt x="5522582" y="1123962"/>
                  </a:lnTo>
                  <a:lnTo>
                    <a:pt x="5522582" y="1114437"/>
                  </a:lnTo>
                  <a:close/>
                </a:path>
                <a:path w="5522595" h="1181734">
                  <a:moveTo>
                    <a:pt x="5522582" y="1057287"/>
                  </a:moveTo>
                  <a:lnTo>
                    <a:pt x="5513057" y="1057287"/>
                  </a:lnTo>
                  <a:lnTo>
                    <a:pt x="5513057" y="1066812"/>
                  </a:lnTo>
                  <a:lnTo>
                    <a:pt x="5522582" y="1066812"/>
                  </a:lnTo>
                  <a:lnTo>
                    <a:pt x="5522582" y="1057287"/>
                  </a:lnTo>
                  <a:close/>
                </a:path>
                <a:path w="5522595" h="1181734">
                  <a:moveTo>
                    <a:pt x="5522582" y="1000137"/>
                  </a:moveTo>
                  <a:lnTo>
                    <a:pt x="5513057" y="1000137"/>
                  </a:lnTo>
                  <a:lnTo>
                    <a:pt x="5513057" y="1009662"/>
                  </a:lnTo>
                  <a:lnTo>
                    <a:pt x="5522582" y="1009662"/>
                  </a:lnTo>
                  <a:lnTo>
                    <a:pt x="5522582" y="1000137"/>
                  </a:lnTo>
                  <a:close/>
                </a:path>
                <a:path w="5522595" h="1181734">
                  <a:moveTo>
                    <a:pt x="5522582" y="57150"/>
                  </a:moveTo>
                  <a:lnTo>
                    <a:pt x="5513057" y="57150"/>
                  </a:lnTo>
                  <a:lnTo>
                    <a:pt x="5513057" y="66675"/>
                  </a:lnTo>
                  <a:lnTo>
                    <a:pt x="5522582" y="66675"/>
                  </a:lnTo>
                  <a:lnTo>
                    <a:pt x="5522582" y="57150"/>
                  </a:lnTo>
                  <a:close/>
                </a:path>
                <a:path w="5522595" h="1181734">
                  <a:moveTo>
                    <a:pt x="5522582" y="0"/>
                  </a:moveTo>
                  <a:lnTo>
                    <a:pt x="5513057" y="0"/>
                  </a:lnTo>
                  <a:lnTo>
                    <a:pt x="5513057" y="9525"/>
                  </a:lnTo>
                  <a:lnTo>
                    <a:pt x="5522582" y="9525"/>
                  </a:lnTo>
                  <a:lnTo>
                    <a:pt x="552258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2248" y="6362395"/>
              <a:ext cx="5488940" cy="405130"/>
            </a:xfrm>
            <a:custGeom>
              <a:avLst/>
              <a:gdLst/>
              <a:ahLst/>
              <a:cxnLst/>
              <a:rect l="l" t="t" r="r" b="b"/>
              <a:pathLst>
                <a:path w="5488940" h="405129">
                  <a:moveTo>
                    <a:pt x="9525" y="395274"/>
                  </a:moveTo>
                  <a:lnTo>
                    <a:pt x="0" y="395274"/>
                  </a:lnTo>
                  <a:lnTo>
                    <a:pt x="0" y="404799"/>
                  </a:lnTo>
                  <a:lnTo>
                    <a:pt x="9525" y="404799"/>
                  </a:lnTo>
                  <a:lnTo>
                    <a:pt x="9525" y="395274"/>
                  </a:lnTo>
                  <a:close/>
                </a:path>
                <a:path w="5488940" h="405129">
                  <a:moveTo>
                    <a:pt x="9525" y="338124"/>
                  </a:moveTo>
                  <a:lnTo>
                    <a:pt x="0" y="338124"/>
                  </a:lnTo>
                  <a:lnTo>
                    <a:pt x="0" y="347649"/>
                  </a:lnTo>
                  <a:lnTo>
                    <a:pt x="9525" y="347649"/>
                  </a:lnTo>
                  <a:lnTo>
                    <a:pt x="9525" y="338124"/>
                  </a:lnTo>
                  <a:close/>
                </a:path>
                <a:path w="5488940" h="405129">
                  <a:moveTo>
                    <a:pt x="9525" y="280974"/>
                  </a:moveTo>
                  <a:lnTo>
                    <a:pt x="0" y="280974"/>
                  </a:lnTo>
                  <a:lnTo>
                    <a:pt x="0" y="290499"/>
                  </a:lnTo>
                  <a:lnTo>
                    <a:pt x="9525" y="290499"/>
                  </a:lnTo>
                  <a:lnTo>
                    <a:pt x="9525" y="280974"/>
                  </a:lnTo>
                  <a:close/>
                </a:path>
                <a:path w="5488940" h="405129">
                  <a:moveTo>
                    <a:pt x="9525" y="223824"/>
                  </a:moveTo>
                  <a:lnTo>
                    <a:pt x="0" y="223824"/>
                  </a:lnTo>
                  <a:lnTo>
                    <a:pt x="0" y="233349"/>
                  </a:lnTo>
                  <a:lnTo>
                    <a:pt x="9525" y="233349"/>
                  </a:lnTo>
                  <a:lnTo>
                    <a:pt x="9525" y="223824"/>
                  </a:lnTo>
                  <a:close/>
                </a:path>
                <a:path w="5488940" h="405129">
                  <a:moveTo>
                    <a:pt x="2973971" y="0"/>
                  </a:moveTo>
                  <a:lnTo>
                    <a:pt x="2964446" y="0"/>
                  </a:lnTo>
                  <a:lnTo>
                    <a:pt x="2964446" y="9525"/>
                  </a:lnTo>
                  <a:lnTo>
                    <a:pt x="2973971" y="9525"/>
                  </a:lnTo>
                  <a:lnTo>
                    <a:pt x="2973971" y="0"/>
                  </a:lnTo>
                  <a:close/>
                </a:path>
                <a:path w="5488940" h="405129">
                  <a:moveTo>
                    <a:pt x="3031121" y="0"/>
                  </a:moveTo>
                  <a:lnTo>
                    <a:pt x="3021596" y="0"/>
                  </a:lnTo>
                  <a:lnTo>
                    <a:pt x="3021596" y="9525"/>
                  </a:lnTo>
                  <a:lnTo>
                    <a:pt x="3031121" y="9525"/>
                  </a:lnTo>
                  <a:lnTo>
                    <a:pt x="3031121" y="0"/>
                  </a:lnTo>
                  <a:close/>
                </a:path>
                <a:path w="5488940" h="405129">
                  <a:moveTo>
                    <a:pt x="3088271" y="0"/>
                  </a:moveTo>
                  <a:lnTo>
                    <a:pt x="3078746" y="0"/>
                  </a:lnTo>
                  <a:lnTo>
                    <a:pt x="3078746" y="9525"/>
                  </a:lnTo>
                  <a:lnTo>
                    <a:pt x="3088271" y="9525"/>
                  </a:lnTo>
                  <a:lnTo>
                    <a:pt x="3088271" y="0"/>
                  </a:lnTo>
                  <a:close/>
                </a:path>
                <a:path w="5488940" h="405129">
                  <a:moveTo>
                    <a:pt x="3145421" y="0"/>
                  </a:moveTo>
                  <a:lnTo>
                    <a:pt x="3135896" y="0"/>
                  </a:lnTo>
                  <a:lnTo>
                    <a:pt x="3135896" y="9525"/>
                  </a:lnTo>
                  <a:lnTo>
                    <a:pt x="3145421" y="9525"/>
                  </a:lnTo>
                  <a:lnTo>
                    <a:pt x="3145421" y="0"/>
                  </a:lnTo>
                  <a:close/>
                </a:path>
                <a:path w="5488940" h="405129">
                  <a:moveTo>
                    <a:pt x="3202571" y="0"/>
                  </a:moveTo>
                  <a:lnTo>
                    <a:pt x="3193046" y="0"/>
                  </a:lnTo>
                  <a:lnTo>
                    <a:pt x="3193046" y="9525"/>
                  </a:lnTo>
                  <a:lnTo>
                    <a:pt x="3202571" y="9525"/>
                  </a:lnTo>
                  <a:lnTo>
                    <a:pt x="3202571" y="0"/>
                  </a:lnTo>
                  <a:close/>
                </a:path>
                <a:path w="5488940" h="405129">
                  <a:moveTo>
                    <a:pt x="3259721" y="0"/>
                  </a:moveTo>
                  <a:lnTo>
                    <a:pt x="3250196" y="0"/>
                  </a:lnTo>
                  <a:lnTo>
                    <a:pt x="3250196" y="9525"/>
                  </a:lnTo>
                  <a:lnTo>
                    <a:pt x="3259721" y="9525"/>
                  </a:lnTo>
                  <a:lnTo>
                    <a:pt x="3259721" y="0"/>
                  </a:lnTo>
                  <a:close/>
                </a:path>
                <a:path w="5488940" h="405129">
                  <a:moveTo>
                    <a:pt x="3316871" y="0"/>
                  </a:moveTo>
                  <a:lnTo>
                    <a:pt x="3307346" y="0"/>
                  </a:lnTo>
                  <a:lnTo>
                    <a:pt x="3307346" y="9525"/>
                  </a:lnTo>
                  <a:lnTo>
                    <a:pt x="3316871" y="9525"/>
                  </a:lnTo>
                  <a:lnTo>
                    <a:pt x="3316871" y="0"/>
                  </a:lnTo>
                  <a:close/>
                </a:path>
                <a:path w="5488940" h="405129">
                  <a:moveTo>
                    <a:pt x="3374021" y="0"/>
                  </a:moveTo>
                  <a:lnTo>
                    <a:pt x="3364496" y="0"/>
                  </a:lnTo>
                  <a:lnTo>
                    <a:pt x="3364496" y="9525"/>
                  </a:lnTo>
                  <a:lnTo>
                    <a:pt x="3374021" y="9525"/>
                  </a:lnTo>
                  <a:lnTo>
                    <a:pt x="3374021" y="0"/>
                  </a:lnTo>
                  <a:close/>
                </a:path>
                <a:path w="5488940" h="405129">
                  <a:moveTo>
                    <a:pt x="3431171" y="0"/>
                  </a:moveTo>
                  <a:lnTo>
                    <a:pt x="3421646" y="0"/>
                  </a:lnTo>
                  <a:lnTo>
                    <a:pt x="3421646" y="9525"/>
                  </a:lnTo>
                  <a:lnTo>
                    <a:pt x="3431171" y="9525"/>
                  </a:lnTo>
                  <a:lnTo>
                    <a:pt x="3431171" y="0"/>
                  </a:lnTo>
                  <a:close/>
                </a:path>
                <a:path w="5488940" h="405129">
                  <a:moveTo>
                    <a:pt x="3488321" y="0"/>
                  </a:moveTo>
                  <a:lnTo>
                    <a:pt x="3478796" y="0"/>
                  </a:lnTo>
                  <a:lnTo>
                    <a:pt x="3478796" y="9525"/>
                  </a:lnTo>
                  <a:lnTo>
                    <a:pt x="3488321" y="9525"/>
                  </a:lnTo>
                  <a:lnTo>
                    <a:pt x="3488321" y="0"/>
                  </a:lnTo>
                  <a:close/>
                </a:path>
                <a:path w="5488940" h="405129">
                  <a:moveTo>
                    <a:pt x="3545471" y="0"/>
                  </a:moveTo>
                  <a:lnTo>
                    <a:pt x="3535946" y="0"/>
                  </a:lnTo>
                  <a:lnTo>
                    <a:pt x="3535946" y="9525"/>
                  </a:lnTo>
                  <a:lnTo>
                    <a:pt x="3545471" y="9525"/>
                  </a:lnTo>
                  <a:lnTo>
                    <a:pt x="3545471" y="0"/>
                  </a:lnTo>
                  <a:close/>
                </a:path>
                <a:path w="5488940" h="405129">
                  <a:moveTo>
                    <a:pt x="3602621" y="0"/>
                  </a:moveTo>
                  <a:lnTo>
                    <a:pt x="3593096" y="0"/>
                  </a:lnTo>
                  <a:lnTo>
                    <a:pt x="3593096" y="9525"/>
                  </a:lnTo>
                  <a:lnTo>
                    <a:pt x="3602621" y="9525"/>
                  </a:lnTo>
                  <a:lnTo>
                    <a:pt x="3602621" y="0"/>
                  </a:lnTo>
                  <a:close/>
                </a:path>
                <a:path w="5488940" h="405129">
                  <a:moveTo>
                    <a:pt x="3659771" y="0"/>
                  </a:moveTo>
                  <a:lnTo>
                    <a:pt x="3650246" y="0"/>
                  </a:lnTo>
                  <a:lnTo>
                    <a:pt x="3650246" y="9525"/>
                  </a:lnTo>
                  <a:lnTo>
                    <a:pt x="3659771" y="9525"/>
                  </a:lnTo>
                  <a:lnTo>
                    <a:pt x="3659771" y="0"/>
                  </a:lnTo>
                  <a:close/>
                </a:path>
                <a:path w="5488940" h="405129">
                  <a:moveTo>
                    <a:pt x="3716921" y="0"/>
                  </a:moveTo>
                  <a:lnTo>
                    <a:pt x="3707396" y="0"/>
                  </a:lnTo>
                  <a:lnTo>
                    <a:pt x="3707396" y="9525"/>
                  </a:lnTo>
                  <a:lnTo>
                    <a:pt x="3716921" y="9525"/>
                  </a:lnTo>
                  <a:lnTo>
                    <a:pt x="3716921" y="0"/>
                  </a:lnTo>
                  <a:close/>
                </a:path>
                <a:path w="5488940" h="405129">
                  <a:moveTo>
                    <a:pt x="3774071" y="0"/>
                  </a:moveTo>
                  <a:lnTo>
                    <a:pt x="3764546" y="0"/>
                  </a:lnTo>
                  <a:lnTo>
                    <a:pt x="3764546" y="9525"/>
                  </a:lnTo>
                  <a:lnTo>
                    <a:pt x="3774071" y="9525"/>
                  </a:lnTo>
                  <a:lnTo>
                    <a:pt x="3774071" y="0"/>
                  </a:lnTo>
                  <a:close/>
                </a:path>
                <a:path w="5488940" h="405129">
                  <a:moveTo>
                    <a:pt x="3831221" y="0"/>
                  </a:moveTo>
                  <a:lnTo>
                    <a:pt x="3821696" y="0"/>
                  </a:lnTo>
                  <a:lnTo>
                    <a:pt x="3821696" y="9525"/>
                  </a:lnTo>
                  <a:lnTo>
                    <a:pt x="3831221" y="9525"/>
                  </a:lnTo>
                  <a:lnTo>
                    <a:pt x="3831221" y="0"/>
                  </a:lnTo>
                  <a:close/>
                </a:path>
                <a:path w="5488940" h="405129">
                  <a:moveTo>
                    <a:pt x="3888371" y="0"/>
                  </a:moveTo>
                  <a:lnTo>
                    <a:pt x="3878846" y="0"/>
                  </a:lnTo>
                  <a:lnTo>
                    <a:pt x="3878846" y="9525"/>
                  </a:lnTo>
                  <a:lnTo>
                    <a:pt x="3888371" y="9525"/>
                  </a:lnTo>
                  <a:lnTo>
                    <a:pt x="3888371" y="0"/>
                  </a:lnTo>
                  <a:close/>
                </a:path>
                <a:path w="5488940" h="405129">
                  <a:moveTo>
                    <a:pt x="3945521" y="0"/>
                  </a:moveTo>
                  <a:lnTo>
                    <a:pt x="3935996" y="0"/>
                  </a:lnTo>
                  <a:lnTo>
                    <a:pt x="3935996" y="9525"/>
                  </a:lnTo>
                  <a:lnTo>
                    <a:pt x="3945521" y="9525"/>
                  </a:lnTo>
                  <a:lnTo>
                    <a:pt x="3945521" y="0"/>
                  </a:lnTo>
                  <a:close/>
                </a:path>
                <a:path w="5488940" h="405129">
                  <a:moveTo>
                    <a:pt x="4002671" y="0"/>
                  </a:moveTo>
                  <a:lnTo>
                    <a:pt x="3993146" y="0"/>
                  </a:lnTo>
                  <a:lnTo>
                    <a:pt x="3993146" y="9525"/>
                  </a:lnTo>
                  <a:lnTo>
                    <a:pt x="4002671" y="9525"/>
                  </a:lnTo>
                  <a:lnTo>
                    <a:pt x="4002671" y="0"/>
                  </a:lnTo>
                  <a:close/>
                </a:path>
                <a:path w="5488940" h="405129">
                  <a:moveTo>
                    <a:pt x="4059821" y="0"/>
                  </a:moveTo>
                  <a:lnTo>
                    <a:pt x="4050296" y="0"/>
                  </a:lnTo>
                  <a:lnTo>
                    <a:pt x="4050296" y="9525"/>
                  </a:lnTo>
                  <a:lnTo>
                    <a:pt x="4059821" y="9525"/>
                  </a:lnTo>
                  <a:lnTo>
                    <a:pt x="4059821" y="0"/>
                  </a:lnTo>
                  <a:close/>
                </a:path>
                <a:path w="5488940" h="405129">
                  <a:moveTo>
                    <a:pt x="4116971" y="0"/>
                  </a:moveTo>
                  <a:lnTo>
                    <a:pt x="4107446" y="0"/>
                  </a:lnTo>
                  <a:lnTo>
                    <a:pt x="4107446" y="9525"/>
                  </a:lnTo>
                  <a:lnTo>
                    <a:pt x="4116971" y="9525"/>
                  </a:lnTo>
                  <a:lnTo>
                    <a:pt x="4116971" y="0"/>
                  </a:lnTo>
                  <a:close/>
                </a:path>
                <a:path w="5488940" h="405129">
                  <a:moveTo>
                    <a:pt x="4174121" y="0"/>
                  </a:moveTo>
                  <a:lnTo>
                    <a:pt x="4164596" y="0"/>
                  </a:lnTo>
                  <a:lnTo>
                    <a:pt x="4164596" y="9525"/>
                  </a:lnTo>
                  <a:lnTo>
                    <a:pt x="4174121" y="9525"/>
                  </a:lnTo>
                  <a:lnTo>
                    <a:pt x="4174121" y="0"/>
                  </a:lnTo>
                  <a:close/>
                </a:path>
                <a:path w="5488940" h="405129">
                  <a:moveTo>
                    <a:pt x="4231271" y="0"/>
                  </a:moveTo>
                  <a:lnTo>
                    <a:pt x="4221746" y="0"/>
                  </a:lnTo>
                  <a:lnTo>
                    <a:pt x="4221746" y="9525"/>
                  </a:lnTo>
                  <a:lnTo>
                    <a:pt x="4231271" y="9525"/>
                  </a:lnTo>
                  <a:lnTo>
                    <a:pt x="4231271" y="0"/>
                  </a:lnTo>
                  <a:close/>
                </a:path>
                <a:path w="5488940" h="405129">
                  <a:moveTo>
                    <a:pt x="4288421" y="0"/>
                  </a:moveTo>
                  <a:lnTo>
                    <a:pt x="4278896" y="0"/>
                  </a:lnTo>
                  <a:lnTo>
                    <a:pt x="4278896" y="9525"/>
                  </a:lnTo>
                  <a:lnTo>
                    <a:pt x="4288421" y="9525"/>
                  </a:lnTo>
                  <a:lnTo>
                    <a:pt x="4288421" y="0"/>
                  </a:lnTo>
                  <a:close/>
                </a:path>
                <a:path w="5488940" h="405129">
                  <a:moveTo>
                    <a:pt x="4345571" y="0"/>
                  </a:moveTo>
                  <a:lnTo>
                    <a:pt x="4336046" y="0"/>
                  </a:lnTo>
                  <a:lnTo>
                    <a:pt x="4336046" y="9525"/>
                  </a:lnTo>
                  <a:lnTo>
                    <a:pt x="4345571" y="9525"/>
                  </a:lnTo>
                  <a:lnTo>
                    <a:pt x="4345571" y="0"/>
                  </a:lnTo>
                  <a:close/>
                </a:path>
                <a:path w="5488940" h="405129">
                  <a:moveTo>
                    <a:pt x="4402721" y="0"/>
                  </a:moveTo>
                  <a:lnTo>
                    <a:pt x="4393196" y="0"/>
                  </a:lnTo>
                  <a:lnTo>
                    <a:pt x="4393196" y="9525"/>
                  </a:lnTo>
                  <a:lnTo>
                    <a:pt x="4402721" y="9525"/>
                  </a:lnTo>
                  <a:lnTo>
                    <a:pt x="4402721" y="0"/>
                  </a:lnTo>
                  <a:close/>
                </a:path>
                <a:path w="5488940" h="405129">
                  <a:moveTo>
                    <a:pt x="4459871" y="0"/>
                  </a:moveTo>
                  <a:lnTo>
                    <a:pt x="4450346" y="0"/>
                  </a:lnTo>
                  <a:lnTo>
                    <a:pt x="4450346" y="9525"/>
                  </a:lnTo>
                  <a:lnTo>
                    <a:pt x="4459871" y="9525"/>
                  </a:lnTo>
                  <a:lnTo>
                    <a:pt x="4459871" y="0"/>
                  </a:lnTo>
                  <a:close/>
                </a:path>
                <a:path w="5488940" h="405129">
                  <a:moveTo>
                    <a:pt x="4517021" y="0"/>
                  </a:moveTo>
                  <a:lnTo>
                    <a:pt x="4507496" y="0"/>
                  </a:lnTo>
                  <a:lnTo>
                    <a:pt x="4507496" y="9525"/>
                  </a:lnTo>
                  <a:lnTo>
                    <a:pt x="4517021" y="9525"/>
                  </a:lnTo>
                  <a:lnTo>
                    <a:pt x="4517021" y="0"/>
                  </a:lnTo>
                  <a:close/>
                </a:path>
                <a:path w="5488940" h="405129">
                  <a:moveTo>
                    <a:pt x="4574171" y="0"/>
                  </a:moveTo>
                  <a:lnTo>
                    <a:pt x="4564646" y="0"/>
                  </a:lnTo>
                  <a:lnTo>
                    <a:pt x="4564646" y="9525"/>
                  </a:lnTo>
                  <a:lnTo>
                    <a:pt x="4574171" y="9525"/>
                  </a:lnTo>
                  <a:lnTo>
                    <a:pt x="4574171" y="0"/>
                  </a:lnTo>
                  <a:close/>
                </a:path>
                <a:path w="5488940" h="405129">
                  <a:moveTo>
                    <a:pt x="4631321" y="0"/>
                  </a:moveTo>
                  <a:lnTo>
                    <a:pt x="4621796" y="0"/>
                  </a:lnTo>
                  <a:lnTo>
                    <a:pt x="4621796" y="9525"/>
                  </a:lnTo>
                  <a:lnTo>
                    <a:pt x="4631321" y="9525"/>
                  </a:lnTo>
                  <a:lnTo>
                    <a:pt x="4631321" y="0"/>
                  </a:lnTo>
                  <a:close/>
                </a:path>
                <a:path w="5488940" h="405129">
                  <a:moveTo>
                    <a:pt x="4688471" y="0"/>
                  </a:moveTo>
                  <a:lnTo>
                    <a:pt x="4678946" y="0"/>
                  </a:lnTo>
                  <a:lnTo>
                    <a:pt x="4678946" y="9525"/>
                  </a:lnTo>
                  <a:lnTo>
                    <a:pt x="4688471" y="9525"/>
                  </a:lnTo>
                  <a:lnTo>
                    <a:pt x="4688471" y="0"/>
                  </a:lnTo>
                  <a:close/>
                </a:path>
                <a:path w="5488940" h="405129">
                  <a:moveTo>
                    <a:pt x="4745621" y="0"/>
                  </a:moveTo>
                  <a:lnTo>
                    <a:pt x="4736096" y="0"/>
                  </a:lnTo>
                  <a:lnTo>
                    <a:pt x="4736096" y="9525"/>
                  </a:lnTo>
                  <a:lnTo>
                    <a:pt x="4745621" y="9525"/>
                  </a:lnTo>
                  <a:lnTo>
                    <a:pt x="4745621" y="0"/>
                  </a:lnTo>
                  <a:close/>
                </a:path>
                <a:path w="5488940" h="405129">
                  <a:moveTo>
                    <a:pt x="4802771" y="0"/>
                  </a:moveTo>
                  <a:lnTo>
                    <a:pt x="4793246" y="0"/>
                  </a:lnTo>
                  <a:lnTo>
                    <a:pt x="4793246" y="9525"/>
                  </a:lnTo>
                  <a:lnTo>
                    <a:pt x="4802771" y="9525"/>
                  </a:lnTo>
                  <a:lnTo>
                    <a:pt x="4802771" y="0"/>
                  </a:lnTo>
                  <a:close/>
                </a:path>
                <a:path w="5488940" h="405129">
                  <a:moveTo>
                    <a:pt x="4859921" y="0"/>
                  </a:moveTo>
                  <a:lnTo>
                    <a:pt x="4850396" y="0"/>
                  </a:lnTo>
                  <a:lnTo>
                    <a:pt x="4850396" y="9525"/>
                  </a:lnTo>
                  <a:lnTo>
                    <a:pt x="4859921" y="9525"/>
                  </a:lnTo>
                  <a:lnTo>
                    <a:pt x="4859921" y="0"/>
                  </a:lnTo>
                  <a:close/>
                </a:path>
                <a:path w="5488940" h="405129">
                  <a:moveTo>
                    <a:pt x="4917071" y="0"/>
                  </a:moveTo>
                  <a:lnTo>
                    <a:pt x="4907546" y="0"/>
                  </a:lnTo>
                  <a:lnTo>
                    <a:pt x="4907546" y="9525"/>
                  </a:lnTo>
                  <a:lnTo>
                    <a:pt x="4917071" y="9525"/>
                  </a:lnTo>
                  <a:lnTo>
                    <a:pt x="4917071" y="0"/>
                  </a:lnTo>
                  <a:close/>
                </a:path>
                <a:path w="5488940" h="405129">
                  <a:moveTo>
                    <a:pt x="4974221" y="0"/>
                  </a:moveTo>
                  <a:lnTo>
                    <a:pt x="4964696" y="0"/>
                  </a:lnTo>
                  <a:lnTo>
                    <a:pt x="4964696" y="9525"/>
                  </a:lnTo>
                  <a:lnTo>
                    <a:pt x="4974221" y="9525"/>
                  </a:lnTo>
                  <a:lnTo>
                    <a:pt x="4974221" y="0"/>
                  </a:lnTo>
                  <a:close/>
                </a:path>
                <a:path w="5488940" h="405129">
                  <a:moveTo>
                    <a:pt x="5031371" y="0"/>
                  </a:moveTo>
                  <a:lnTo>
                    <a:pt x="5021846" y="0"/>
                  </a:lnTo>
                  <a:lnTo>
                    <a:pt x="5021846" y="9525"/>
                  </a:lnTo>
                  <a:lnTo>
                    <a:pt x="5031371" y="9525"/>
                  </a:lnTo>
                  <a:lnTo>
                    <a:pt x="5031371" y="0"/>
                  </a:lnTo>
                  <a:close/>
                </a:path>
                <a:path w="5488940" h="405129">
                  <a:moveTo>
                    <a:pt x="5088521" y="0"/>
                  </a:moveTo>
                  <a:lnTo>
                    <a:pt x="5078996" y="0"/>
                  </a:lnTo>
                  <a:lnTo>
                    <a:pt x="5078996" y="9525"/>
                  </a:lnTo>
                  <a:lnTo>
                    <a:pt x="5088521" y="9525"/>
                  </a:lnTo>
                  <a:lnTo>
                    <a:pt x="5088521" y="0"/>
                  </a:lnTo>
                  <a:close/>
                </a:path>
                <a:path w="5488940" h="405129">
                  <a:moveTo>
                    <a:pt x="5145671" y="0"/>
                  </a:moveTo>
                  <a:lnTo>
                    <a:pt x="5136146" y="0"/>
                  </a:lnTo>
                  <a:lnTo>
                    <a:pt x="5136146" y="9525"/>
                  </a:lnTo>
                  <a:lnTo>
                    <a:pt x="5145671" y="9525"/>
                  </a:lnTo>
                  <a:lnTo>
                    <a:pt x="5145671" y="0"/>
                  </a:lnTo>
                  <a:close/>
                </a:path>
                <a:path w="5488940" h="405129">
                  <a:moveTo>
                    <a:pt x="5202821" y="0"/>
                  </a:moveTo>
                  <a:lnTo>
                    <a:pt x="5193296" y="0"/>
                  </a:lnTo>
                  <a:lnTo>
                    <a:pt x="5193296" y="9525"/>
                  </a:lnTo>
                  <a:lnTo>
                    <a:pt x="5202821" y="9525"/>
                  </a:lnTo>
                  <a:lnTo>
                    <a:pt x="5202821" y="0"/>
                  </a:lnTo>
                  <a:close/>
                </a:path>
                <a:path w="5488940" h="405129">
                  <a:moveTo>
                    <a:pt x="5259971" y="0"/>
                  </a:moveTo>
                  <a:lnTo>
                    <a:pt x="5250446" y="0"/>
                  </a:lnTo>
                  <a:lnTo>
                    <a:pt x="5250446" y="9525"/>
                  </a:lnTo>
                  <a:lnTo>
                    <a:pt x="5259971" y="9525"/>
                  </a:lnTo>
                  <a:lnTo>
                    <a:pt x="5259971" y="0"/>
                  </a:lnTo>
                  <a:close/>
                </a:path>
                <a:path w="5488940" h="405129">
                  <a:moveTo>
                    <a:pt x="5317121" y="0"/>
                  </a:moveTo>
                  <a:lnTo>
                    <a:pt x="5307596" y="0"/>
                  </a:lnTo>
                  <a:lnTo>
                    <a:pt x="5307596" y="9525"/>
                  </a:lnTo>
                  <a:lnTo>
                    <a:pt x="5317121" y="9525"/>
                  </a:lnTo>
                  <a:lnTo>
                    <a:pt x="5317121" y="0"/>
                  </a:lnTo>
                  <a:close/>
                </a:path>
                <a:path w="5488940" h="405129">
                  <a:moveTo>
                    <a:pt x="5374271" y="0"/>
                  </a:moveTo>
                  <a:lnTo>
                    <a:pt x="5364746" y="0"/>
                  </a:lnTo>
                  <a:lnTo>
                    <a:pt x="5364746" y="9525"/>
                  </a:lnTo>
                  <a:lnTo>
                    <a:pt x="5374271" y="9525"/>
                  </a:lnTo>
                  <a:lnTo>
                    <a:pt x="5374271" y="0"/>
                  </a:lnTo>
                  <a:close/>
                </a:path>
                <a:path w="5488940" h="405129">
                  <a:moveTo>
                    <a:pt x="5431421" y="0"/>
                  </a:moveTo>
                  <a:lnTo>
                    <a:pt x="5421896" y="0"/>
                  </a:lnTo>
                  <a:lnTo>
                    <a:pt x="5421896" y="9525"/>
                  </a:lnTo>
                  <a:lnTo>
                    <a:pt x="5431421" y="9525"/>
                  </a:lnTo>
                  <a:lnTo>
                    <a:pt x="5431421" y="0"/>
                  </a:lnTo>
                  <a:close/>
                </a:path>
                <a:path w="5488940" h="405129">
                  <a:moveTo>
                    <a:pt x="5488571" y="0"/>
                  </a:moveTo>
                  <a:lnTo>
                    <a:pt x="5479046" y="0"/>
                  </a:lnTo>
                  <a:lnTo>
                    <a:pt x="5479046" y="9525"/>
                  </a:lnTo>
                  <a:lnTo>
                    <a:pt x="5488571" y="9525"/>
                  </a:lnTo>
                  <a:lnTo>
                    <a:pt x="5488571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59720" y="6120104"/>
            <a:ext cx="69469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458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United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States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West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Arizona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7011" y="6562407"/>
            <a:ext cx="2564765" cy="205104"/>
          </a:xfrm>
          <a:custGeom>
            <a:avLst/>
            <a:gdLst/>
            <a:ahLst/>
            <a:cxnLst/>
            <a:rect l="l" t="t" r="r" b="b"/>
            <a:pathLst>
              <a:path w="2564765" h="205104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2564765" h="205104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  <a:path w="2564765" h="205104">
                <a:moveTo>
                  <a:pt x="123825" y="0"/>
                </a:moveTo>
                <a:lnTo>
                  <a:pt x="114300" y="0"/>
                </a:lnTo>
                <a:lnTo>
                  <a:pt x="1143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2564765" h="205104">
                <a:moveTo>
                  <a:pt x="180975" y="0"/>
                </a:moveTo>
                <a:lnTo>
                  <a:pt x="171450" y="0"/>
                </a:lnTo>
                <a:lnTo>
                  <a:pt x="171450" y="9525"/>
                </a:lnTo>
                <a:lnTo>
                  <a:pt x="180975" y="9525"/>
                </a:lnTo>
                <a:lnTo>
                  <a:pt x="180975" y="0"/>
                </a:lnTo>
                <a:close/>
              </a:path>
              <a:path w="2564765" h="205104">
                <a:moveTo>
                  <a:pt x="238125" y="0"/>
                </a:moveTo>
                <a:lnTo>
                  <a:pt x="228600" y="0"/>
                </a:lnTo>
                <a:lnTo>
                  <a:pt x="228600" y="9525"/>
                </a:lnTo>
                <a:lnTo>
                  <a:pt x="238125" y="9525"/>
                </a:lnTo>
                <a:lnTo>
                  <a:pt x="238125" y="0"/>
                </a:lnTo>
                <a:close/>
              </a:path>
              <a:path w="2564765" h="205104">
                <a:moveTo>
                  <a:pt x="295275" y="0"/>
                </a:moveTo>
                <a:lnTo>
                  <a:pt x="285750" y="0"/>
                </a:lnTo>
                <a:lnTo>
                  <a:pt x="285750" y="9525"/>
                </a:lnTo>
                <a:lnTo>
                  <a:pt x="295275" y="9525"/>
                </a:lnTo>
                <a:lnTo>
                  <a:pt x="295275" y="0"/>
                </a:lnTo>
                <a:close/>
              </a:path>
              <a:path w="2564765" h="205104">
                <a:moveTo>
                  <a:pt x="352437" y="0"/>
                </a:moveTo>
                <a:lnTo>
                  <a:pt x="342912" y="0"/>
                </a:lnTo>
                <a:lnTo>
                  <a:pt x="342912" y="9525"/>
                </a:lnTo>
                <a:lnTo>
                  <a:pt x="352437" y="9525"/>
                </a:lnTo>
                <a:lnTo>
                  <a:pt x="352437" y="0"/>
                </a:lnTo>
                <a:close/>
              </a:path>
              <a:path w="2564765" h="205104">
                <a:moveTo>
                  <a:pt x="409587" y="0"/>
                </a:moveTo>
                <a:lnTo>
                  <a:pt x="400062" y="0"/>
                </a:lnTo>
                <a:lnTo>
                  <a:pt x="400062" y="9525"/>
                </a:lnTo>
                <a:lnTo>
                  <a:pt x="409587" y="9525"/>
                </a:lnTo>
                <a:lnTo>
                  <a:pt x="409587" y="0"/>
                </a:lnTo>
                <a:close/>
              </a:path>
              <a:path w="2564765" h="205104">
                <a:moveTo>
                  <a:pt x="466737" y="0"/>
                </a:moveTo>
                <a:lnTo>
                  <a:pt x="457212" y="0"/>
                </a:lnTo>
                <a:lnTo>
                  <a:pt x="457212" y="9525"/>
                </a:lnTo>
                <a:lnTo>
                  <a:pt x="466737" y="9525"/>
                </a:lnTo>
                <a:lnTo>
                  <a:pt x="466737" y="0"/>
                </a:lnTo>
                <a:close/>
              </a:path>
              <a:path w="2564765" h="205104">
                <a:moveTo>
                  <a:pt x="523887" y="0"/>
                </a:moveTo>
                <a:lnTo>
                  <a:pt x="514362" y="0"/>
                </a:lnTo>
                <a:lnTo>
                  <a:pt x="514362" y="9525"/>
                </a:lnTo>
                <a:lnTo>
                  <a:pt x="523887" y="9525"/>
                </a:lnTo>
                <a:lnTo>
                  <a:pt x="523887" y="0"/>
                </a:lnTo>
                <a:close/>
              </a:path>
              <a:path w="2564765" h="205104">
                <a:moveTo>
                  <a:pt x="581037" y="0"/>
                </a:moveTo>
                <a:lnTo>
                  <a:pt x="571512" y="0"/>
                </a:lnTo>
                <a:lnTo>
                  <a:pt x="571512" y="9525"/>
                </a:lnTo>
                <a:lnTo>
                  <a:pt x="581037" y="9525"/>
                </a:lnTo>
                <a:lnTo>
                  <a:pt x="581037" y="0"/>
                </a:lnTo>
                <a:close/>
              </a:path>
              <a:path w="2564765" h="205104">
                <a:moveTo>
                  <a:pt x="638187" y="0"/>
                </a:moveTo>
                <a:lnTo>
                  <a:pt x="628662" y="0"/>
                </a:lnTo>
                <a:lnTo>
                  <a:pt x="628662" y="9525"/>
                </a:lnTo>
                <a:lnTo>
                  <a:pt x="638187" y="9525"/>
                </a:lnTo>
                <a:lnTo>
                  <a:pt x="638187" y="0"/>
                </a:lnTo>
                <a:close/>
              </a:path>
              <a:path w="2564765" h="205104">
                <a:moveTo>
                  <a:pt x="695337" y="0"/>
                </a:moveTo>
                <a:lnTo>
                  <a:pt x="685812" y="0"/>
                </a:lnTo>
                <a:lnTo>
                  <a:pt x="685812" y="9525"/>
                </a:lnTo>
                <a:lnTo>
                  <a:pt x="695337" y="9525"/>
                </a:lnTo>
                <a:lnTo>
                  <a:pt x="695337" y="0"/>
                </a:lnTo>
                <a:close/>
              </a:path>
              <a:path w="2564765" h="205104">
                <a:moveTo>
                  <a:pt x="752487" y="0"/>
                </a:moveTo>
                <a:lnTo>
                  <a:pt x="742962" y="0"/>
                </a:lnTo>
                <a:lnTo>
                  <a:pt x="742962" y="9525"/>
                </a:lnTo>
                <a:lnTo>
                  <a:pt x="752487" y="9525"/>
                </a:lnTo>
                <a:lnTo>
                  <a:pt x="752487" y="0"/>
                </a:lnTo>
                <a:close/>
              </a:path>
              <a:path w="2564765" h="205104">
                <a:moveTo>
                  <a:pt x="809637" y="0"/>
                </a:moveTo>
                <a:lnTo>
                  <a:pt x="800112" y="0"/>
                </a:lnTo>
                <a:lnTo>
                  <a:pt x="800112" y="9525"/>
                </a:lnTo>
                <a:lnTo>
                  <a:pt x="809637" y="9525"/>
                </a:lnTo>
                <a:lnTo>
                  <a:pt x="809637" y="0"/>
                </a:lnTo>
                <a:close/>
              </a:path>
              <a:path w="2564765" h="205104">
                <a:moveTo>
                  <a:pt x="866787" y="0"/>
                </a:moveTo>
                <a:lnTo>
                  <a:pt x="857262" y="0"/>
                </a:lnTo>
                <a:lnTo>
                  <a:pt x="857262" y="9525"/>
                </a:lnTo>
                <a:lnTo>
                  <a:pt x="866787" y="9525"/>
                </a:lnTo>
                <a:lnTo>
                  <a:pt x="866787" y="0"/>
                </a:lnTo>
                <a:close/>
              </a:path>
              <a:path w="2564765" h="205104">
                <a:moveTo>
                  <a:pt x="923937" y="0"/>
                </a:moveTo>
                <a:lnTo>
                  <a:pt x="914412" y="0"/>
                </a:lnTo>
                <a:lnTo>
                  <a:pt x="914412" y="9525"/>
                </a:lnTo>
                <a:lnTo>
                  <a:pt x="923937" y="9525"/>
                </a:lnTo>
                <a:lnTo>
                  <a:pt x="923937" y="0"/>
                </a:lnTo>
                <a:close/>
              </a:path>
              <a:path w="2564765" h="205104">
                <a:moveTo>
                  <a:pt x="981087" y="0"/>
                </a:moveTo>
                <a:lnTo>
                  <a:pt x="971562" y="0"/>
                </a:lnTo>
                <a:lnTo>
                  <a:pt x="971562" y="9525"/>
                </a:lnTo>
                <a:lnTo>
                  <a:pt x="981087" y="9525"/>
                </a:lnTo>
                <a:lnTo>
                  <a:pt x="981087" y="0"/>
                </a:lnTo>
                <a:close/>
              </a:path>
              <a:path w="2564765" h="205104">
                <a:moveTo>
                  <a:pt x="1038237" y="0"/>
                </a:moveTo>
                <a:lnTo>
                  <a:pt x="1028712" y="0"/>
                </a:lnTo>
                <a:lnTo>
                  <a:pt x="1028712" y="9525"/>
                </a:lnTo>
                <a:lnTo>
                  <a:pt x="1038237" y="9525"/>
                </a:lnTo>
                <a:lnTo>
                  <a:pt x="1038237" y="0"/>
                </a:lnTo>
                <a:close/>
              </a:path>
              <a:path w="2564765" h="205104">
                <a:moveTo>
                  <a:pt x="1095387" y="0"/>
                </a:moveTo>
                <a:lnTo>
                  <a:pt x="1085862" y="0"/>
                </a:lnTo>
                <a:lnTo>
                  <a:pt x="1085862" y="9525"/>
                </a:lnTo>
                <a:lnTo>
                  <a:pt x="1095387" y="9525"/>
                </a:lnTo>
                <a:lnTo>
                  <a:pt x="1095387" y="0"/>
                </a:lnTo>
                <a:close/>
              </a:path>
              <a:path w="2564765" h="205104">
                <a:moveTo>
                  <a:pt x="1152537" y="0"/>
                </a:moveTo>
                <a:lnTo>
                  <a:pt x="1143012" y="0"/>
                </a:lnTo>
                <a:lnTo>
                  <a:pt x="1143012" y="9525"/>
                </a:lnTo>
                <a:lnTo>
                  <a:pt x="1152537" y="9525"/>
                </a:lnTo>
                <a:lnTo>
                  <a:pt x="1152537" y="0"/>
                </a:lnTo>
                <a:close/>
              </a:path>
              <a:path w="2564765" h="205104">
                <a:moveTo>
                  <a:pt x="1209675" y="0"/>
                </a:moveTo>
                <a:lnTo>
                  <a:pt x="1200150" y="0"/>
                </a:lnTo>
                <a:lnTo>
                  <a:pt x="1200150" y="9525"/>
                </a:lnTo>
                <a:lnTo>
                  <a:pt x="1209675" y="9525"/>
                </a:lnTo>
                <a:lnTo>
                  <a:pt x="1209675" y="0"/>
                </a:lnTo>
                <a:close/>
              </a:path>
              <a:path w="2564765" h="205104">
                <a:moveTo>
                  <a:pt x="1266825" y="0"/>
                </a:moveTo>
                <a:lnTo>
                  <a:pt x="1257300" y="0"/>
                </a:lnTo>
                <a:lnTo>
                  <a:pt x="1257300" y="9525"/>
                </a:lnTo>
                <a:lnTo>
                  <a:pt x="1266825" y="9525"/>
                </a:lnTo>
                <a:lnTo>
                  <a:pt x="1266825" y="0"/>
                </a:lnTo>
                <a:close/>
              </a:path>
              <a:path w="2564765" h="205104">
                <a:moveTo>
                  <a:pt x="1323975" y="0"/>
                </a:moveTo>
                <a:lnTo>
                  <a:pt x="1314450" y="0"/>
                </a:lnTo>
                <a:lnTo>
                  <a:pt x="1314450" y="9525"/>
                </a:lnTo>
                <a:lnTo>
                  <a:pt x="1323975" y="9525"/>
                </a:lnTo>
                <a:lnTo>
                  <a:pt x="1323975" y="0"/>
                </a:lnTo>
                <a:close/>
              </a:path>
              <a:path w="2564765" h="205104">
                <a:moveTo>
                  <a:pt x="1381137" y="0"/>
                </a:moveTo>
                <a:lnTo>
                  <a:pt x="1371600" y="0"/>
                </a:lnTo>
                <a:lnTo>
                  <a:pt x="1371600" y="9525"/>
                </a:lnTo>
                <a:lnTo>
                  <a:pt x="1381137" y="9525"/>
                </a:lnTo>
                <a:lnTo>
                  <a:pt x="1381137" y="0"/>
                </a:lnTo>
                <a:close/>
              </a:path>
              <a:path w="2564765" h="205104">
                <a:moveTo>
                  <a:pt x="1438287" y="0"/>
                </a:moveTo>
                <a:lnTo>
                  <a:pt x="1428762" y="0"/>
                </a:lnTo>
                <a:lnTo>
                  <a:pt x="1428762" y="9525"/>
                </a:lnTo>
                <a:lnTo>
                  <a:pt x="1438287" y="9525"/>
                </a:lnTo>
                <a:lnTo>
                  <a:pt x="1438287" y="0"/>
                </a:lnTo>
                <a:close/>
              </a:path>
              <a:path w="2564765" h="205104">
                <a:moveTo>
                  <a:pt x="1495437" y="0"/>
                </a:moveTo>
                <a:lnTo>
                  <a:pt x="1485912" y="0"/>
                </a:lnTo>
                <a:lnTo>
                  <a:pt x="1485912" y="9525"/>
                </a:lnTo>
                <a:lnTo>
                  <a:pt x="1495437" y="9525"/>
                </a:lnTo>
                <a:lnTo>
                  <a:pt x="1495437" y="0"/>
                </a:lnTo>
                <a:close/>
              </a:path>
              <a:path w="2564765" h="205104">
                <a:moveTo>
                  <a:pt x="1552587" y="0"/>
                </a:moveTo>
                <a:lnTo>
                  <a:pt x="1543062" y="0"/>
                </a:lnTo>
                <a:lnTo>
                  <a:pt x="1543062" y="9525"/>
                </a:lnTo>
                <a:lnTo>
                  <a:pt x="1552587" y="9525"/>
                </a:lnTo>
                <a:lnTo>
                  <a:pt x="1552587" y="0"/>
                </a:lnTo>
                <a:close/>
              </a:path>
              <a:path w="2564765" h="205104">
                <a:moveTo>
                  <a:pt x="1609737" y="0"/>
                </a:moveTo>
                <a:lnTo>
                  <a:pt x="1600212" y="0"/>
                </a:lnTo>
                <a:lnTo>
                  <a:pt x="1600212" y="9525"/>
                </a:lnTo>
                <a:lnTo>
                  <a:pt x="1609737" y="9525"/>
                </a:lnTo>
                <a:lnTo>
                  <a:pt x="1609737" y="0"/>
                </a:lnTo>
                <a:close/>
              </a:path>
              <a:path w="2564765" h="205104">
                <a:moveTo>
                  <a:pt x="1666887" y="0"/>
                </a:moveTo>
                <a:lnTo>
                  <a:pt x="1657362" y="0"/>
                </a:lnTo>
                <a:lnTo>
                  <a:pt x="1657362" y="9525"/>
                </a:lnTo>
                <a:lnTo>
                  <a:pt x="1666887" y="9525"/>
                </a:lnTo>
                <a:lnTo>
                  <a:pt x="1666887" y="0"/>
                </a:lnTo>
                <a:close/>
              </a:path>
              <a:path w="2564765" h="205104">
                <a:moveTo>
                  <a:pt x="1724037" y="0"/>
                </a:moveTo>
                <a:lnTo>
                  <a:pt x="1714512" y="0"/>
                </a:lnTo>
                <a:lnTo>
                  <a:pt x="1714512" y="9525"/>
                </a:lnTo>
                <a:lnTo>
                  <a:pt x="1724037" y="9525"/>
                </a:lnTo>
                <a:lnTo>
                  <a:pt x="1724037" y="0"/>
                </a:lnTo>
                <a:close/>
              </a:path>
              <a:path w="2564765" h="205104">
                <a:moveTo>
                  <a:pt x="1781187" y="0"/>
                </a:moveTo>
                <a:lnTo>
                  <a:pt x="1771662" y="0"/>
                </a:lnTo>
                <a:lnTo>
                  <a:pt x="1771662" y="9525"/>
                </a:lnTo>
                <a:lnTo>
                  <a:pt x="1781187" y="9525"/>
                </a:lnTo>
                <a:lnTo>
                  <a:pt x="1781187" y="0"/>
                </a:lnTo>
                <a:close/>
              </a:path>
              <a:path w="2564765" h="205104">
                <a:moveTo>
                  <a:pt x="1838337" y="0"/>
                </a:moveTo>
                <a:lnTo>
                  <a:pt x="1828812" y="0"/>
                </a:lnTo>
                <a:lnTo>
                  <a:pt x="1828812" y="9525"/>
                </a:lnTo>
                <a:lnTo>
                  <a:pt x="1838337" y="9525"/>
                </a:lnTo>
                <a:lnTo>
                  <a:pt x="1838337" y="0"/>
                </a:lnTo>
                <a:close/>
              </a:path>
              <a:path w="2564765" h="205104">
                <a:moveTo>
                  <a:pt x="1895487" y="0"/>
                </a:moveTo>
                <a:lnTo>
                  <a:pt x="1885962" y="0"/>
                </a:lnTo>
                <a:lnTo>
                  <a:pt x="1885962" y="9525"/>
                </a:lnTo>
                <a:lnTo>
                  <a:pt x="1895487" y="9525"/>
                </a:lnTo>
                <a:lnTo>
                  <a:pt x="1895487" y="0"/>
                </a:lnTo>
                <a:close/>
              </a:path>
              <a:path w="2564765" h="205104">
                <a:moveTo>
                  <a:pt x="1952637" y="0"/>
                </a:moveTo>
                <a:lnTo>
                  <a:pt x="1943112" y="0"/>
                </a:lnTo>
                <a:lnTo>
                  <a:pt x="1943112" y="9525"/>
                </a:lnTo>
                <a:lnTo>
                  <a:pt x="1952637" y="9525"/>
                </a:lnTo>
                <a:lnTo>
                  <a:pt x="1952637" y="0"/>
                </a:lnTo>
                <a:close/>
              </a:path>
              <a:path w="2564765" h="205104">
                <a:moveTo>
                  <a:pt x="2009787" y="0"/>
                </a:moveTo>
                <a:lnTo>
                  <a:pt x="2000262" y="0"/>
                </a:lnTo>
                <a:lnTo>
                  <a:pt x="2000262" y="9525"/>
                </a:lnTo>
                <a:lnTo>
                  <a:pt x="2009787" y="9525"/>
                </a:lnTo>
                <a:lnTo>
                  <a:pt x="2009787" y="0"/>
                </a:lnTo>
                <a:close/>
              </a:path>
              <a:path w="2564765" h="205104">
                <a:moveTo>
                  <a:pt x="2066937" y="0"/>
                </a:moveTo>
                <a:lnTo>
                  <a:pt x="2057412" y="0"/>
                </a:lnTo>
                <a:lnTo>
                  <a:pt x="2057412" y="9525"/>
                </a:lnTo>
                <a:lnTo>
                  <a:pt x="2066937" y="9525"/>
                </a:lnTo>
                <a:lnTo>
                  <a:pt x="2066937" y="0"/>
                </a:lnTo>
                <a:close/>
              </a:path>
              <a:path w="2564765" h="205104">
                <a:moveTo>
                  <a:pt x="2124087" y="0"/>
                </a:moveTo>
                <a:lnTo>
                  <a:pt x="2114562" y="0"/>
                </a:lnTo>
                <a:lnTo>
                  <a:pt x="2114562" y="9525"/>
                </a:lnTo>
                <a:lnTo>
                  <a:pt x="2124087" y="9525"/>
                </a:lnTo>
                <a:lnTo>
                  <a:pt x="2124087" y="0"/>
                </a:lnTo>
                <a:close/>
              </a:path>
              <a:path w="2564765" h="205104">
                <a:moveTo>
                  <a:pt x="2181237" y="0"/>
                </a:moveTo>
                <a:lnTo>
                  <a:pt x="2171712" y="0"/>
                </a:lnTo>
                <a:lnTo>
                  <a:pt x="2171712" y="9525"/>
                </a:lnTo>
                <a:lnTo>
                  <a:pt x="2181237" y="9525"/>
                </a:lnTo>
                <a:lnTo>
                  <a:pt x="2181237" y="0"/>
                </a:lnTo>
                <a:close/>
              </a:path>
              <a:path w="2564765" h="205104">
                <a:moveTo>
                  <a:pt x="2238375" y="0"/>
                </a:moveTo>
                <a:lnTo>
                  <a:pt x="2228862" y="0"/>
                </a:lnTo>
                <a:lnTo>
                  <a:pt x="2228862" y="9525"/>
                </a:lnTo>
                <a:lnTo>
                  <a:pt x="2238375" y="9525"/>
                </a:lnTo>
                <a:lnTo>
                  <a:pt x="2238375" y="0"/>
                </a:lnTo>
                <a:close/>
              </a:path>
              <a:path w="2564765" h="205104">
                <a:moveTo>
                  <a:pt x="2295525" y="0"/>
                </a:moveTo>
                <a:lnTo>
                  <a:pt x="2286000" y="0"/>
                </a:lnTo>
                <a:lnTo>
                  <a:pt x="2286000" y="9525"/>
                </a:lnTo>
                <a:lnTo>
                  <a:pt x="2295525" y="9525"/>
                </a:lnTo>
                <a:lnTo>
                  <a:pt x="2295525" y="0"/>
                </a:lnTo>
                <a:close/>
              </a:path>
              <a:path w="2564765" h="205104">
                <a:moveTo>
                  <a:pt x="2352675" y="0"/>
                </a:moveTo>
                <a:lnTo>
                  <a:pt x="2343150" y="0"/>
                </a:lnTo>
                <a:lnTo>
                  <a:pt x="2343150" y="9525"/>
                </a:lnTo>
                <a:lnTo>
                  <a:pt x="2352675" y="9525"/>
                </a:lnTo>
                <a:lnTo>
                  <a:pt x="2352675" y="0"/>
                </a:lnTo>
                <a:close/>
              </a:path>
              <a:path w="2564765" h="205104">
                <a:moveTo>
                  <a:pt x="2409825" y="0"/>
                </a:moveTo>
                <a:lnTo>
                  <a:pt x="2400300" y="0"/>
                </a:lnTo>
                <a:lnTo>
                  <a:pt x="2400300" y="9525"/>
                </a:lnTo>
                <a:lnTo>
                  <a:pt x="2409825" y="9525"/>
                </a:lnTo>
                <a:lnTo>
                  <a:pt x="2409825" y="0"/>
                </a:lnTo>
                <a:close/>
              </a:path>
              <a:path w="2564765" h="205104">
                <a:moveTo>
                  <a:pt x="2466975" y="0"/>
                </a:moveTo>
                <a:lnTo>
                  <a:pt x="2457450" y="0"/>
                </a:lnTo>
                <a:lnTo>
                  <a:pt x="2457450" y="9525"/>
                </a:lnTo>
                <a:lnTo>
                  <a:pt x="2466975" y="9525"/>
                </a:lnTo>
                <a:lnTo>
                  <a:pt x="2466975" y="0"/>
                </a:lnTo>
                <a:close/>
              </a:path>
              <a:path w="2564765" h="205104">
                <a:moveTo>
                  <a:pt x="2524125" y="0"/>
                </a:moveTo>
                <a:lnTo>
                  <a:pt x="2514600" y="0"/>
                </a:lnTo>
                <a:lnTo>
                  <a:pt x="2514600" y="9525"/>
                </a:lnTo>
                <a:lnTo>
                  <a:pt x="2524125" y="9525"/>
                </a:lnTo>
                <a:lnTo>
                  <a:pt x="2524125" y="0"/>
                </a:lnTo>
                <a:close/>
              </a:path>
              <a:path w="2564765" h="205104">
                <a:moveTo>
                  <a:pt x="2564396" y="195262"/>
                </a:moveTo>
                <a:lnTo>
                  <a:pt x="2554871" y="195262"/>
                </a:lnTo>
                <a:lnTo>
                  <a:pt x="2554871" y="204787"/>
                </a:lnTo>
                <a:lnTo>
                  <a:pt x="2564396" y="204787"/>
                </a:lnTo>
                <a:lnTo>
                  <a:pt x="2564396" y="195262"/>
                </a:lnTo>
                <a:close/>
              </a:path>
              <a:path w="2564765" h="205104">
                <a:moveTo>
                  <a:pt x="2564396" y="138112"/>
                </a:moveTo>
                <a:lnTo>
                  <a:pt x="2554871" y="138112"/>
                </a:lnTo>
                <a:lnTo>
                  <a:pt x="2554871" y="147637"/>
                </a:lnTo>
                <a:lnTo>
                  <a:pt x="2564396" y="147637"/>
                </a:lnTo>
                <a:lnTo>
                  <a:pt x="2564396" y="138112"/>
                </a:lnTo>
                <a:close/>
              </a:path>
              <a:path w="2564765" h="205104">
                <a:moveTo>
                  <a:pt x="2564396" y="80962"/>
                </a:moveTo>
                <a:lnTo>
                  <a:pt x="2554871" y="80962"/>
                </a:lnTo>
                <a:lnTo>
                  <a:pt x="2554871" y="90487"/>
                </a:lnTo>
                <a:lnTo>
                  <a:pt x="2564396" y="90487"/>
                </a:lnTo>
                <a:lnTo>
                  <a:pt x="2564396" y="80962"/>
                </a:lnTo>
                <a:close/>
              </a:path>
              <a:path w="2564765" h="205104">
                <a:moveTo>
                  <a:pt x="2564396" y="23812"/>
                </a:moveTo>
                <a:lnTo>
                  <a:pt x="2554871" y="23812"/>
                </a:lnTo>
                <a:lnTo>
                  <a:pt x="2554871" y="33337"/>
                </a:lnTo>
                <a:lnTo>
                  <a:pt x="2564396" y="33337"/>
                </a:lnTo>
                <a:lnTo>
                  <a:pt x="2564396" y="2381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16246" y="6120104"/>
            <a:ext cx="69469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58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United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States 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West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California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6383" y="3888623"/>
            <a:ext cx="6209665" cy="3155315"/>
            <a:chOff x="286383" y="3888623"/>
            <a:chExt cx="6209665" cy="3155315"/>
          </a:xfrm>
        </p:grpSpPr>
        <p:sp>
          <p:nvSpPr>
            <p:cNvPr id="22" name="object 22"/>
            <p:cNvSpPr/>
            <p:nvPr/>
          </p:nvSpPr>
          <p:spPr>
            <a:xfrm>
              <a:off x="3486645" y="6562407"/>
              <a:ext cx="2958465" cy="205104"/>
            </a:xfrm>
            <a:custGeom>
              <a:avLst/>
              <a:gdLst/>
              <a:ahLst/>
              <a:cxnLst/>
              <a:rect l="l" t="t" r="r" b="b"/>
              <a:pathLst>
                <a:path w="2958465" h="20510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958465" h="20510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958465" h="20510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958465" h="20510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958465" h="20510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958465" h="20510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958465" h="20510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958465" h="20510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958465" h="20510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958465" h="20510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958465" h="20510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958465" h="20510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958465" h="20510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958465" h="20510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958465" h="20510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958465" h="20510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958465" h="20510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958465" h="20510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958465" h="20510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958465" h="20510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958465" h="20510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958465" h="20510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958465" h="20510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958465" h="20510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2958465" h="20510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2958465" h="20510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2958465" h="20510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2958465" h="20510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2958465" h="20510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2958465" h="20510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2958465" h="20510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2958465" h="20510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2958465" h="20510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2958465" h="20510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2958465" h="20510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2958465" h="20510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2958465" h="205104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2958465" h="205104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2958465" h="205104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2958465" h="20510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2958465" h="20510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2958465" h="205104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2958465" h="205104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2958465" h="205104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2958465" h="205104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2958465" h="205104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2958465" h="205104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2958465" h="205104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2958465" h="205104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2958465" h="205104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2958465" h="205104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2958465" h="205104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2958465" h="205104">
                  <a:moveTo>
                    <a:pt x="2958185" y="195262"/>
                  </a:moveTo>
                  <a:lnTo>
                    <a:pt x="2948660" y="195262"/>
                  </a:lnTo>
                  <a:lnTo>
                    <a:pt x="2948660" y="204787"/>
                  </a:lnTo>
                  <a:lnTo>
                    <a:pt x="2958185" y="204787"/>
                  </a:lnTo>
                  <a:lnTo>
                    <a:pt x="2958185" y="195262"/>
                  </a:lnTo>
                  <a:close/>
                </a:path>
                <a:path w="2958465" h="205104">
                  <a:moveTo>
                    <a:pt x="2958185" y="138112"/>
                  </a:moveTo>
                  <a:lnTo>
                    <a:pt x="2948660" y="138112"/>
                  </a:lnTo>
                  <a:lnTo>
                    <a:pt x="2948660" y="147637"/>
                  </a:lnTo>
                  <a:lnTo>
                    <a:pt x="2958185" y="147637"/>
                  </a:lnTo>
                  <a:lnTo>
                    <a:pt x="2958185" y="138112"/>
                  </a:lnTo>
                  <a:close/>
                </a:path>
                <a:path w="2958465" h="205104">
                  <a:moveTo>
                    <a:pt x="2958185" y="80962"/>
                  </a:moveTo>
                  <a:lnTo>
                    <a:pt x="2948660" y="80962"/>
                  </a:lnTo>
                  <a:lnTo>
                    <a:pt x="2948660" y="90487"/>
                  </a:lnTo>
                  <a:lnTo>
                    <a:pt x="2958185" y="90487"/>
                  </a:lnTo>
                  <a:lnTo>
                    <a:pt x="2958185" y="80962"/>
                  </a:lnTo>
                  <a:close/>
                </a:path>
                <a:path w="2958465" h="205104">
                  <a:moveTo>
                    <a:pt x="2958185" y="23812"/>
                  </a:moveTo>
                  <a:lnTo>
                    <a:pt x="2948660" y="23812"/>
                  </a:lnTo>
                  <a:lnTo>
                    <a:pt x="2948660" y="33337"/>
                  </a:lnTo>
                  <a:lnTo>
                    <a:pt x="2958185" y="33337"/>
                  </a:lnTo>
                  <a:lnTo>
                    <a:pt x="2958185" y="238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3622" y="5346979"/>
              <a:ext cx="5468620" cy="10795"/>
            </a:xfrm>
            <a:custGeom>
              <a:avLst/>
              <a:gdLst/>
              <a:ahLst/>
              <a:cxnLst/>
              <a:rect l="l" t="t" r="r" b="b"/>
              <a:pathLst>
                <a:path w="5468620" h="10795">
                  <a:moveTo>
                    <a:pt x="152400" y="9512"/>
                  </a:moveTo>
                  <a:lnTo>
                    <a:pt x="0" y="9512"/>
                  </a:lnTo>
                  <a:lnTo>
                    <a:pt x="0" y="10515"/>
                  </a:lnTo>
                  <a:lnTo>
                    <a:pt x="152400" y="10515"/>
                  </a:lnTo>
                  <a:lnTo>
                    <a:pt x="152400" y="9512"/>
                  </a:lnTo>
                  <a:close/>
                </a:path>
                <a:path w="5468620" h="10795">
                  <a:moveTo>
                    <a:pt x="349288" y="10185"/>
                  </a:moveTo>
                  <a:lnTo>
                    <a:pt x="196888" y="10185"/>
                  </a:lnTo>
                  <a:lnTo>
                    <a:pt x="196888" y="10528"/>
                  </a:lnTo>
                  <a:lnTo>
                    <a:pt x="349288" y="10528"/>
                  </a:lnTo>
                  <a:lnTo>
                    <a:pt x="349288" y="10185"/>
                  </a:lnTo>
                  <a:close/>
                </a:path>
                <a:path w="5468620" h="10795">
                  <a:moveTo>
                    <a:pt x="546188" y="9347"/>
                  </a:moveTo>
                  <a:lnTo>
                    <a:pt x="393788" y="9347"/>
                  </a:lnTo>
                  <a:lnTo>
                    <a:pt x="393788" y="10528"/>
                  </a:lnTo>
                  <a:lnTo>
                    <a:pt x="546188" y="10528"/>
                  </a:lnTo>
                  <a:lnTo>
                    <a:pt x="546188" y="9347"/>
                  </a:lnTo>
                  <a:close/>
                </a:path>
                <a:path w="5468620" h="10795">
                  <a:moveTo>
                    <a:pt x="743077" y="8013"/>
                  </a:moveTo>
                  <a:lnTo>
                    <a:pt x="590677" y="8013"/>
                  </a:lnTo>
                  <a:lnTo>
                    <a:pt x="590677" y="10528"/>
                  </a:lnTo>
                  <a:lnTo>
                    <a:pt x="743077" y="10528"/>
                  </a:lnTo>
                  <a:lnTo>
                    <a:pt x="743077" y="8013"/>
                  </a:lnTo>
                  <a:close/>
                </a:path>
                <a:path w="5468620" h="10795">
                  <a:moveTo>
                    <a:pt x="939977" y="6680"/>
                  </a:moveTo>
                  <a:lnTo>
                    <a:pt x="787577" y="6680"/>
                  </a:lnTo>
                  <a:lnTo>
                    <a:pt x="787577" y="10515"/>
                  </a:lnTo>
                  <a:lnTo>
                    <a:pt x="939977" y="10515"/>
                  </a:lnTo>
                  <a:lnTo>
                    <a:pt x="939977" y="6680"/>
                  </a:lnTo>
                  <a:close/>
                </a:path>
                <a:path w="5468620" h="10795">
                  <a:moveTo>
                    <a:pt x="1136865" y="5842"/>
                  </a:moveTo>
                  <a:lnTo>
                    <a:pt x="984465" y="5842"/>
                  </a:lnTo>
                  <a:lnTo>
                    <a:pt x="984465" y="10528"/>
                  </a:lnTo>
                  <a:lnTo>
                    <a:pt x="1136865" y="10528"/>
                  </a:lnTo>
                  <a:lnTo>
                    <a:pt x="1136865" y="5842"/>
                  </a:lnTo>
                  <a:close/>
                </a:path>
                <a:path w="5468620" h="10795">
                  <a:moveTo>
                    <a:pt x="1333766" y="7848"/>
                  </a:moveTo>
                  <a:lnTo>
                    <a:pt x="1181366" y="7848"/>
                  </a:lnTo>
                  <a:lnTo>
                    <a:pt x="1181366" y="10515"/>
                  </a:lnTo>
                  <a:lnTo>
                    <a:pt x="1333766" y="10515"/>
                  </a:lnTo>
                  <a:lnTo>
                    <a:pt x="1333766" y="7848"/>
                  </a:lnTo>
                  <a:close/>
                </a:path>
                <a:path w="5468620" h="10795">
                  <a:moveTo>
                    <a:pt x="1530667" y="0"/>
                  </a:moveTo>
                  <a:lnTo>
                    <a:pt x="1378267" y="0"/>
                  </a:lnTo>
                  <a:lnTo>
                    <a:pt x="1378267" y="10528"/>
                  </a:lnTo>
                  <a:lnTo>
                    <a:pt x="1530667" y="10528"/>
                  </a:lnTo>
                  <a:lnTo>
                    <a:pt x="1530667" y="0"/>
                  </a:lnTo>
                  <a:close/>
                </a:path>
                <a:path w="5468620" h="10795">
                  <a:moveTo>
                    <a:pt x="1727555" y="8509"/>
                  </a:moveTo>
                  <a:lnTo>
                    <a:pt x="1575155" y="8509"/>
                  </a:lnTo>
                  <a:lnTo>
                    <a:pt x="1575155" y="10515"/>
                  </a:lnTo>
                  <a:lnTo>
                    <a:pt x="1727555" y="10515"/>
                  </a:lnTo>
                  <a:lnTo>
                    <a:pt x="1727555" y="8509"/>
                  </a:lnTo>
                  <a:close/>
                </a:path>
                <a:path w="5468620" h="10795">
                  <a:moveTo>
                    <a:pt x="1924443" y="10020"/>
                  </a:moveTo>
                  <a:lnTo>
                    <a:pt x="1772043" y="10020"/>
                  </a:lnTo>
                  <a:lnTo>
                    <a:pt x="1772043" y="10515"/>
                  </a:lnTo>
                  <a:lnTo>
                    <a:pt x="1924443" y="10515"/>
                  </a:lnTo>
                  <a:lnTo>
                    <a:pt x="1924443" y="10020"/>
                  </a:lnTo>
                  <a:close/>
                </a:path>
                <a:path w="5468620" h="10795">
                  <a:moveTo>
                    <a:pt x="2121344" y="8356"/>
                  </a:moveTo>
                  <a:lnTo>
                    <a:pt x="1968944" y="8356"/>
                  </a:lnTo>
                  <a:lnTo>
                    <a:pt x="1968944" y="10528"/>
                  </a:lnTo>
                  <a:lnTo>
                    <a:pt x="2121344" y="10528"/>
                  </a:lnTo>
                  <a:lnTo>
                    <a:pt x="2121344" y="8356"/>
                  </a:lnTo>
                  <a:close/>
                </a:path>
                <a:path w="5468620" h="10795">
                  <a:moveTo>
                    <a:pt x="2318232" y="5168"/>
                  </a:moveTo>
                  <a:lnTo>
                    <a:pt x="2165832" y="5168"/>
                  </a:lnTo>
                  <a:lnTo>
                    <a:pt x="2165832" y="10515"/>
                  </a:lnTo>
                  <a:lnTo>
                    <a:pt x="2318232" y="10515"/>
                  </a:lnTo>
                  <a:lnTo>
                    <a:pt x="2318232" y="5168"/>
                  </a:lnTo>
                  <a:close/>
                </a:path>
                <a:path w="5468620" h="10795">
                  <a:moveTo>
                    <a:pt x="2515133" y="9855"/>
                  </a:moveTo>
                  <a:lnTo>
                    <a:pt x="2362733" y="9855"/>
                  </a:lnTo>
                  <a:lnTo>
                    <a:pt x="2362733" y="10528"/>
                  </a:lnTo>
                  <a:lnTo>
                    <a:pt x="2515133" y="10528"/>
                  </a:lnTo>
                  <a:lnTo>
                    <a:pt x="2515133" y="9855"/>
                  </a:lnTo>
                  <a:close/>
                </a:path>
                <a:path w="5468620" h="10795">
                  <a:moveTo>
                    <a:pt x="2712034" y="6007"/>
                  </a:moveTo>
                  <a:lnTo>
                    <a:pt x="2559634" y="6007"/>
                  </a:lnTo>
                  <a:lnTo>
                    <a:pt x="2559634" y="10515"/>
                  </a:lnTo>
                  <a:lnTo>
                    <a:pt x="2712034" y="10515"/>
                  </a:lnTo>
                  <a:lnTo>
                    <a:pt x="2712034" y="6007"/>
                  </a:lnTo>
                  <a:close/>
                </a:path>
                <a:path w="5468620" h="10795">
                  <a:moveTo>
                    <a:pt x="2908922" y="10350"/>
                  </a:moveTo>
                  <a:lnTo>
                    <a:pt x="2756522" y="10350"/>
                  </a:lnTo>
                  <a:lnTo>
                    <a:pt x="2756522" y="10515"/>
                  </a:lnTo>
                  <a:lnTo>
                    <a:pt x="2908922" y="10515"/>
                  </a:lnTo>
                  <a:lnTo>
                    <a:pt x="2908922" y="10350"/>
                  </a:lnTo>
                  <a:close/>
                </a:path>
                <a:path w="5468620" h="10795">
                  <a:moveTo>
                    <a:pt x="3105810" y="9347"/>
                  </a:moveTo>
                  <a:lnTo>
                    <a:pt x="2953410" y="9347"/>
                  </a:lnTo>
                  <a:lnTo>
                    <a:pt x="2953410" y="10528"/>
                  </a:lnTo>
                  <a:lnTo>
                    <a:pt x="3105810" y="10528"/>
                  </a:lnTo>
                  <a:lnTo>
                    <a:pt x="3105810" y="9347"/>
                  </a:lnTo>
                  <a:close/>
                </a:path>
                <a:path w="5468620" h="10795">
                  <a:moveTo>
                    <a:pt x="3302711" y="7848"/>
                  </a:moveTo>
                  <a:lnTo>
                    <a:pt x="3150311" y="7848"/>
                  </a:lnTo>
                  <a:lnTo>
                    <a:pt x="3150311" y="10515"/>
                  </a:lnTo>
                  <a:lnTo>
                    <a:pt x="3302711" y="10515"/>
                  </a:lnTo>
                  <a:lnTo>
                    <a:pt x="3302711" y="7848"/>
                  </a:lnTo>
                  <a:close/>
                </a:path>
                <a:path w="5468620" h="10795">
                  <a:moveTo>
                    <a:pt x="3499599" y="7848"/>
                  </a:moveTo>
                  <a:lnTo>
                    <a:pt x="3347199" y="7848"/>
                  </a:lnTo>
                  <a:lnTo>
                    <a:pt x="3347199" y="10515"/>
                  </a:lnTo>
                  <a:lnTo>
                    <a:pt x="3499599" y="10515"/>
                  </a:lnTo>
                  <a:lnTo>
                    <a:pt x="3499599" y="7848"/>
                  </a:lnTo>
                  <a:close/>
                </a:path>
                <a:path w="5468620" h="10795">
                  <a:moveTo>
                    <a:pt x="3696500" y="10020"/>
                  </a:moveTo>
                  <a:lnTo>
                    <a:pt x="3544100" y="10020"/>
                  </a:lnTo>
                  <a:lnTo>
                    <a:pt x="3544100" y="10515"/>
                  </a:lnTo>
                  <a:lnTo>
                    <a:pt x="3696500" y="10515"/>
                  </a:lnTo>
                  <a:lnTo>
                    <a:pt x="3696500" y="10020"/>
                  </a:lnTo>
                  <a:close/>
                </a:path>
                <a:path w="5468620" h="10795">
                  <a:moveTo>
                    <a:pt x="3893401" y="9690"/>
                  </a:moveTo>
                  <a:lnTo>
                    <a:pt x="3741001" y="9690"/>
                  </a:lnTo>
                  <a:lnTo>
                    <a:pt x="3741001" y="10528"/>
                  </a:lnTo>
                  <a:lnTo>
                    <a:pt x="3893401" y="10528"/>
                  </a:lnTo>
                  <a:lnTo>
                    <a:pt x="3893401" y="9690"/>
                  </a:lnTo>
                  <a:close/>
                </a:path>
                <a:path w="5468620" h="10795">
                  <a:moveTo>
                    <a:pt x="4090289" y="8686"/>
                  </a:moveTo>
                  <a:lnTo>
                    <a:pt x="3937889" y="8686"/>
                  </a:lnTo>
                  <a:lnTo>
                    <a:pt x="3937889" y="10528"/>
                  </a:lnTo>
                  <a:lnTo>
                    <a:pt x="4090289" y="10528"/>
                  </a:lnTo>
                  <a:lnTo>
                    <a:pt x="4090289" y="8686"/>
                  </a:lnTo>
                  <a:close/>
                </a:path>
                <a:path w="5468620" h="10795">
                  <a:moveTo>
                    <a:pt x="4287177" y="10020"/>
                  </a:moveTo>
                  <a:lnTo>
                    <a:pt x="4134777" y="10020"/>
                  </a:lnTo>
                  <a:lnTo>
                    <a:pt x="4134777" y="10515"/>
                  </a:lnTo>
                  <a:lnTo>
                    <a:pt x="4287177" y="10515"/>
                  </a:lnTo>
                  <a:lnTo>
                    <a:pt x="4287177" y="10020"/>
                  </a:lnTo>
                  <a:close/>
                </a:path>
                <a:path w="5468620" h="10795">
                  <a:moveTo>
                    <a:pt x="4484078" y="10350"/>
                  </a:moveTo>
                  <a:lnTo>
                    <a:pt x="4331678" y="10350"/>
                  </a:lnTo>
                  <a:lnTo>
                    <a:pt x="4331678" y="10515"/>
                  </a:lnTo>
                  <a:lnTo>
                    <a:pt x="4484078" y="10515"/>
                  </a:lnTo>
                  <a:lnTo>
                    <a:pt x="4484078" y="10350"/>
                  </a:lnTo>
                  <a:close/>
                </a:path>
                <a:path w="5468620" h="10795">
                  <a:moveTo>
                    <a:pt x="4680966" y="10185"/>
                  </a:moveTo>
                  <a:lnTo>
                    <a:pt x="4528566" y="10185"/>
                  </a:lnTo>
                  <a:lnTo>
                    <a:pt x="4528566" y="10528"/>
                  </a:lnTo>
                  <a:lnTo>
                    <a:pt x="4680966" y="10528"/>
                  </a:lnTo>
                  <a:lnTo>
                    <a:pt x="4680966" y="10185"/>
                  </a:lnTo>
                  <a:close/>
                </a:path>
                <a:path w="5468620" h="10795">
                  <a:moveTo>
                    <a:pt x="4877867" y="9182"/>
                  </a:moveTo>
                  <a:lnTo>
                    <a:pt x="4725467" y="9182"/>
                  </a:lnTo>
                  <a:lnTo>
                    <a:pt x="4725467" y="10515"/>
                  </a:lnTo>
                  <a:lnTo>
                    <a:pt x="4877867" y="10515"/>
                  </a:lnTo>
                  <a:lnTo>
                    <a:pt x="4877867" y="9182"/>
                  </a:lnTo>
                  <a:close/>
                </a:path>
                <a:path w="5468620" h="10795">
                  <a:moveTo>
                    <a:pt x="5074767" y="8686"/>
                  </a:moveTo>
                  <a:lnTo>
                    <a:pt x="4922367" y="8686"/>
                  </a:lnTo>
                  <a:lnTo>
                    <a:pt x="4922367" y="10528"/>
                  </a:lnTo>
                  <a:lnTo>
                    <a:pt x="5074767" y="10528"/>
                  </a:lnTo>
                  <a:lnTo>
                    <a:pt x="5074767" y="8686"/>
                  </a:lnTo>
                  <a:close/>
                </a:path>
                <a:path w="5468620" h="10795">
                  <a:moveTo>
                    <a:pt x="5271655" y="9512"/>
                  </a:moveTo>
                  <a:lnTo>
                    <a:pt x="5119255" y="9512"/>
                  </a:lnTo>
                  <a:lnTo>
                    <a:pt x="5119255" y="10515"/>
                  </a:lnTo>
                  <a:lnTo>
                    <a:pt x="5271655" y="10515"/>
                  </a:lnTo>
                  <a:lnTo>
                    <a:pt x="5271655" y="9512"/>
                  </a:lnTo>
                  <a:close/>
                </a:path>
                <a:path w="5468620" h="10795">
                  <a:moveTo>
                    <a:pt x="5468544" y="10350"/>
                  </a:moveTo>
                  <a:lnTo>
                    <a:pt x="5316144" y="10350"/>
                  </a:lnTo>
                  <a:lnTo>
                    <a:pt x="5316144" y="10515"/>
                  </a:lnTo>
                  <a:lnTo>
                    <a:pt x="5468544" y="10515"/>
                  </a:lnTo>
                  <a:lnTo>
                    <a:pt x="5468544" y="1035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3622" y="4811839"/>
              <a:ext cx="5468620" cy="546100"/>
            </a:xfrm>
            <a:custGeom>
              <a:avLst/>
              <a:gdLst/>
              <a:ahLst/>
              <a:cxnLst/>
              <a:rect l="l" t="t" r="r" b="b"/>
              <a:pathLst>
                <a:path w="5468620" h="546100">
                  <a:moveTo>
                    <a:pt x="152400" y="9525"/>
                  </a:moveTo>
                  <a:lnTo>
                    <a:pt x="0" y="9525"/>
                  </a:lnTo>
                  <a:lnTo>
                    <a:pt x="0" y="544664"/>
                  </a:lnTo>
                  <a:lnTo>
                    <a:pt x="152400" y="544664"/>
                  </a:lnTo>
                  <a:lnTo>
                    <a:pt x="152400" y="9525"/>
                  </a:lnTo>
                  <a:close/>
                </a:path>
                <a:path w="5468620" h="546100">
                  <a:moveTo>
                    <a:pt x="349288" y="10198"/>
                  </a:moveTo>
                  <a:lnTo>
                    <a:pt x="196888" y="10198"/>
                  </a:lnTo>
                  <a:lnTo>
                    <a:pt x="196888" y="545325"/>
                  </a:lnTo>
                  <a:lnTo>
                    <a:pt x="349288" y="545325"/>
                  </a:lnTo>
                  <a:lnTo>
                    <a:pt x="349288" y="10198"/>
                  </a:lnTo>
                  <a:close/>
                </a:path>
                <a:path w="5468620" h="546100">
                  <a:moveTo>
                    <a:pt x="546188" y="9359"/>
                  </a:moveTo>
                  <a:lnTo>
                    <a:pt x="393788" y="9359"/>
                  </a:lnTo>
                  <a:lnTo>
                    <a:pt x="393788" y="544487"/>
                  </a:lnTo>
                  <a:lnTo>
                    <a:pt x="546188" y="544487"/>
                  </a:lnTo>
                  <a:lnTo>
                    <a:pt x="546188" y="9359"/>
                  </a:lnTo>
                  <a:close/>
                </a:path>
                <a:path w="5468620" h="546100">
                  <a:moveTo>
                    <a:pt x="743077" y="8026"/>
                  </a:moveTo>
                  <a:lnTo>
                    <a:pt x="590677" y="8026"/>
                  </a:lnTo>
                  <a:lnTo>
                    <a:pt x="590677" y="543153"/>
                  </a:lnTo>
                  <a:lnTo>
                    <a:pt x="743077" y="543153"/>
                  </a:lnTo>
                  <a:lnTo>
                    <a:pt x="743077" y="8026"/>
                  </a:lnTo>
                  <a:close/>
                </a:path>
                <a:path w="5468620" h="546100">
                  <a:moveTo>
                    <a:pt x="939977" y="6680"/>
                  </a:moveTo>
                  <a:lnTo>
                    <a:pt x="787577" y="6680"/>
                  </a:lnTo>
                  <a:lnTo>
                    <a:pt x="787577" y="541820"/>
                  </a:lnTo>
                  <a:lnTo>
                    <a:pt x="939977" y="541820"/>
                  </a:lnTo>
                  <a:lnTo>
                    <a:pt x="939977" y="6680"/>
                  </a:lnTo>
                  <a:close/>
                </a:path>
                <a:path w="5468620" h="546100">
                  <a:moveTo>
                    <a:pt x="1136865" y="5854"/>
                  </a:moveTo>
                  <a:lnTo>
                    <a:pt x="984465" y="5854"/>
                  </a:lnTo>
                  <a:lnTo>
                    <a:pt x="984465" y="540981"/>
                  </a:lnTo>
                  <a:lnTo>
                    <a:pt x="1136865" y="540981"/>
                  </a:lnTo>
                  <a:lnTo>
                    <a:pt x="1136865" y="5854"/>
                  </a:lnTo>
                  <a:close/>
                </a:path>
                <a:path w="5468620" h="546100">
                  <a:moveTo>
                    <a:pt x="1333766" y="7848"/>
                  </a:moveTo>
                  <a:lnTo>
                    <a:pt x="1181366" y="7848"/>
                  </a:lnTo>
                  <a:lnTo>
                    <a:pt x="1181366" y="542988"/>
                  </a:lnTo>
                  <a:lnTo>
                    <a:pt x="1333766" y="542988"/>
                  </a:lnTo>
                  <a:lnTo>
                    <a:pt x="1333766" y="7848"/>
                  </a:lnTo>
                  <a:close/>
                </a:path>
                <a:path w="5468620" h="546100">
                  <a:moveTo>
                    <a:pt x="1530667" y="0"/>
                  </a:moveTo>
                  <a:lnTo>
                    <a:pt x="1378267" y="0"/>
                  </a:lnTo>
                  <a:lnTo>
                    <a:pt x="1378267" y="535139"/>
                  </a:lnTo>
                  <a:lnTo>
                    <a:pt x="1530667" y="535139"/>
                  </a:lnTo>
                  <a:lnTo>
                    <a:pt x="1530667" y="0"/>
                  </a:lnTo>
                  <a:close/>
                </a:path>
                <a:path w="5468620" h="546100">
                  <a:moveTo>
                    <a:pt x="1727555" y="8521"/>
                  </a:moveTo>
                  <a:lnTo>
                    <a:pt x="1575155" y="8521"/>
                  </a:lnTo>
                  <a:lnTo>
                    <a:pt x="1575155" y="543661"/>
                  </a:lnTo>
                  <a:lnTo>
                    <a:pt x="1727555" y="543661"/>
                  </a:lnTo>
                  <a:lnTo>
                    <a:pt x="1727555" y="8521"/>
                  </a:lnTo>
                  <a:close/>
                </a:path>
                <a:path w="5468620" h="546100">
                  <a:moveTo>
                    <a:pt x="1924443" y="10033"/>
                  </a:moveTo>
                  <a:lnTo>
                    <a:pt x="1772043" y="10033"/>
                  </a:lnTo>
                  <a:lnTo>
                    <a:pt x="1772043" y="545160"/>
                  </a:lnTo>
                  <a:lnTo>
                    <a:pt x="1924443" y="545160"/>
                  </a:lnTo>
                  <a:lnTo>
                    <a:pt x="1924443" y="10033"/>
                  </a:lnTo>
                  <a:close/>
                </a:path>
                <a:path w="5468620" h="546100">
                  <a:moveTo>
                    <a:pt x="2121344" y="8356"/>
                  </a:moveTo>
                  <a:lnTo>
                    <a:pt x="1968944" y="8356"/>
                  </a:lnTo>
                  <a:lnTo>
                    <a:pt x="1968944" y="543496"/>
                  </a:lnTo>
                  <a:lnTo>
                    <a:pt x="2121344" y="543496"/>
                  </a:lnTo>
                  <a:lnTo>
                    <a:pt x="2121344" y="8356"/>
                  </a:lnTo>
                  <a:close/>
                </a:path>
                <a:path w="5468620" h="546100">
                  <a:moveTo>
                    <a:pt x="2318232" y="5181"/>
                  </a:moveTo>
                  <a:lnTo>
                    <a:pt x="2165832" y="5181"/>
                  </a:lnTo>
                  <a:lnTo>
                    <a:pt x="2165832" y="540321"/>
                  </a:lnTo>
                  <a:lnTo>
                    <a:pt x="2318232" y="540321"/>
                  </a:lnTo>
                  <a:lnTo>
                    <a:pt x="2318232" y="5181"/>
                  </a:lnTo>
                  <a:close/>
                </a:path>
                <a:path w="5468620" h="546100">
                  <a:moveTo>
                    <a:pt x="2515133" y="9855"/>
                  </a:moveTo>
                  <a:lnTo>
                    <a:pt x="2362733" y="9855"/>
                  </a:lnTo>
                  <a:lnTo>
                    <a:pt x="2362733" y="544995"/>
                  </a:lnTo>
                  <a:lnTo>
                    <a:pt x="2515133" y="544995"/>
                  </a:lnTo>
                  <a:lnTo>
                    <a:pt x="2515133" y="9855"/>
                  </a:lnTo>
                  <a:close/>
                </a:path>
                <a:path w="5468620" h="546100">
                  <a:moveTo>
                    <a:pt x="2712034" y="6019"/>
                  </a:moveTo>
                  <a:lnTo>
                    <a:pt x="2559634" y="6019"/>
                  </a:lnTo>
                  <a:lnTo>
                    <a:pt x="2559634" y="541147"/>
                  </a:lnTo>
                  <a:lnTo>
                    <a:pt x="2712034" y="541147"/>
                  </a:lnTo>
                  <a:lnTo>
                    <a:pt x="2712034" y="6019"/>
                  </a:lnTo>
                  <a:close/>
                </a:path>
                <a:path w="5468620" h="546100">
                  <a:moveTo>
                    <a:pt x="2908922" y="10363"/>
                  </a:moveTo>
                  <a:lnTo>
                    <a:pt x="2756522" y="10363"/>
                  </a:lnTo>
                  <a:lnTo>
                    <a:pt x="2756522" y="545490"/>
                  </a:lnTo>
                  <a:lnTo>
                    <a:pt x="2908922" y="545490"/>
                  </a:lnTo>
                  <a:lnTo>
                    <a:pt x="2908922" y="10363"/>
                  </a:lnTo>
                  <a:close/>
                </a:path>
                <a:path w="5468620" h="546100">
                  <a:moveTo>
                    <a:pt x="3105810" y="9359"/>
                  </a:moveTo>
                  <a:lnTo>
                    <a:pt x="2953410" y="9359"/>
                  </a:lnTo>
                  <a:lnTo>
                    <a:pt x="2953410" y="544487"/>
                  </a:lnTo>
                  <a:lnTo>
                    <a:pt x="3105810" y="544487"/>
                  </a:lnTo>
                  <a:lnTo>
                    <a:pt x="3105810" y="9359"/>
                  </a:lnTo>
                  <a:close/>
                </a:path>
                <a:path w="5468620" h="546100">
                  <a:moveTo>
                    <a:pt x="3302711" y="7848"/>
                  </a:moveTo>
                  <a:lnTo>
                    <a:pt x="3150311" y="7848"/>
                  </a:lnTo>
                  <a:lnTo>
                    <a:pt x="3150311" y="542988"/>
                  </a:lnTo>
                  <a:lnTo>
                    <a:pt x="3302711" y="542988"/>
                  </a:lnTo>
                  <a:lnTo>
                    <a:pt x="3302711" y="7848"/>
                  </a:lnTo>
                  <a:close/>
                </a:path>
                <a:path w="5468620" h="546100">
                  <a:moveTo>
                    <a:pt x="3499599" y="7848"/>
                  </a:moveTo>
                  <a:lnTo>
                    <a:pt x="3347199" y="7848"/>
                  </a:lnTo>
                  <a:lnTo>
                    <a:pt x="3347199" y="542988"/>
                  </a:lnTo>
                  <a:lnTo>
                    <a:pt x="3499599" y="542988"/>
                  </a:lnTo>
                  <a:lnTo>
                    <a:pt x="3499599" y="7848"/>
                  </a:lnTo>
                  <a:close/>
                </a:path>
                <a:path w="5468620" h="546100">
                  <a:moveTo>
                    <a:pt x="3696500" y="10033"/>
                  </a:moveTo>
                  <a:lnTo>
                    <a:pt x="3544100" y="10033"/>
                  </a:lnTo>
                  <a:lnTo>
                    <a:pt x="3544100" y="545160"/>
                  </a:lnTo>
                  <a:lnTo>
                    <a:pt x="3696500" y="545160"/>
                  </a:lnTo>
                  <a:lnTo>
                    <a:pt x="3696500" y="10033"/>
                  </a:lnTo>
                  <a:close/>
                </a:path>
                <a:path w="5468620" h="546100">
                  <a:moveTo>
                    <a:pt x="3893401" y="9690"/>
                  </a:moveTo>
                  <a:lnTo>
                    <a:pt x="3741001" y="9690"/>
                  </a:lnTo>
                  <a:lnTo>
                    <a:pt x="3741001" y="544830"/>
                  </a:lnTo>
                  <a:lnTo>
                    <a:pt x="3893401" y="544830"/>
                  </a:lnTo>
                  <a:lnTo>
                    <a:pt x="3893401" y="9690"/>
                  </a:lnTo>
                  <a:close/>
                </a:path>
                <a:path w="5468620" h="546100">
                  <a:moveTo>
                    <a:pt x="4090289" y="8686"/>
                  </a:moveTo>
                  <a:lnTo>
                    <a:pt x="3937889" y="8686"/>
                  </a:lnTo>
                  <a:lnTo>
                    <a:pt x="3937889" y="543826"/>
                  </a:lnTo>
                  <a:lnTo>
                    <a:pt x="4090289" y="543826"/>
                  </a:lnTo>
                  <a:lnTo>
                    <a:pt x="4090289" y="8686"/>
                  </a:lnTo>
                  <a:close/>
                </a:path>
                <a:path w="5468620" h="546100">
                  <a:moveTo>
                    <a:pt x="4287177" y="10033"/>
                  </a:moveTo>
                  <a:lnTo>
                    <a:pt x="4134777" y="10033"/>
                  </a:lnTo>
                  <a:lnTo>
                    <a:pt x="4134777" y="545160"/>
                  </a:lnTo>
                  <a:lnTo>
                    <a:pt x="4287177" y="545160"/>
                  </a:lnTo>
                  <a:lnTo>
                    <a:pt x="4287177" y="10033"/>
                  </a:lnTo>
                  <a:close/>
                </a:path>
                <a:path w="5468620" h="546100">
                  <a:moveTo>
                    <a:pt x="4484078" y="10363"/>
                  </a:moveTo>
                  <a:lnTo>
                    <a:pt x="4331678" y="10363"/>
                  </a:lnTo>
                  <a:lnTo>
                    <a:pt x="4331678" y="545490"/>
                  </a:lnTo>
                  <a:lnTo>
                    <a:pt x="4484078" y="545490"/>
                  </a:lnTo>
                  <a:lnTo>
                    <a:pt x="4484078" y="10363"/>
                  </a:lnTo>
                  <a:close/>
                </a:path>
                <a:path w="5468620" h="546100">
                  <a:moveTo>
                    <a:pt x="4680966" y="10198"/>
                  </a:moveTo>
                  <a:lnTo>
                    <a:pt x="4528566" y="10198"/>
                  </a:lnTo>
                  <a:lnTo>
                    <a:pt x="4528566" y="545325"/>
                  </a:lnTo>
                  <a:lnTo>
                    <a:pt x="4680966" y="545325"/>
                  </a:lnTo>
                  <a:lnTo>
                    <a:pt x="4680966" y="10198"/>
                  </a:lnTo>
                  <a:close/>
                </a:path>
                <a:path w="5468620" h="546100">
                  <a:moveTo>
                    <a:pt x="4877867" y="9194"/>
                  </a:moveTo>
                  <a:lnTo>
                    <a:pt x="4725467" y="9194"/>
                  </a:lnTo>
                  <a:lnTo>
                    <a:pt x="4725467" y="544322"/>
                  </a:lnTo>
                  <a:lnTo>
                    <a:pt x="4877867" y="544322"/>
                  </a:lnTo>
                  <a:lnTo>
                    <a:pt x="4877867" y="9194"/>
                  </a:lnTo>
                  <a:close/>
                </a:path>
                <a:path w="5468620" h="546100">
                  <a:moveTo>
                    <a:pt x="5074767" y="8686"/>
                  </a:moveTo>
                  <a:lnTo>
                    <a:pt x="4922367" y="8686"/>
                  </a:lnTo>
                  <a:lnTo>
                    <a:pt x="4922367" y="543826"/>
                  </a:lnTo>
                  <a:lnTo>
                    <a:pt x="5074767" y="543826"/>
                  </a:lnTo>
                  <a:lnTo>
                    <a:pt x="5074767" y="8686"/>
                  </a:lnTo>
                  <a:close/>
                </a:path>
                <a:path w="5468620" h="546100">
                  <a:moveTo>
                    <a:pt x="5271655" y="9525"/>
                  </a:moveTo>
                  <a:lnTo>
                    <a:pt x="5119255" y="9525"/>
                  </a:lnTo>
                  <a:lnTo>
                    <a:pt x="5119255" y="544664"/>
                  </a:lnTo>
                  <a:lnTo>
                    <a:pt x="5271655" y="544664"/>
                  </a:lnTo>
                  <a:lnTo>
                    <a:pt x="5271655" y="9525"/>
                  </a:lnTo>
                  <a:close/>
                </a:path>
                <a:path w="5468620" h="546100">
                  <a:moveTo>
                    <a:pt x="5468544" y="10363"/>
                  </a:moveTo>
                  <a:lnTo>
                    <a:pt x="5316144" y="10363"/>
                  </a:lnTo>
                  <a:lnTo>
                    <a:pt x="5316144" y="545490"/>
                  </a:lnTo>
                  <a:lnTo>
                    <a:pt x="5468544" y="545490"/>
                  </a:lnTo>
                  <a:lnTo>
                    <a:pt x="5468544" y="10363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3622" y="4276712"/>
              <a:ext cx="5468620" cy="546100"/>
            </a:xfrm>
            <a:custGeom>
              <a:avLst/>
              <a:gdLst/>
              <a:ahLst/>
              <a:cxnLst/>
              <a:rect l="l" t="t" r="r" b="b"/>
              <a:pathLst>
                <a:path w="5468620" h="546100">
                  <a:moveTo>
                    <a:pt x="152400" y="9525"/>
                  </a:moveTo>
                  <a:lnTo>
                    <a:pt x="0" y="9525"/>
                  </a:lnTo>
                  <a:lnTo>
                    <a:pt x="0" y="544652"/>
                  </a:lnTo>
                  <a:lnTo>
                    <a:pt x="152400" y="544652"/>
                  </a:lnTo>
                  <a:lnTo>
                    <a:pt x="152400" y="9525"/>
                  </a:lnTo>
                  <a:close/>
                </a:path>
                <a:path w="5468620" h="546100">
                  <a:moveTo>
                    <a:pt x="349288" y="10185"/>
                  </a:moveTo>
                  <a:lnTo>
                    <a:pt x="196888" y="10185"/>
                  </a:lnTo>
                  <a:lnTo>
                    <a:pt x="196888" y="545325"/>
                  </a:lnTo>
                  <a:lnTo>
                    <a:pt x="349288" y="545325"/>
                  </a:lnTo>
                  <a:lnTo>
                    <a:pt x="349288" y="10185"/>
                  </a:lnTo>
                  <a:close/>
                </a:path>
                <a:path w="5468620" h="546100">
                  <a:moveTo>
                    <a:pt x="546188" y="9347"/>
                  </a:moveTo>
                  <a:lnTo>
                    <a:pt x="393788" y="9347"/>
                  </a:lnTo>
                  <a:lnTo>
                    <a:pt x="393788" y="544487"/>
                  </a:lnTo>
                  <a:lnTo>
                    <a:pt x="546188" y="544487"/>
                  </a:lnTo>
                  <a:lnTo>
                    <a:pt x="546188" y="9347"/>
                  </a:lnTo>
                  <a:close/>
                </a:path>
                <a:path w="5468620" h="546100">
                  <a:moveTo>
                    <a:pt x="743077" y="8013"/>
                  </a:moveTo>
                  <a:lnTo>
                    <a:pt x="590677" y="8013"/>
                  </a:lnTo>
                  <a:lnTo>
                    <a:pt x="590677" y="543153"/>
                  </a:lnTo>
                  <a:lnTo>
                    <a:pt x="743077" y="543153"/>
                  </a:lnTo>
                  <a:lnTo>
                    <a:pt x="743077" y="8013"/>
                  </a:lnTo>
                  <a:close/>
                </a:path>
                <a:path w="5468620" h="546100">
                  <a:moveTo>
                    <a:pt x="939977" y="6680"/>
                  </a:moveTo>
                  <a:lnTo>
                    <a:pt x="787577" y="6680"/>
                  </a:lnTo>
                  <a:lnTo>
                    <a:pt x="787577" y="541807"/>
                  </a:lnTo>
                  <a:lnTo>
                    <a:pt x="939977" y="541807"/>
                  </a:lnTo>
                  <a:lnTo>
                    <a:pt x="939977" y="6680"/>
                  </a:lnTo>
                  <a:close/>
                </a:path>
                <a:path w="5468620" h="546100">
                  <a:moveTo>
                    <a:pt x="1136865" y="5842"/>
                  </a:moveTo>
                  <a:lnTo>
                    <a:pt x="984465" y="5842"/>
                  </a:lnTo>
                  <a:lnTo>
                    <a:pt x="984465" y="540981"/>
                  </a:lnTo>
                  <a:lnTo>
                    <a:pt x="1136865" y="540981"/>
                  </a:lnTo>
                  <a:lnTo>
                    <a:pt x="1136865" y="5842"/>
                  </a:lnTo>
                  <a:close/>
                </a:path>
                <a:path w="5468620" h="546100">
                  <a:moveTo>
                    <a:pt x="1333766" y="7848"/>
                  </a:moveTo>
                  <a:lnTo>
                    <a:pt x="1181366" y="7848"/>
                  </a:lnTo>
                  <a:lnTo>
                    <a:pt x="1181366" y="542988"/>
                  </a:lnTo>
                  <a:lnTo>
                    <a:pt x="1333766" y="542988"/>
                  </a:lnTo>
                  <a:lnTo>
                    <a:pt x="1333766" y="7848"/>
                  </a:lnTo>
                  <a:close/>
                </a:path>
                <a:path w="5468620" h="546100">
                  <a:moveTo>
                    <a:pt x="1530667" y="0"/>
                  </a:moveTo>
                  <a:lnTo>
                    <a:pt x="1378267" y="0"/>
                  </a:lnTo>
                  <a:lnTo>
                    <a:pt x="1378267" y="535127"/>
                  </a:lnTo>
                  <a:lnTo>
                    <a:pt x="1530667" y="535127"/>
                  </a:lnTo>
                  <a:lnTo>
                    <a:pt x="1530667" y="0"/>
                  </a:lnTo>
                  <a:close/>
                </a:path>
                <a:path w="5468620" h="546100">
                  <a:moveTo>
                    <a:pt x="1727555" y="8521"/>
                  </a:moveTo>
                  <a:lnTo>
                    <a:pt x="1575155" y="8521"/>
                  </a:lnTo>
                  <a:lnTo>
                    <a:pt x="1575155" y="543648"/>
                  </a:lnTo>
                  <a:lnTo>
                    <a:pt x="1727555" y="543648"/>
                  </a:lnTo>
                  <a:lnTo>
                    <a:pt x="1727555" y="8521"/>
                  </a:lnTo>
                  <a:close/>
                </a:path>
                <a:path w="5468620" h="546100">
                  <a:moveTo>
                    <a:pt x="1924443" y="10020"/>
                  </a:moveTo>
                  <a:lnTo>
                    <a:pt x="1772043" y="10020"/>
                  </a:lnTo>
                  <a:lnTo>
                    <a:pt x="1772043" y="545160"/>
                  </a:lnTo>
                  <a:lnTo>
                    <a:pt x="1924443" y="545160"/>
                  </a:lnTo>
                  <a:lnTo>
                    <a:pt x="1924443" y="10020"/>
                  </a:lnTo>
                  <a:close/>
                </a:path>
                <a:path w="5468620" h="546100">
                  <a:moveTo>
                    <a:pt x="2121344" y="8356"/>
                  </a:moveTo>
                  <a:lnTo>
                    <a:pt x="1968944" y="8356"/>
                  </a:lnTo>
                  <a:lnTo>
                    <a:pt x="1968944" y="543483"/>
                  </a:lnTo>
                  <a:lnTo>
                    <a:pt x="2121344" y="543483"/>
                  </a:lnTo>
                  <a:lnTo>
                    <a:pt x="2121344" y="8356"/>
                  </a:lnTo>
                  <a:close/>
                </a:path>
                <a:path w="5468620" h="546100">
                  <a:moveTo>
                    <a:pt x="2318232" y="5181"/>
                  </a:moveTo>
                  <a:lnTo>
                    <a:pt x="2165832" y="5181"/>
                  </a:lnTo>
                  <a:lnTo>
                    <a:pt x="2165832" y="540308"/>
                  </a:lnTo>
                  <a:lnTo>
                    <a:pt x="2318232" y="540308"/>
                  </a:lnTo>
                  <a:lnTo>
                    <a:pt x="2318232" y="5181"/>
                  </a:lnTo>
                  <a:close/>
                </a:path>
                <a:path w="5468620" h="546100">
                  <a:moveTo>
                    <a:pt x="2515133" y="9855"/>
                  </a:moveTo>
                  <a:lnTo>
                    <a:pt x="2362733" y="9855"/>
                  </a:lnTo>
                  <a:lnTo>
                    <a:pt x="2362733" y="544982"/>
                  </a:lnTo>
                  <a:lnTo>
                    <a:pt x="2515133" y="544982"/>
                  </a:lnTo>
                  <a:lnTo>
                    <a:pt x="2515133" y="9855"/>
                  </a:lnTo>
                  <a:close/>
                </a:path>
                <a:path w="5468620" h="546100">
                  <a:moveTo>
                    <a:pt x="2712034" y="6007"/>
                  </a:moveTo>
                  <a:lnTo>
                    <a:pt x="2559634" y="6007"/>
                  </a:lnTo>
                  <a:lnTo>
                    <a:pt x="2559634" y="541147"/>
                  </a:lnTo>
                  <a:lnTo>
                    <a:pt x="2712034" y="541147"/>
                  </a:lnTo>
                  <a:lnTo>
                    <a:pt x="2712034" y="6007"/>
                  </a:lnTo>
                  <a:close/>
                </a:path>
                <a:path w="5468620" h="546100">
                  <a:moveTo>
                    <a:pt x="2908922" y="10350"/>
                  </a:moveTo>
                  <a:lnTo>
                    <a:pt x="2756522" y="10350"/>
                  </a:lnTo>
                  <a:lnTo>
                    <a:pt x="2756522" y="545490"/>
                  </a:lnTo>
                  <a:lnTo>
                    <a:pt x="2908922" y="545490"/>
                  </a:lnTo>
                  <a:lnTo>
                    <a:pt x="2908922" y="10350"/>
                  </a:lnTo>
                  <a:close/>
                </a:path>
                <a:path w="5468620" h="546100">
                  <a:moveTo>
                    <a:pt x="3105810" y="9347"/>
                  </a:moveTo>
                  <a:lnTo>
                    <a:pt x="2953410" y="9347"/>
                  </a:lnTo>
                  <a:lnTo>
                    <a:pt x="2953410" y="544487"/>
                  </a:lnTo>
                  <a:lnTo>
                    <a:pt x="3105810" y="544487"/>
                  </a:lnTo>
                  <a:lnTo>
                    <a:pt x="3105810" y="9347"/>
                  </a:lnTo>
                  <a:close/>
                </a:path>
                <a:path w="5468620" h="546100">
                  <a:moveTo>
                    <a:pt x="3302711" y="7848"/>
                  </a:moveTo>
                  <a:lnTo>
                    <a:pt x="3150311" y="7848"/>
                  </a:lnTo>
                  <a:lnTo>
                    <a:pt x="3150311" y="542988"/>
                  </a:lnTo>
                  <a:lnTo>
                    <a:pt x="3302711" y="542988"/>
                  </a:lnTo>
                  <a:lnTo>
                    <a:pt x="3302711" y="7848"/>
                  </a:lnTo>
                  <a:close/>
                </a:path>
                <a:path w="5468620" h="546100">
                  <a:moveTo>
                    <a:pt x="3499599" y="7848"/>
                  </a:moveTo>
                  <a:lnTo>
                    <a:pt x="3347199" y="7848"/>
                  </a:lnTo>
                  <a:lnTo>
                    <a:pt x="3347199" y="542988"/>
                  </a:lnTo>
                  <a:lnTo>
                    <a:pt x="3499599" y="542988"/>
                  </a:lnTo>
                  <a:lnTo>
                    <a:pt x="3499599" y="7848"/>
                  </a:lnTo>
                  <a:close/>
                </a:path>
                <a:path w="5468620" h="546100">
                  <a:moveTo>
                    <a:pt x="3696500" y="10020"/>
                  </a:moveTo>
                  <a:lnTo>
                    <a:pt x="3544100" y="10020"/>
                  </a:lnTo>
                  <a:lnTo>
                    <a:pt x="3544100" y="545160"/>
                  </a:lnTo>
                  <a:lnTo>
                    <a:pt x="3696500" y="545160"/>
                  </a:lnTo>
                  <a:lnTo>
                    <a:pt x="3696500" y="10020"/>
                  </a:lnTo>
                  <a:close/>
                </a:path>
                <a:path w="5468620" h="546100">
                  <a:moveTo>
                    <a:pt x="3893401" y="9690"/>
                  </a:moveTo>
                  <a:lnTo>
                    <a:pt x="3741001" y="9690"/>
                  </a:lnTo>
                  <a:lnTo>
                    <a:pt x="3741001" y="544817"/>
                  </a:lnTo>
                  <a:lnTo>
                    <a:pt x="3893401" y="544817"/>
                  </a:lnTo>
                  <a:lnTo>
                    <a:pt x="3893401" y="9690"/>
                  </a:lnTo>
                  <a:close/>
                </a:path>
                <a:path w="5468620" h="546100">
                  <a:moveTo>
                    <a:pt x="4090289" y="8686"/>
                  </a:moveTo>
                  <a:lnTo>
                    <a:pt x="3937889" y="8686"/>
                  </a:lnTo>
                  <a:lnTo>
                    <a:pt x="3937889" y="543814"/>
                  </a:lnTo>
                  <a:lnTo>
                    <a:pt x="4090289" y="543814"/>
                  </a:lnTo>
                  <a:lnTo>
                    <a:pt x="4090289" y="8686"/>
                  </a:lnTo>
                  <a:close/>
                </a:path>
                <a:path w="5468620" h="546100">
                  <a:moveTo>
                    <a:pt x="4287177" y="10020"/>
                  </a:moveTo>
                  <a:lnTo>
                    <a:pt x="4134777" y="10020"/>
                  </a:lnTo>
                  <a:lnTo>
                    <a:pt x="4134777" y="545160"/>
                  </a:lnTo>
                  <a:lnTo>
                    <a:pt x="4287177" y="545160"/>
                  </a:lnTo>
                  <a:lnTo>
                    <a:pt x="4287177" y="10020"/>
                  </a:lnTo>
                  <a:close/>
                </a:path>
                <a:path w="5468620" h="546100">
                  <a:moveTo>
                    <a:pt x="4484078" y="10350"/>
                  </a:moveTo>
                  <a:lnTo>
                    <a:pt x="4331678" y="10350"/>
                  </a:lnTo>
                  <a:lnTo>
                    <a:pt x="4331678" y="545490"/>
                  </a:lnTo>
                  <a:lnTo>
                    <a:pt x="4484078" y="545490"/>
                  </a:lnTo>
                  <a:lnTo>
                    <a:pt x="4484078" y="10350"/>
                  </a:lnTo>
                  <a:close/>
                </a:path>
                <a:path w="5468620" h="546100">
                  <a:moveTo>
                    <a:pt x="4680966" y="10185"/>
                  </a:moveTo>
                  <a:lnTo>
                    <a:pt x="4528566" y="10185"/>
                  </a:lnTo>
                  <a:lnTo>
                    <a:pt x="4528566" y="545325"/>
                  </a:lnTo>
                  <a:lnTo>
                    <a:pt x="4680966" y="545325"/>
                  </a:lnTo>
                  <a:lnTo>
                    <a:pt x="4680966" y="10185"/>
                  </a:lnTo>
                  <a:close/>
                </a:path>
                <a:path w="5468620" h="546100">
                  <a:moveTo>
                    <a:pt x="4877867" y="9182"/>
                  </a:moveTo>
                  <a:lnTo>
                    <a:pt x="4725467" y="9182"/>
                  </a:lnTo>
                  <a:lnTo>
                    <a:pt x="4725467" y="544322"/>
                  </a:lnTo>
                  <a:lnTo>
                    <a:pt x="4877867" y="544322"/>
                  </a:lnTo>
                  <a:lnTo>
                    <a:pt x="4877867" y="9182"/>
                  </a:lnTo>
                  <a:close/>
                </a:path>
                <a:path w="5468620" h="546100">
                  <a:moveTo>
                    <a:pt x="5074767" y="8686"/>
                  </a:moveTo>
                  <a:lnTo>
                    <a:pt x="4922367" y="8686"/>
                  </a:lnTo>
                  <a:lnTo>
                    <a:pt x="4922367" y="543814"/>
                  </a:lnTo>
                  <a:lnTo>
                    <a:pt x="5074767" y="543814"/>
                  </a:lnTo>
                  <a:lnTo>
                    <a:pt x="5074767" y="8686"/>
                  </a:lnTo>
                  <a:close/>
                </a:path>
                <a:path w="5468620" h="546100">
                  <a:moveTo>
                    <a:pt x="5271655" y="9525"/>
                  </a:moveTo>
                  <a:lnTo>
                    <a:pt x="5119255" y="9525"/>
                  </a:lnTo>
                  <a:lnTo>
                    <a:pt x="5119255" y="544652"/>
                  </a:lnTo>
                  <a:lnTo>
                    <a:pt x="5271655" y="544652"/>
                  </a:lnTo>
                  <a:lnTo>
                    <a:pt x="5271655" y="9525"/>
                  </a:lnTo>
                  <a:close/>
                </a:path>
                <a:path w="5468620" h="546100">
                  <a:moveTo>
                    <a:pt x="5468544" y="10350"/>
                  </a:moveTo>
                  <a:lnTo>
                    <a:pt x="5316144" y="10350"/>
                  </a:lnTo>
                  <a:lnTo>
                    <a:pt x="5316144" y="545490"/>
                  </a:lnTo>
                  <a:lnTo>
                    <a:pt x="5468544" y="545490"/>
                  </a:lnTo>
                  <a:lnTo>
                    <a:pt x="5468544" y="10350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4870" y="6965319"/>
              <a:ext cx="5631180" cy="73660"/>
            </a:xfrm>
            <a:custGeom>
              <a:avLst/>
              <a:gdLst/>
              <a:ahLst/>
              <a:cxnLst/>
              <a:rect l="l" t="t" r="r" b="b"/>
              <a:pathLst>
                <a:path w="5631180" h="73659">
                  <a:moveTo>
                    <a:pt x="0" y="0"/>
                  </a:moveTo>
                  <a:lnTo>
                    <a:pt x="5631180" y="0"/>
                  </a:lnTo>
                  <a:lnTo>
                    <a:pt x="5631180" y="73654"/>
                  </a:lnTo>
                  <a:lnTo>
                    <a:pt x="0" y="73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4870" y="6965319"/>
              <a:ext cx="925194" cy="73660"/>
            </a:xfrm>
            <a:custGeom>
              <a:avLst/>
              <a:gdLst/>
              <a:ahLst/>
              <a:cxnLst/>
              <a:rect l="l" t="t" r="r" b="b"/>
              <a:pathLst>
                <a:path w="925194" h="73659">
                  <a:moveTo>
                    <a:pt x="0" y="0"/>
                  </a:moveTo>
                  <a:lnTo>
                    <a:pt x="924720" y="0"/>
                  </a:lnTo>
                  <a:lnTo>
                    <a:pt x="924720" y="73654"/>
                  </a:lnTo>
                  <a:lnTo>
                    <a:pt x="0" y="73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4870" y="6965319"/>
              <a:ext cx="925194" cy="73660"/>
            </a:xfrm>
            <a:custGeom>
              <a:avLst/>
              <a:gdLst/>
              <a:ahLst/>
              <a:cxnLst/>
              <a:rect l="l" t="t" r="r" b="b"/>
              <a:pathLst>
                <a:path w="925194" h="73659">
                  <a:moveTo>
                    <a:pt x="0" y="0"/>
                  </a:moveTo>
                  <a:lnTo>
                    <a:pt x="924720" y="0"/>
                  </a:lnTo>
                  <a:lnTo>
                    <a:pt x="924720" y="73654"/>
                  </a:lnTo>
                </a:path>
                <a:path w="925194" h="73659">
                  <a:moveTo>
                    <a:pt x="0" y="7365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83" y="3888623"/>
              <a:ext cx="95250" cy="952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258" y="3888623"/>
              <a:ext cx="95250" cy="95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1408" y="3888623"/>
              <a:ext cx="95250" cy="95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1565" y="3888623"/>
              <a:ext cx="95250" cy="952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63525" y="3343353"/>
            <a:ext cx="5827395" cy="685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355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52423"/>
                </a:solidFill>
                <a:latin typeface="Trebuchet MS"/>
                <a:cs typeface="Trebuchet MS"/>
              </a:rPr>
              <a:t>Profit,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Segment,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Category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Sub-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by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State,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endParaRPr sz="14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885"/>
              </a:spcBef>
              <a:tabLst>
                <a:tab pos="1046480" algn="l"/>
                <a:tab pos="2242185" algn="l"/>
                <a:tab pos="3446145" algn="l"/>
              </a:tabLst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Sum</a:t>
            </a:r>
            <a:r>
              <a:rPr sz="10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Profit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Segment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0350" y="3657600"/>
            <a:ext cx="4591050" cy="3429000"/>
          </a:xfrm>
          <a:custGeom>
            <a:avLst/>
            <a:gdLst/>
            <a:ahLst/>
            <a:cxnLst/>
            <a:rect l="l" t="t" r="r" b="b"/>
            <a:pathLst>
              <a:path w="4591050" h="3429000">
                <a:moveTo>
                  <a:pt x="459105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4591050" y="0"/>
                </a:lnTo>
                <a:lnTo>
                  <a:pt x="4591050" y="3429000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45275" y="3619563"/>
            <a:ext cx="2206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Sub-Category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49659" y="4400870"/>
            <a:ext cx="2122170" cy="2121535"/>
            <a:chOff x="7349659" y="4400870"/>
            <a:chExt cx="2122170" cy="2121535"/>
          </a:xfrm>
        </p:grpSpPr>
        <p:sp>
          <p:nvSpPr>
            <p:cNvPr id="37" name="object 37"/>
            <p:cNvSpPr/>
            <p:nvPr/>
          </p:nvSpPr>
          <p:spPr>
            <a:xfrm>
              <a:off x="8410590" y="4400870"/>
              <a:ext cx="819150" cy="1061085"/>
            </a:xfrm>
            <a:custGeom>
              <a:avLst/>
              <a:gdLst/>
              <a:ahLst/>
              <a:cxnLst/>
              <a:rect l="l" t="t" r="r" b="b"/>
              <a:pathLst>
                <a:path w="819150" h="1061085">
                  <a:moveTo>
                    <a:pt x="0" y="1060780"/>
                  </a:moveTo>
                  <a:lnTo>
                    <a:pt x="0" y="0"/>
                  </a:lnTo>
                  <a:lnTo>
                    <a:pt x="29229" y="401"/>
                  </a:lnTo>
                  <a:lnTo>
                    <a:pt x="58414" y="1607"/>
                  </a:lnTo>
                  <a:lnTo>
                    <a:pt x="116651" y="6429"/>
                  </a:lnTo>
                  <a:lnTo>
                    <a:pt x="174535" y="14454"/>
                  </a:lnTo>
                  <a:lnTo>
                    <a:pt x="231888" y="25650"/>
                  </a:lnTo>
                  <a:lnTo>
                    <a:pt x="288539" y="39996"/>
                  </a:lnTo>
                  <a:lnTo>
                    <a:pt x="344313" y="57435"/>
                  </a:lnTo>
                  <a:lnTo>
                    <a:pt x="399043" y="77916"/>
                  </a:lnTo>
                  <a:lnTo>
                    <a:pt x="452561" y="101384"/>
                  </a:lnTo>
                  <a:lnTo>
                    <a:pt x="504707" y="127758"/>
                  </a:lnTo>
                  <a:lnTo>
                    <a:pt x="555319" y="156968"/>
                  </a:lnTo>
                  <a:lnTo>
                    <a:pt x="604248" y="188918"/>
                  </a:lnTo>
                  <a:lnTo>
                    <a:pt x="651342" y="223517"/>
                  </a:lnTo>
                  <a:lnTo>
                    <a:pt x="696460" y="260654"/>
                  </a:lnTo>
                  <a:lnTo>
                    <a:pt x="739463" y="300222"/>
                  </a:lnTo>
                  <a:lnTo>
                    <a:pt x="780225" y="342095"/>
                  </a:lnTo>
                  <a:lnTo>
                    <a:pt x="818616" y="386152"/>
                  </a:lnTo>
                  <a:lnTo>
                    <a:pt x="0" y="1060780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0590" y="4787022"/>
              <a:ext cx="1061085" cy="849630"/>
            </a:xfrm>
            <a:custGeom>
              <a:avLst/>
              <a:gdLst/>
              <a:ahLst/>
              <a:cxnLst/>
              <a:rect l="l" t="t" r="r" b="b"/>
              <a:pathLst>
                <a:path w="1061084" h="849629">
                  <a:moveTo>
                    <a:pt x="1046302" y="849319"/>
                  </a:moveTo>
                  <a:lnTo>
                    <a:pt x="0" y="674628"/>
                  </a:lnTo>
                  <a:lnTo>
                    <a:pt x="818616" y="0"/>
                  </a:lnTo>
                  <a:lnTo>
                    <a:pt x="836347" y="22110"/>
                  </a:lnTo>
                  <a:lnTo>
                    <a:pt x="869983" y="67680"/>
                  </a:lnTo>
                  <a:lnTo>
                    <a:pt x="901160" y="115014"/>
                  </a:lnTo>
                  <a:lnTo>
                    <a:pt x="929745" y="163911"/>
                  </a:lnTo>
                  <a:lnTo>
                    <a:pt x="955696" y="214300"/>
                  </a:lnTo>
                  <a:lnTo>
                    <a:pt x="978907" y="265966"/>
                  </a:lnTo>
                  <a:lnTo>
                    <a:pt x="999338" y="318835"/>
                  </a:lnTo>
                  <a:lnTo>
                    <a:pt x="1016901" y="372682"/>
                  </a:lnTo>
                  <a:lnTo>
                    <a:pt x="1031576" y="427428"/>
                  </a:lnTo>
                  <a:lnTo>
                    <a:pt x="1043300" y="482840"/>
                  </a:lnTo>
                  <a:lnTo>
                    <a:pt x="1052057" y="538840"/>
                  </a:lnTo>
                  <a:lnTo>
                    <a:pt x="1057804" y="595186"/>
                  </a:lnTo>
                  <a:lnTo>
                    <a:pt x="1060537" y="651800"/>
                  </a:lnTo>
                  <a:lnTo>
                    <a:pt x="1060767" y="680121"/>
                  </a:lnTo>
                  <a:lnTo>
                    <a:pt x="1060241" y="708438"/>
                  </a:lnTo>
                  <a:lnTo>
                    <a:pt x="1056921" y="765020"/>
                  </a:lnTo>
                  <a:lnTo>
                    <a:pt x="1050592" y="821304"/>
                  </a:lnTo>
                  <a:lnTo>
                    <a:pt x="1046302" y="849319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0590" y="5461650"/>
              <a:ext cx="1046480" cy="831215"/>
            </a:xfrm>
            <a:custGeom>
              <a:avLst/>
              <a:gdLst/>
              <a:ahLst/>
              <a:cxnLst/>
              <a:rect l="l" t="t" r="r" b="b"/>
              <a:pathLst>
                <a:path w="1046479" h="831214">
                  <a:moveTo>
                    <a:pt x="659811" y="830604"/>
                  </a:moveTo>
                  <a:lnTo>
                    <a:pt x="0" y="0"/>
                  </a:lnTo>
                  <a:lnTo>
                    <a:pt x="1046302" y="174691"/>
                  </a:lnTo>
                  <a:lnTo>
                    <a:pt x="1037179" y="222545"/>
                  </a:lnTo>
                  <a:lnTo>
                    <a:pt x="1025897" y="269829"/>
                  </a:lnTo>
                  <a:lnTo>
                    <a:pt x="1012454" y="316545"/>
                  </a:lnTo>
                  <a:lnTo>
                    <a:pt x="996848" y="362692"/>
                  </a:lnTo>
                  <a:lnTo>
                    <a:pt x="979150" y="408078"/>
                  </a:lnTo>
                  <a:lnTo>
                    <a:pt x="959430" y="452511"/>
                  </a:lnTo>
                  <a:lnTo>
                    <a:pt x="937689" y="495989"/>
                  </a:lnTo>
                  <a:lnTo>
                    <a:pt x="913924" y="538514"/>
                  </a:lnTo>
                  <a:lnTo>
                    <a:pt x="888241" y="579909"/>
                  </a:lnTo>
                  <a:lnTo>
                    <a:pt x="860744" y="619996"/>
                  </a:lnTo>
                  <a:lnTo>
                    <a:pt x="831432" y="658777"/>
                  </a:lnTo>
                  <a:lnTo>
                    <a:pt x="800306" y="696250"/>
                  </a:lnTo>
                  <a:lnTo>
                    <a:pt x="767501" y="732263"/>
                  </a:lnTo>
                  <a:lnTo>
                    <a:pt x="733150" y="766659"/>
                  </a:lnTo>
                  <a:lnTo>
                    <a:pt x="697253" y="799440"/>
                  </a:lnTo>
                  <a:lnTo>
                    <a:pt x="659811" y="830604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10590" y="5461650"/>
              <a:ext cx="660400" cy="1059180"/>
            </a:xfrm>
            <a:custGeom>
              <a:avLst/>
              <a:gdLst/>
              <a:ahLst/>
              <a:cxnLst/>
              <a:rect l="l" t="t" r="r" b="b"/>
              <a:pathLst>
                <a:path w="660400" h="1059179">
                  <a:moveTo>
                    <a:pt x="64050" y="1058846"/>
                  </a:moveTo>
                  <a:lnTo>
                    <a:pt x="0" y="0"/>
                  </a:lnTo>
                  <a:lnTo>
                    <a:pt x="659811" y="830604"/>
                  </a:lnTo>
                  <a:lnTo>
                    <a:pt x="627603" y="855204"/>
                  </a:lnTo>
                  <a:lnTo>
                    <a:pt x="594527" y="878522"/>
                  </a:lnTo>
                  <a:lnTo>
                    <a:pt x="560584" y="900559"/>
                  </a:lnTo>
                  <a:lnTo>
                    <a:pt x="525774" y="921313"/>
                  </a:lnTo>
                  <a:lnTo>
                    <a:pt x="490198" y="940726"/>
                  </a:lnTo>
                  <a:lnTo>
                    <a:pt x="453960" y="958740"/>
                  </a:lnTo>
                  <a:lnTo>
                    <a:pt x="417059" y="975355"/>
                  </a:lnTo>
                  <a:lnTo>
                    <a:pt x="379496" y="990571"/>
                  </a:lnTo>
                  <a:lnTo>
                    <a:pt x="341381" y="1004350"/>
                  </a:lnTo>
                  <a:lnTo>
                    <a:pt x="302825" y="1016642"/>
                  </a:lnTo>
                  <a:lnTo>
                    <a:pt x="263826" y="1027450"/>
                  </a:lnTo>
                  <a:lnTo>
                    <a:pt x="224385" y="1036777"/>
                  </a:lnTo>
                  <a:lnTo>
                    <a:pt x="184618" y="1044596"/>
                  </a:lnTo>
                  <a:lnTo>
                    <a:pt x="144640" y="1050880"/>
                  </a:lnTo>
                  <a:lnTo>
                    <a:pt x="104451" y="1055630"/>
                  </a:lnTo>
                  <a:lnTo>
                    <a:pt x="64050" y="1058846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31225" y="5461650"/>
              <a:ext cx="543560" cy="1061085"/>
            </a:xfrm>
            <a:custGeom>
              <a:avLst/>
              <a:gdLst/>
              <a:ahLst/>
              <a:cxnLst/>
              <a:rect l="l" t="t" r="r" b="b"/>
              <a:pathLst>
                <a:path w="543559" h="1061084">
                  <a:moveTo>
                    <a:pt x="496510" y="1060657"/>
                  </a:moveTo>
                  <a:lnTo>
                    <a:pt x="449754" y="1060402"/>
                  </a:lnTo>
                  <a:lnTo>
                    <a:pt x="403147" y="1058082"/>
                  </a:lnTo>
                  <a:lnTo>
                    <a:pt x="356688" y="1053696"/>
                  </a:lnTo>
                  <a:lnTo>
                    <a:pt x="310378" y="1047245"/>
                  </a:lnTo>
                  <a:lnTo>
                    <a:pt x="264216" y="1038729"/>
                  </a:lnTo>
                  <a:lnTo>
                    <a:pt x="218471" y="1028208"/>
                  </a:lnTo>
                  <a:lnTo>
                    <a:pt x="173410" y="1015733"/>
                  </a:lnTo>
                  <a:lnTo>
                    <a:pt x="129032" y="1001303"/>
                  </a:lnTo>
                  <a:lnTo>
                    <a:pt x="85338" y="984920"/>
                  </a:lnTo>
                  <a:lnTo>
                    <a:pt x="42327" y="966582"/>
                  </a:lnTo>
                  <a:lnTo>
                    <a:pt x="0" y="946290"/>
                  </a:lnTo>
                  <a:lnTo>
                    <a:pt x="479364" y="0"/>
                  </a:lnTo>
                  <a:lnTo>
                    <a:pt x="543415" y="1058846"/>
                  </a:lnTo>
                  <a:lnTo>
                    <a:pt x="496510" y="1060657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45537" y="5461650"/>
              <a:ext cx="865505" cy="946785"/>
            </a:xfrm>
            <a:custGeom>
              <a:avLst/>
              <a:gdLst/>
              <a:ahLst/>
              <a:cxnLst/>
              <a:rect l="l" t="t" r="r" b="b"/>
              <a:pathLst>
                <a:path w="865504" h="946785">
                  <a:moveTo>
                    <a:pt x="385688" y="946290"/>
                  </a:moveTo>
                  <a:lnTo>
                    <a:pt x="340292" y="921904"/>
                  </a:lnTo>
                  <a:lnTo>
                    <a:pt x="296287" y="895443"/>
                  </a:lnTo>
                  <a:lnTo>
                    <a:pt x="253671" y="866905"/>
                  </a:lnTo>
                  <a:lnTo>
                    <a:pt x="212445" y="836292"/>
                  </a:lnTo>
                  <a:lnTo>
                    <a:pt x="172610" y="803604"/>
                  </a:lnTo>
                  <a:lnTo>
                    <a:pt x="134393" y="769037"/>
                  </a:lnTo>
                  <a:lnTo>
                    <a:pt x="98023" y="732788"/>
                  </a:lnTo>
                  <a:lnTo>
                    <a:pt x="63501" y="694858"/>
                  </a:lnTo>
                  <a:lnTo>
                    <a:pt x="30826" y="655246"/>
                  </a:lnTo>
                  <a:lnTo>
                    <a:pt x="0" y="613953"/>
                  </a:lnTo>
                  <a:lnTo>
                    <a:pt x="865052" y="0"/>
                  </a:lnTo>
                  <a:lnTo>
                    <a:pt x="385688" y="946290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8174" y="5461650"/>
              <a:ext cx="1042669" cy="614045"/>
            </a:xfrm>
            <a:custGeom>
              <a:avLst/>
              <a:gdLst/>
              <a:ahLst/>
              <a:cxnLst/>
              <a:rect l="l" t="t" r="r" b="b"/>
              <a:pathLst>
                <a:path w="1042670" h="614045">
                  <a:moveTo>
                    <a:pt x="177363" y="613953"/>
                  </a:moveTo>
                  <a:lnTo>
                    <a:pt x="151667" y="576054"/>
                  </a:lnTo>
                  <a:lnTo>
                    <a:pt x="127694" y="537192"/>
                  </a:lnTo>
                  <a:lnTo>
                    <a:pt x="105444" y="497368"/>
                  </a:lnTo>
                  <a:lnTo>
                    <a:pt x="84917" y="456581"/>
                  </a:lnTo>
                  <a:lnTo>
                    <a:pt x="66113" y="414832"/>
                  </a:lnTo>
                  <a:lnTo>
                    <a:pt x="49113" y="372316"/>
                  </a:lnTo>
                  <a:lnTo>
                    <a:pt x="34002" y="329228"/>
                  </a:lnTo>
                  <a:lnTo>
                    <a:pt x="20780" y="285568"/>
                  </a:lnTo>
                  <a:lnTo>
                    <a:pt x="9447" y="241336"/>
                  </a:lnTo>
                  <a:lnTo>
                    <a:pt x="0" y="196532"/>
                  </a:lnTo>
                  <a:lnTo>
                    <a:pt x="1042416" y="0"/>
                  </a:lnTo>
                  <a:lnTo>
                    <a:pt x="177363" y="613953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49659" y="5270424"/>
              <a:ext cx="1061085" cy="387985"/>
            </a:xfrm>
            <a:custGeom>
              <a:avLst/>
              <a:gdLst/>
              <a:ahLst/>
              <a:cxnLst/>
              <a:rect l="l" t="t" r="r" b="b"/>
              <a:pathLst>
                <a:path w="1061084" h="387985">
                  <a:moveTo>
                    <a:pt x="18515" y="387757"/>
                  </a:moveTo>
                  <a:lnTo>
                    <a:pt x="10508" y="339308"/>
                  </a:lnTo>
                  <a:lnTo>
                    <a:pt x="4753" y="290852"/>
                  </a:lnTo>
                  <a:lnTo>
                    <a:pt x="1250" y="242391"/>
                  </a:lnTo>
                  <a:lnTo>
                    <a:pt x="0" y="193924"/>
                  </a:lnTo>
                  <a:lnTo>
                    <a:pt x="1002" y="145452"/>
                  </a:lnTo>
                  <a:lnTo>
                    <a:pt x="4256" y="96973"/>
                  </a:lnTo>
                  <a:lnTo>
                    <a:pt x="9764" y="48489"/>
                  </a:lnTo>
                  <a:lnTo>
                    <a:pt x="17524" y="0"/>
                  </a:lnTo>
                  <a:lnTo>
                    <a:pt x="1060931" y="191225"/>
                  </a:lnTo>
                  <a:lnTo>
                    <a:pt x="18515" y="387757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67183" y="4959528"/>
              <a:ext cx="1043940" cy="502284"/>
            </a:xfrm>
            <a:custGeom>
              <a:avLst/>
              <a:gdLst/>
              <a:ahLst/>
              <a:cxnLst/>
              <a:rect l="l" t="t" r="r" b="b"/>
              <a:pathLst>
                <a:path w="1043940" h="502285">
                  <a:moveTo>
                    <a:pt x="1043406" y="502121"/>
                  </a:moveTo>
                  <a:lnTo>
                    <a:pt x="0" y="310895"/>
                  </a:lnTo>
                  <a:lnTo>
                    <a:pt x="9586" y="264384"/>
                  </a:lnTo>
                  <a:lnTo>
                    <a:pt x="21166" y="218571"/>
                  </a:lnTo>
                  <a:lnTo>
                    <a:pt x="34741" y="173458"/>
                  </a:lnTo>
                  <a:lnTo>
                    <a:pt x="50312" y="129045"/>
                  </a:lnTo>
                  <a:lnTo>
                    <a:pt x="67877" y="85330"/>
                  </a:lnTo>
                  <a:lnTo>
                    <a:pt x="87437" y="42315"/>
                  </a:lnTo>
                  <a:lnTo>
                    <a:pt x="108992" y="0"/>
                  </a:lnTo>
                  <a:lnTo>
                    <a:pt x="1043406" y="502121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76176" y="4734733"/>
              <a:ext cx="934719" cy="727075"/>
            </a:xfrm>
            <a:custGeom>
              <a:avLst/>
              <a:gdLst/>
              <a:ahLst/>
              <a:cxnLst/>
              <a:rect l="l" t="t" r="r" b="b"/>
              <a:pathLst>
                <a:path w="934720" h="727075">
                  <a:moveTo>
                    <a:pt x="934413" y="726916"/>
                  </a:moveTo>
                  <a:lnTo>
                    <a:pt x="0" y="224794"/>
                  </a:lnTo>
                  <a:lnTo>
                    <a:pt x="27634" y="176425"/>
                  </a:lnTo>
                  <a:lnTo>
                    <a:pt x="57636" y="129761"/>
                  </a:lnTo>
                  <a:lnTo>
                    <a:pt x="90007" y="84802"/>
                  </a:lnTo>
                  <a:lnTo>
                    <a:pt x="124747" y="41548"/>
                  </a:lnTo>
                  <a:lnTo>
                    <a:pt x="161854" y="0"/>
                  </a:lnTo>
                  <a:lnTo>
                    <a:pt x="934413" y="726916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38031" y="4560297"/>
              <a:ext cx="772795" cy="901700"/>
            </a:xfrm>
            <a:custGeom>
              <a:avLst/>
              <a:gdLst/>
              <a:ahLst/>
              <a:cxnLst/>
              <a:rect l="l" t="t" r="r" b="b"/>
              <a:pathLst>
                <a:path w="772795" h="901700">
                  <a:moveTo>
                    <a:pt x="772559" y="901352"/>
                  </a:moveTo>
                  <a:lnTo>
                    <a:pt x="0" y="174436"/>
                  </a:lnTo>
                  <a:lnTo>
                    <a:pt x="38995" y="135080"/>
                  </a:lnTo>
                  <a:lnTo>
                    <a:pt x="79819" y="97958"/>
                  </a:lnTo>
                  <a:lnTo>
                    <a:pt x="122470" y="63071"/>
                  </a:lnTo>
                  <a:lnTo>
                    <a:pt x="166949" y="30418"/>
                  </a:lnTo>
                  <a:lnTo>
                    <a:pt x="213256" y="0"/>
                  </a:lnTo>
                  <a:lnTo>
                    <a:pt x="772559" y="901352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51287" y="4456210"/>
              <a:ext cx="559435" cy="1005840"/>
            </a:xfrm>
            <a:custGeom>
              <a:avLst/>
              <a:gdLst/>
              <a:ahLst/>
              <a:cxnLst/>
              <a:rect l="l" t="t" r="r" b="b"/>
              <a:pathLst>
                <a:path w="559434" h="1005839">
                  <a:moveTo>
                    <a:pt x="559303" y="1005439"/>
                  </a:moveTo>
                  <a:lnTo>
                    <a:pt x="0" y="104087"/>
                  </a:lnTo>
                  <a:lnTo>
                    <a:pt x="42299" y="79165"/>
                  </a:lnTo>
                  <a:lnTo>
                    <a:pt x="85564" y="56296"/>
                  </a:lnTo>
                  <a:lnTo>
                    <a:pt x="129796" y="35478"/>
                  </a:lnTo>
                  <a:lnTo>
                    <a:pt x="174992" y="16713"/>
                  </a:lnTo>
                  <a:lnTo>
                    <a:pt x="221155" y="0"/>
                  </a:lnTo>
                  <a:lnTo>
                    <a:pt x="559303" y="1005439"/>
                  </a:lnTo>
                  <a:close/>
                </a:path>
              </a:pathLst>
            </a:custGeom>
            <a:solidFill>
              <a:srgbClr val="FFB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72442" y="4415700"/>
              <a:ext cx="338455" cy="1046480"/>
            </a:xfrm>
            <a:custGeom>
              <a:avLst/>
              <a:gdLst/>
              <a:ahLst/>
              <a:cxnLst/>
              <a:rect l="l" t="t" r="r" b="b"/>
              <a:pathLst>
                <a:path w="338454" h="1046479">
                  <a:moveTo>
                    <a:pt x="338147" y="1045949"/>
                  </a:moveTo>
                  <a:lnTo>
                    <a:pt x="0" y="40509"/>
                  </a:lnTo>
                  <a:lnTo>
                    <a:pt x="39743" y="28002"/>
                  </a:lnTo>
                  <a:lnTo>
                    <a:pt x="79885" y="17083"/>
                  </a:lnTo>
                  <a:lnTo>
                    <a:pt x="120426" y="7749"/>
                  </a:lnTo>
                  <a:lnTo>
                    <a:pt x="161364" y="0"/>
                  </a:lnTo>
                  <a:lnTo>
                    <a:pt x="338147" y="1045949"/>
                  </a:lnTo>
                  <a:close/>
                </a:path>
              </a:pathLst>
            </a:custGeom>
            <a:solidFill>
              <a:srgbClr val="FA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33807" y="4404937"/>
              <a:ext cx="177165" cy="1057275"/>
            </a:xfrm>
            <a:custGeom>
              <a:avLst/>
              <a:gdLst/>
              <a:ahLst/>
              <a:cxnLst/>
              <a:rect l="l" t="t" r="r" b="b"/>
              <a:pathLst>
                <a:path w="177165" h="1057275">
                  <a:moveTo>
                    <a:pt x="176783" y="1056713"/>
                  </a:moveTo>
                  <a:lnTo>
                    <a:pt x="0" y="10763"/>
                  </a:lnTo>
                  <a:lnTo>
                    <a:pt x="20900" y="7444"/>
                  </a:lnTo>
                  <a:lnTo>
                    <a:pt x="41855" y="4545"/>
                  </a:lnTo>
                  <a:lnTo>
                    <a:pt x="62863" y="2064"/>
                  </a:lnTo>
                  <a:lnTo>
                    <a:pt x="83924" y="0"/>
                  </a:lnTo>
                  <a:lnTo>
                    <a:pt x="176783" y="1056713"/>
                  </a:lnTo>
                  <a:close/>
                </a:path>
              </a:pathLst>
            </a:custGeom>
            <a:solidFill>
              <a:srgbClr val="943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17732" y="4401879"/>
              <a:ext cx="93345" cy="1059815"/>
            </a:xfrm>
            <a:custGeom>
              <a:avLst/>
              <a:gdLst/>
              <a:ahLst/>
              <a:cxnLst/>
              <a:rect l="l" t="t" r="r" b="b"/>
              <a:pathLst>
                <a:path w="93345" h="1059814">
                  <a:moveTo>
                    <a:pt x="92858" y="1059770"/>
                  </a:moveTo>
                  <a:lnTo>
                    <a:pt x="0" y="3057"/>
                  </a:lnTo>
                  <a:lnTo>
                    <a:pt x="23261" y="1271"/>
                  </a:lnTo>
                  <a:lnTo>
                    <a:pt x="46556" y="0"/>
                  </a:lnTo>
                  <a:lnTo>
                    <a:pt x="92858" y="1059770"/>
                  </a:lnTo>
                  <a:close/>
                </a:path>
              </a:pathLst>
            </a:custGeom>
            <a:solidFill>
              <a:srgbClr val="FA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64288" y="4400898"/>
              <a:ext cx="46355" cy="1061085"/>
            </a:xfrm>
            <a:custGeom>
              <a:avLst/>
              <a:gdLst/>
              <a:ahLst/>
              <a:cxnLst/>
              <a:rect l="l" t="t" r="r" b="b"/>
              <a:pathLst>
                <a:path w="46354" h="1061085">
                  <a:moveTo>
                    <a:pt x="46301" y="1060751"/>
                  </a:moveTo>
                  <a:lnTo>
                    <a:pt x="0" y="981"/>
                  </a:lnTo>
                  <a:lnTo>
                    <a:pt x="28361" y="119"/>
                  </a:lnTo>
                  <a:lnTo>
                    <a:pt x="37820" y="0"/>
                  </a:lnTo>
                  <a:lnTo>
                    <a:pt x="46301" y="1060751"/>
                  </a:lnTo>
                  <a:close/>
                </a:path>
              </a:pathLst>
            </a:custGeom>
            <a:solidFill>
              <a:srgbClr val="FD8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02108" y="4400870"/>
              <a:ext cx="8890" cy="1061085"/>
            </a:xfrm>
            <a:custGeom>
              <a:avLst/>
              <a:gdLst/>
              <a:ahLst/>
              <a:cxnLst/>
              <a:rect l="l" t="t" r="r" b="b"/>
              <a:pathLst>
                <a:path w="8890" h="1061085">
                  <a:moveTo>
                    <a:pt x="8481" y="1060780"/>
                  </a:moveTo>
                  <a:lnTo>
                    <a:pt x="0" y="28"/>
                  </a:lnTo>
                  <a:lnTo>
                    <a:pt x="8481" y="0"/>
                  </a:lnTo>
                  <a:lnTo>
                    <a:pt x="8481" y="1060780"/>
                  </a:lnTo>
                  <a:close/>
                </a:path>
              </a:pathLst>
            </a:custGeom>
            <a:solidFill>
              <a:srgbClr val="B05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059397" y="4302948"/>
            <a:ext cx="828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101.8K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(14.03%)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611207" y="4744420"/>
            <a:ext cx="39814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98.7K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(13.6%)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77223" y="6074110"/>
            <a:ext cx="932815" cy="585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22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84.8K</a:t>
            </a:r>
            <a:endParaRPr sz="900">
              <a:latin typeface="Trebuchet MS"/>
              <a:cs typeface="Trebuchet MS"/>
            </a:endParaRPr>
          </a:p>
          <a:p>
            <a:pPr marL="485775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(11.68%)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70.5K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(9.72%)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87082" y="5872881"/>
            <a:ext cx="124206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804545" indent="95885">
              <a:lnSpc>
                <a:spcPct val="1111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49.7K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(6.86%)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56.0K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(7.71%)</a:t>
            </a:r>
            <a:endParaRPr sz="900">
              <a:latin typeface="Trebuchet MS"/>
              <a:cs typeface="Trebuchet MS"/>
            </a:endParaRPr>
          </a:p>
          <a:p>
            <a:pPr marL="549275">
              <a:lnSpc>
                <a:spcPct val="100000"/>
              </a:lnSpc>
              <a:spcBef>
                <a:spcPts val="10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61.1K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(8.42%)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85191" y="5403367"/>
            <a:ext cx="398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>
              <a:lnSpc>
                <a:spcPct val="1111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42.4K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(5.85%)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91207" y="4073830"/>
            <a:ext cx="1477010" cy="10661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459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9.2K</a:t>
            </a:r>
            <a:endParaRPr sz="9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36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26.7K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(3.68%)</a:t>
            </a:r>
            <a:r>
              <a:rPr sz="1350" spc="-15" baseline="15432" dirty="0">
                <a:solidFill>
                  <a:srgbClr val="605D5C"/>
                </a:solidFill>
                <a:latin typeface="Trebuchet MS"/>
                <a:cs typeface="Trebuchet MS"/>
              </a:rPr>
              <a:t>(1.27%)</a:t>
            </a:r>
            <a:endParaRPr sz="1350" baseline="15432">
              <a:latin typeface="Trebuchet MS"/>
              <a:cs typeface="Trebuchet MS"/>
            </a:endParaRPr>
          </a:p>
          <a:p>
            <a:pPr marL="340995" lvl="1" indent="-212725">
              <a:lnSpc>
                <a:spcPct val="100000"/>
              </a:lnSpc>
              <a:spcBef>
                <a:spcPts val="150"/>
              </a:spcBef>
              <a:buSzPct val="88888"/>
              <a:buAutoNum type="arabicPeriod"/>
              <a:tabLst>
                <a:tab pos="340995" algn="l"/>
              </a:tabLst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K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(4.15%)</a:t>
            </a:r>
            <a:endParaRPr sz="900">
              <a:latin typeface="Trebuchet MS"/>
              <a:cs typeface="Trebuchet MS"/>
            </a:endParaRPr>
          </a:p>
          <a:p>
            <a:pPr marL="247650" lvl="1" indent="-212725">
              <a:lnSpc>
                <a:spcPct val="100000"/>
              </a:lnSpc>
              <a:spcBef>
                <a:spcPts val="215"/>
              </a:spcBef>
              <a:buSzPct val="88888"/>
              <a:buAutoNum type="arabicPeriod"/>
              <a:tabLst>
                <a:tab pos="247650" algn="l"/>
              </a:tabLst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K</a:t>
            </a: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(4.1…)</a:t>
            </a:r>
            <a:endParaRPr sz="900">
              <a:latin typeface="Trebuchet MS"/>
              <a:cs typeface="Trebuchet MS"/>
            </a:endParaRPr>
          </a:p>
          <a:p>
            <a:pPr marL="102235" marR="993775" indent="95885">
              <a:lnSpc>
                <a:spcPct val="111100"/>
              </a:lnSpc>
              <a:spcBef>
                <a:spcPts val="385"/>
              </a:spcBef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36.0K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(4.96%)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103449" y="4125971"/>
            <a:ext cx="3165475" cy="2509520"/>
            <a:chOff x="7103449" y="4125971"/>
            <a:chExt cx="3165475" cy="2509520"/>
          </a:xfrm>
        </p:grpSpPr>
        <p:sp>
          <p:nvSpPr>
            <p:cNvPr id="61" name="object 61"/>
            <p:cNvSpPr/>
            <p:nvPr/>
          </p:nvSpPr>
          <p:spPr>
            <a:xfrm>
              <a:off x="8874449" y="4382309"/>
              <a:ext cx="160020" cy="96520"/>
            </a:xfrm>
            <a:custGeom>
              <a:avLst/>
              <a:gdLst/>
              <a:ahLst/>
              <a:cxnLst/>
              <a:rect l="l" t="t" r="r" b="b"/>
              <a:pathLst>
                <a:path w="160020" h="96520">
                  <a:moveTo>
                    <a:pt x="0" y="95945"/>
                  </a:moveTo>
                  <a:lnTo>
                    <a:pt x="45256" y="0"/>
                  </a:lnTo>
                  <a:lnTo>
                    <a:pt x="159556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77209" y="4915227"/>
              <a:ext cx="208915" cy="48895"/>
            </a:xfrm>
            <a:custGeom>
              <a:avLst/>
              <a:gdLst/>
              <a:ahLst/>
              <a:cxnLst/>
              <a:rect l="l" t="t" r="r" b="b"/>
              <a:pathLst>
                <a:path w="208915" h="48895">
                  <a:moveTo>
                    <a:pt x="0" y="48569"/>
                  </a:moveTo>
                  <a:lnTo>
                    <a:pt x="94307" y="0"/>
                  </a:lnTo>
                  <a:lnTo>
                    <a:pt x="208607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30889" y="6175291"/>
              <a:ext cx="194945" cy="69850"/>
            </a:xfrm>
            <a:custGeom>
              <a:avLst/>
              <a:gdLst/>
              <a:ahLst/>
              <a:cxnLst/>
              <a:rect l="l" t="t" r="r" b="b"/>
              <a:pathLst>
                <a:path w="194945" h="69850">
                  <a:moveTo>
                    <a:pt x="0" y="0"/>
                  </a:moveTo>
                  <a:lnTo>
                    <a:pt x="80030" y="69624"/>
                  </a:lnTo>
                  <a:lnTo>
                    <a:pt x="194326" y="69624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99558" y="6476971"/>
              <a:ext cx="152400" cy="99060"/>
            </a:xfrm>
            <a:custGeom>
              <a:avLst/>
              <a:gdLst/>
              <a:ahLst/>
              <a:cxnLst/>
              <a:rect l="l" t="t" r="r" b="b"/>
              <a:pathLst>
                <a:path w="152400" h="99059">
                  <a:moveTo>
                    <a:pt x="0" y="0"/>
                  </a:moveTo>
                  <a:lnTo>
                    <a:pt x="37950" y="99059"/>
                  </a:lnTo>
                  <a:lnTo>
                    <a:pt x="152250" y="99059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54233" y="6526339"/>
              <a:ext cx="135890" cy="104139"/>
            </a:xfrm>
            <a:custGeom>
              <a:avLst/>
              <a:gdLst/>
              <a:ahLst/>
              <a:cxnLst/>
              <a:rect l="l" t="t" r="r" b="b"/>
              <a:pathLst>
                <a:path w="135890" h="104140">
                  <a:moveTo>
                    <a:pt x="135814" y="0"/>
                  </a:moveTo>
                  <a:lnTo>
                    <a:pt x="114299" y="103870"/>
                  </a:lnTo>
                  <a:lnTo>
                    <a:pt x="0" y="10387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17277" y="6285329"/>
              <a:ext cx="184150" cy="80645"/>
            </a:xfrm>
            <a:custGeom>
              <a:avLst/>
              <a:gdLst/>
              <a:ahLst/>
              <a:cxnLst/>
              <a:rect l="l" t="t" r="r" b="b"/>
              <a:pathLst>
                <a:path w="184150" h="80645">
                  <a:moveTo>
                    <a:pt x="183543" y="0"/>
                  </a:moveTo>
                  <a:lnTo>
                    <a:pt x="114300" y="80360"/>
                  </a:lnTo>
                  <a:lnTo>
                    <a:pt x="0" y="8036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54468" y="5991962"/>
              <a:ext cx="207010" cy="52069"/>
            </a:xfrm>
            <a:custGeom>
              <a:avLst/>
              <a:gdLst/>
              <a:ahLst/>
              <a:cxnLst/>
              <a:rect l="l" t="t" r="r" b="b"/>
              <a:pathLst>
                <a:path w="207009" h="52070">
                  <a:moveTo>
                    <a:pt x="206908" y="0"/>
                  </a:moveTo>
                  <a:lnTo>
                    <a:pt x="114300" y="51738"/>
                  </a:lnTo>
                  <a:lnTo>
                    <a:pt x="0" y="51738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08211" y="5564174"/>
              <a:ext cx="220345" cy="10160"/>
            </a:xfrm>
            <a:custGeom>
              <a:avLst/>
              <a:gdLst/>
              <a:ahLst/>
              <a:cxnLst/>
              <a:rect l="l" t="t" r="r" b="b"/>
              <a:pathLst>
                <a:path w="220345" h="10160">
                  <a:moveTo>
                    <a:pt x="219903" y="0"/>
                  </a:moveTo>
                  <a:lnTo>
                    <a:pt x="114300" y="10004"/>
                  </a:lnTo>
                  <a:lnTo>
                    <a:pt x="0" y="10004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04261" y="4980331"/>
              <a:ext cx="211454" cy="43180"/>
            </a:xfrm>
            <a:custGeom>
              <a:avLst/>
              <a:gdLst/>
              <a:ahLst/>
              <a:cxnLst/>
              <a:rect l="l" t="t" r="r" b="b"/>
              <a:pathLst>
                <a:path w="211454" h="43179">
                  <a:moveTo>
                    <a:pt x="211369" y="42782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75502" y="4702466"/>
              <a:ext cx="196215" cy="67945"/>
            </a:xfrm>
            <a:custGeom>
              <a:avLst/>
              <a:gdLst/>
              <a:ahLst/>
              <a:cxnLst/>
              <a:rect l="l" t="t" r="r" b="b"/>
              <a:pathLst>
                <a:path w="196215" h="67945">
                  <a:moveTo>
                    <a:pt x="196149" y="67480"/>
                  </a:moveTo>
                  <a:lnTo>
                    <a:pt x="114302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40703" y="4537912"/>
              <a:ext cx="181610" cy="82550"/>
            </a:xfrm>
            <a:custGeom>
              <a:avLst/>
              <a:gdLst/>
              <a:ahLst/>
              <a:cxnLst/>
              <a:rect l="l" t="t" r="r" b="b"/>
              <a:pathLst>
                <a:path w="181609" h="82550">
                  <a:moveTo>
                    <a:pt x="181462" y="82108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88073" y="4381871"/>
              <a:ext cx="160020" cy="96520"/>
            </a:xfrm>
            <a:custGeom>
              <a:avLst/>
              <a:gdLst/>
              <a:ahLst/>
              <a:cxnLst/>
              <a:rect l="l" t="t" r="r" b="b"/>
              <a:pathLst>
                <a:path w="160020" h="96520">
                  <a:moveTo>
                    <a:pt x="159473" y="95983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168120" y="4275153"/>
              <a:ext cx="125730" cy="106045"/>
            </a:xfrm>
            <a:custGeom>
              <a:avLst/>
              <a:gdLst/>
              <a:ahLst/>
              <a:cxnLst/>
              <a:rect l="l" t="t" r="r" b="b"/>
              <a:pathLst>
                <a:path w="125729" h="106045">
                  <a:moveTo>
                    <a:pt x="125691" y="105470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3324" y="4125971"/>
              <a:ext cx="95250" cy="952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3324" y="4373621"/>
              <a:ext cx="95250" cy="952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3324" y="4611761"/>
              <a:ext cx="95250" cy="952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3324" y="4849871"/>
              <a:ext cx="95250" cy="952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73324" y="5097521"/>
              <a:ext cx="95250" cy="9525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3324" y="5335661"/>
              <a:ext cx="95250" cy="952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3324" y="5573771"/>
              <a:ext cx="95250" cy="952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324" y="5811911"/>
              <a:ext cx="95250" cy="952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3324" y="6059561"/>
              <a:ext cx="95250" cy="9525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3324" y="6297671"/>
              <a:ext cx="95250" cy="9525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73324" y="6535811"/>
              <a:ext cx="95250" cy="95250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10150475" y="3832218"/>
            <a:ext cx="848994" cy="2844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Chairs</a:t>
            </a:r>
            <a:endParaRPr sz="1000">
              <a:latin typeface="Trebuchet MS"/>
              <a:cs typeface="Trebuchet MS"/>
            </a:endParaRPr>
          </a:p>
          <a:p>
            <a:pPr marL="137160" marR="60325">
              <a:lnSpc>
                <a:spcPct val="157800"/>
              </a:lnSpc>
              <a:spcBef>
                <a:spcPts val="5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Phones Tables Storage Accessories Binders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Copiers</a:t>
            </a:r>
            <a:endParaRPr sz="1000">
              <a:latin typeface="Trebuchet MS"/>
              <a:cs typeface="Trebuchet MS"/>
            </a:endParaRPr>
          </a:p>
          <a:p>
            <a:pPr marL="137160" marR="65405">
              <a:lnSpc>
                <a:spcPct val="158300"/>
              </a:lnSpc>
              <a:spcBef>
                <a:spcPts val="50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Machines Bookcases Appliances Furnishings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87045" y="6922297"/>
            <a:ext cx="161925" cy="90487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390525" y="1419225"/>
            <a:ext cx="4514850" cy="1895475"/>
            <a:chOff x="390525" y="1419225"/>
            <a:chExt cx="4514850" cy="1895475"/>
          </a:xfrm>
        </p:grpSpPr>
        <p:sp>
          <p:nvSpPr>
            <p:cNvPr id="88" name="object 88"/>
            <p:cNvSpPr/>
            <p:nvPr/>
          </p:nvSpPr>
          <p:spPr>
            <a:xfrm>
              <a:off x="390525" y="1419225"/>
              <a:ext cx="4514850" cy="1895475"/>
            </a:xfrm>
            <a:custGeom>
              <a:avLst/>
              <a:gdLst/>
              <a:ahLst/>
              <a:cxnLst/>
              <a:rect l="l" t="t" r="r" b="b"/>
              <a:pathLst>
                <a:path w="4514850" h="1895475">
                  <a:moveTo>
                    <a:pt x="4514850" y="1895475"/>
                  </a:moveTo>
                  <a:lnTo>
                    <a:pt x="0" y="1895475"/>
                  </a:lnTo>
                  <a:lnTo>
                    <a:pt x="0" y="0"/>
                  </a:lnTo>
                  <a:lnTo>
                    <a:pt x="4514850" y="0"/>
                  </a:lnTo>
                  <a:lnTo>
                    <a:pt x="4514850" y="189547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45106" y="1454898"/>
              <a:ext cx="1609791" cy="14530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647950" y="2075201"/>
              <a:ext cx="527050" cy="527685"/>
            </a:xfrm>
            <a:custGeom>
              <a:avLst/>
              <a:gdLst/>
              <a:ahLst/>
              <a:cxnLst/>
              <a:rect l="l" t="t" r="r" b="b"/>
              <a:pathLst>
                <a:path w="527050" h="527685">
                  <a:moveTo>
                    <a:pt x="0" y="527345"/>
                  </a:moveTo>
                  <a:lnTo>
                    <a:pt x="0" y="0"/>
                  </a:lnTo>
                  <a:lnTo>
                    <a:pt x="12642" y="151"/>
                  </a:lnTo>
                  <a:lnTo>
                    <a:pt x="25271" y="605"/>
                  </a:lnTo>
                  <a:lnTo>
                    <a:pt x="75582" y="5444"/>
                  </a:lnTo>
                  <a:lnTo>
                    <a:pt x="125198" y="15076"/>
                  </a:lnTo>
                  <a:lnTo>
                    <a:pt x="173665" y="29415"/>
                  </a:lnTo>
                  <a:lnTo>
                    <a:pt x="220536" y="48328"/>
                  </a:lnTo>
                  <a:lnTo>
                    <a:pt x="265381" y="71641"/>
                  </a:lnTo>
                  <a:lnTo>
                    <a:pt x="307788" y="99139"/>
                  </a:lnTo>
                  <a:lnTo>
                    <a:pt x="347368" y="130572"/>
                  </a:lnTo>
                  <a:lnTo>
                    <a:pt x="383758" y="165649"/>
                  </a:lnTo>
                  <a:lnTo>
                    <a:pt x="416621" y="204049"/>
                  </a:lnTo>
                  <a:lnTo>
                    <a:pt x="445658" y="245418"/>
                  </a:lnTo>
                  <a:lnTo>
                    <a:pt x="470601" y="289378"/>
                  </a:lnTo>
                  <a:lnTo>
                    <a:pt x="491221" y="335523"/>
                  </a:lnTo>
                  <a:lnTo>
                    <a:pt x="507329" y="383431"/>
                  </a:lnTo>
                  <a:lnTo>
                    <a:pt x="518776" y="432660"/>
                  </a:lnTo>
                  <a:lnTo>
                    <a:pt x="525458" y="482760"/>
                  </a:lnTo>
                  <a:lnTo>
                    <a:pt x="526990" y="507992"/>
                  </a:lnTo>
                  <a:lnTo>
                    <a:pt x="0" y="527345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47950" y="2583193"/>
              <a:ext cx="527685" cy="542925"/>
            </a:xfrm>
            <a:custGeom>
              <a:avLst/>
              <a:gdLst/>
              <a:ahLst/>
              <a:cxnLst/>
              <a:rect l="l" t="t" r="r" b="b"/>
              <a:pathLst>
                <a:path w="527685" h="542925">
                  <a:moveTo>
                    <a:pt x="63179" y="542900"/>
                  </a:moveTo>
                  <a:lnTo>
                    <a:pt x="0" y="19353"/>
                  </a:lnTo>
                  <a:lnTo>
                    <a:pt x="526990" y="0"/>
                  </a:lnTo>
                  <a:lnTo>
                    <a:pt x="527298" y="12255"/>
                  </a:lnTo>
                  <a:lnTo>
                    <a:pt x="527321" y="24507"/>
                  </a:lnTo>
                  <a:lnTo>
                    <a:pt x="527058" y="36756"/>
                  </a:lnTo>
                  <a:lnTo>
                    <a:pt x="523167" y="85608"/>
                  </a:lnTo>
                  <a:lnTo>
                    <a:pt x="514758" y="133887"/>
                  </a:lnTo>
                  <a:lnTo>
                    <a:pt x="501903" y="181177"/>
                  </a:lnTo>
                  <a:lnTo>
                    <a:pt x="484714" y="227070"/>
                  </a:lnTo>
                  <a:lnTo>
                    <a:pt x="463338" y="271169"/>
                  </a:lnTo>
                  <a:lnTo>
                    <a:pt x="437963" y="313092"/>
                  </a:lnTo>
                  <a:lnTo>
                    <a:pt x="408804" y="352480"/>
                  </a:lnTo>
                  <a:lnTo>
                    <a:pt x="376114" y="388990"/>
                  </a:lnTo>
                  <a:lnTo>
                    <a:pt x="340177" y="422309"/>
                  </a:lnTo>
                  <a:lnTo>
                    <a:pt x="301302" y="452147"/>
                  </a:lnTo>
                  <a:lnTo>
                    <a:pt x="259825" y="478248"/>
                  </a:lnTo>
                  <a:lnTo>
                    <a:pt x="216104" y="500386"/>
                  </a:lnTo>
                  <a:lnTo>
                    <a:pt x="170517" y="518370"/>
                  </a:lnTo>
                  <a:lnTo>
                    <a:pt x="123458" y="532044"/>
                  </a:lnTo>
                  <a:lnTo>
                    <a:pt x="75332" y="541291"/>
                  </a:lnTo>
                  <a:lnTo>
                    <a:pt x="63179" y="542900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65035" y="2602546"/>
              <a:ext cx="546100" cy="527685"/>
            </a:xfrm>
            <a:custGeom>
              <a:avLst/>
              <a:gdLst/>
              <a:ahLst/>
              <a:cxnLst/>
              <a:rect l="l" t="t" r="r" b="b"/>
              <a:pathLst>
                <a:path w="546100" h="527685">
                  <a:moveTo>
                    <a:pt x="483090" y="527346"/>
                  </a:moveTo>
                  <a:lnTo>
                    <a:pt x="441031" y="525680"/>
                  </a:lnTo>
                  <a:lnTo>
                    <a:pt x="399238" y="520665"/>
                  </a:lnTo>
                  <a:lnTo>
                    <a:pt x="357978" y="512332"/>
                  </a:lnTo>
                  <a:lnTo>
                    <a:pt x="317515" y="500736"/>
                  </a:lnTo>
                  <a:lnTo>
                    <a:pt x="278105" y="485950"/>
                  </a:lnTo>
                  <a:lnTo>
                    <a:pt x="240000" y="468066"/>
                  </a:lnTo>
                  <a:lnTo>
                    <a:pt x="203442" y="447201"/>
                  </a:lnTo>
                  <a:lnTo>
                    <a:pt x="168665" y="423487"/>
                  </a:lnTo>
                  <a:lnTo>
                    <a:pt x="135891" y="397075"/>
                  </a:lnTo>
                  <a:lnTo>
                    <a:pt x="105327" y="368133"/>
                  </a:lnTo>
                  <a:lnTo>
                    <a:pt x="77169" y="336845"/>
                  </a:lnTo>
                  <a:lnTo>
                    <a:pt x="51596" y="303412"/>
                  </a:lnTo>
                  <a:lnTo>
                    <a:pt x="28771" y="268045"/>
                  </a:lnTo>
                  <a:lnTo>
                    <a:pt x="8840" y="230970"/>
                  </a:lnTo>
                  <a:lnTo>
                    <a:pt x="0" y="211866"/>
                  </a:lnTo>
                  <a:lnTo>
                    <a:pt x="482914" y="0"/>
                  </a:lnTo>
                  <a:lnTo>
                    <a:pt x="546094" y="523547"/>
                  </a:lnTo>
                  <a:lnTo>
                    <a:pt x="535630" y="524704"/>
                  </a:lnTo>
                  <a:lnTo>
                    <a:pt x="493614" y="527237"/>
                  </a:lnTo>
                  <a:lnTo>
                    <a:pt x="483090" y="527346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20661" y="2283547"/>
              <a:ext cx="527685" cy="530860"/>
            </a:xfrm>
            <a:custGeom>
              <a:avLst/>
              <a:gdLst/>
              <a:ahLst/>
              <a:cxnLst/>
              <a:rect l="l" t="t" r="r" b="b"/>
              <a:pathLst>
                <a:path w="527685" h="530860">
                  <a:moveTo>
                    <a:pt x="44374" y="530866"/>
                  </a:moveTo>
                  <a:lnTo>
                    <a:pt x="25692" y="481774"/>
                  </a:lnTo>
                  <a:lnTo>
                    <a:pt x="11982" y="431048"/>
                  </a:lnTo>
                  <a:lnTo>
                    <a:pt x="3390" y="379209"/>
                  </a:lnTo>
                  <a:lnTo>
                    <a:pt x="0" y="326791"/>
                  </a:lnTo>
                  <a:lnTo>
                    <a:pt x="31" y="309263"/>
                  </a:lnTo>
                  <a:lnTo>
                    <a:pt x="3616" y="256859"/>
                  </a:lnTo>
                  <a:lnTo>
                    <a:pt x="12395" y="205071"/>
                  </a:lnTo>
                  <a:lnTo>
                    <a:pt x="26289" y="154394"/>
                  </a:lnTo>
                  <a:lnTo>
                    <a:pt x="45158" y="105353"/>
                  </a:lnTo>
                  <a:lnTo>
                    <a:pt x="68804" y="58450"/>
                  </a:lnTo>
                  <a:lnTo>
                    <a:pt x="96998" y="14131"/>
                  </a:lnTo>
                  <a:lnTo>
                    <a:pt x="107368" y="0"/>
                  </a:lnTo>
                  <a:lnTo>
                    <a:pt x="527288" y="318999"/>
                  </a:lnTo>
                  <a:lnTo>
                    <a:pt x="44374" y="530866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28029" y="2075201"/>
              <a:ext cx="420370" cy="527685"/>
            </a:xfrm>
            <a:custGeom>
              <a:avLst/>
              <a:gdLst/>
              <a:ahLst/>
              <a:cxnLst/>
              <a:rect l="l" t="t" r="r" b="b"/>
              <a:pathLst>
                <a:path w="420369" h="527685">
                  <a:moveTo>
                    <a:pt x="419920" y="527345"/>
                  </a:moveTo>
                  <a:lnTo>
                    <a:pt x="0" y="208346"/>
                  </a:lnTo>
                  <a:lnTo>
                    <a:pt x="9358" y="196386"/>
                  </a:lnTo>
                  <a:lnTo>
                    <a:pt x="19050" y="184712"/>
                  </a:lnTo>
                  <a:lnTo>
                    <a:pt x="50100" y="151409"/>
                  </a:lnTo>
                  <a:lnTo>
                    <a:pt x="83898" y="120917"/>
                  </a:lnTo>
                  <a:lnTo>
                    <a:pt x="120199" y="93454"/>
                  </a:lnTo>
                  <a:lnTo>
                    <a:pt x="158744" y="69217"/>
                  </a:lnTo>
                  <a:lnTo>
                    <a:pt x="199236" y="48396"/>
                  </a:lnTo>
                  <a:lnTo>
                    <a:pt x="241361" y="31149"/>
                  </a:lnTo>
                  <a:lnTo>
                    <a:pt x="284817" y="17599"/>
                  </a:lnTo>
                  <a:lnTo>
                    <a:pt x="329292" y="7845"/>
                  </a:lnTo>
                  <a:lnTo>
                    <a:pt x="374443" y="1964"/>
                  </a:lnTo>
                  <a:lnTo>
                    <a:pt x="419920" y="0"/>
                  </a:lnTo>
                  <a:lnTo>
                    <a:pt x="419920" y="527345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199373" y="2096043"/>
            <a:ext cx="828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101.8K</a:t>
            </a:r>
            <a:r>
              <a:rPr sz="900" spc="-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(24.42%)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38723" y="2908518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98.7K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(23.67%)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47757" y="3038424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84.8K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(20.33%)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52704" y="2453263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70.5K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(16.92%)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343658" y="1745488"/>
            <a:ext cx="2314575" cy="1377315"/>
            <a:chOff x="1343658" y="1745488"/>
            <a:chExt cx="2314575" cy="1377315"/>
          </a:xfrm>
        </p:grpSpPr>
        <p:sp>
          <p:nvSpPr>
            <p:cNvPr id="100" name="object 100"/>
            <p:cNvSpPr/>
            <p:nvPr/>
          </p:nvSpPr>
          <p:spPr>
            <a:xfrm>
              <a:off x="3023082" y="2175417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0" y="37966"/>
                  </a:moveTo>
                  <a:lnTo>
                    <a:pt x="36598" y="0"/>
                  </a:lnTo>
                  <a:lnTo>
                    <a:pt x="150898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58923" y="2953649"/>
              <a:ext cx="154940" cy="34290"/>
            </a:xfrm>
            <a:custGeom>
              <a:avLst/>
              <a:gdLst/>
              <a:ahLst/>
              <a:cxnLst/>
              <a:rect l="l" t="t" r="r" b="b"/>
              <a:pathLst>
                <a:path w="154939" h="34289">
                  <a:moveTo>
                    <a:pt x="0" y="0"/>
                  </a:moveTo>
                  <a:lnTo>
                    <a:pt x="40095" y="34253"/>
                  </a:lnTo>
                  <a:lnTo>
                    <a:pt x="154395" y="34253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39573" y="3071996"/>
              <a:ext cx="140970" cy="46355"/>
            </a:xfrm>
            <a:custGeom>
              <a:avLst/>
              <a:gdLst/>
              <a:ahLst/>
              <a:cxnLst/>
              <a:rect l="l" t="t" r="r" b="b"/>
              <a:pathLst>
                <a:path w="140969" h="46355">
                  <a:moveTo>
                    <a:pt x="140440" y="0"/>
                  </a:moveTo>
                  <a:lnTo>
                    <a:pt x="114300" y="45800"/>
                  </a:lnTo>
                  <a:lnTo>
                    <a:pt x="0" y="4580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944519" y="2532639"/>
              <a:ext cx="167005" cy="6350"/>
            </a:xfrm>
            <a:custGeom>
              <a:avLst/>
              <a:gdLst/>
              <a:ahLst/>
              <a:cxnLst/>
              <a:rect l="l" t="t" r="r" b="b"/>
              <a:pathLst>
                <a:path w="167005" h="6350">
                  <a:moveTo>
                    <a:pt x="166666" y="621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269969" y="2071100"/>
              <a:ext cx="137795" cy="47625"/>
            </a:xfrm>
            <a:custGeom>
              <a:avLst/>
              <a:gdLst/>
              <a:ahLst/>
              <a:cxnLst/>
              <a:rect l="l" t="t" r="r" b="b"/>
              <a:pathLst>
                <a:path w="137794" h="47625">
                  <a:moveTo>
                    <a:pt x="137738" y="47240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658" y="1745488"/>
              <a:ext cx="95250" cy="952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008" y="1745488"/>
              <a:ext cx="95250" cy="9525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9033" y="1745488"/>
              <a:ext cx="95250" cy="9525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2908" y="1745488"/>
              <a:ext cx="95250" cy="9525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2974" y="1745488"/>
              <a:ext cx="95250" cy="95250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425450" y="1698656"/>
            <a:ext cx="8489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45367" y="1698656"/>
            <a:ext cx="2888615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590" algn="l"/>
                <a:tab pos="1112520" algn="l"/>
                <a:tab pos="1628139" algn="l"/>
                <a:tab pos="2232025" algn="l"/>
              </a:tabLst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Chairs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Phones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Tables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Storage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Accessories</a:t>
            </a:r>
            <a:endParaRPr sz="10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1105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61.1K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(14.66%)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324600" y="1485900"/>
            <a:ext cx="4600575" cy="1895475"/>
          </a:xfrm>
          <a:custGeom>
            <a:avLst/>
            <a:gdLst/>
            <a:ahLst/>
            <a:cxnLst/>
            <a:rect l="l" t="t" r="r" b="b"/>
            <a:pathLst>
              <a:path w="4600575" h="1895475">
                <a:moveTo>
                  <a:pt x="4600575" y="1895475"/>
                </a:moveTo>
                <a:lnTo>
                  <a:pt x="0" y="1895475"/>
                </a:lnTo>
                <a:lnTo>
                  <a:pt x="0" y="0"/>
                </a:lnTo>
                <a:lnTo>
                  <a:pt x="4600575" y="0"/>
                </a:lnTo>
                <a:lnTo>
                  <a:pt x="4600575" y="189547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664898" y="1447863"/>
            <a:ext cx="19202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bottom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52423"/>
                </a:solidFill>
                <a:latin typeface="Trebuchet MS"/>
                <a:cs typeface="Trebuchet MS"/>
              </a:rPr>
              <a:t>5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Sub-Category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502537" y="1895995"/>
            <a:ext cx="1254760" cy="1254760"/>
            <a:chOff x="7502537" y="1895995"/>
            <a:chExt cx="1254760" cy="1254760"/>
          </a:xfrm>
        </p:grpSpPr>
        <p:sp>
          <p:nvSpPr>
            <p:cNvPr id="115" name="object 115"/>
            <p:cNvSpPr/>
            <p:nvPr/>
          </p:nvSpPr>
          <p:spPr>
            <a:xfrm>
              <a:off x="8129595" y="1895995"/>
              <a:ext cx="627380" cy="1251585"/>
            </a:xfrm>
            <a:custGeom>
              <a:avLst/>
              <a:gdLst/>
              <a:ahLst/>
              <a:cxnLst/>
              <a:rect l="l" t="t" r="r" b="b"/>
              <a:pathLst>
                <a:path w="627379" h="1251585">
                  <a:moveTo>
                    <a:pt x="63273" y="1251150"/>
                  </a:moveTo>
                  <a:lnTo>
                    <a:pt x="0" y="627175"/>
                  </a:lnTo>
                  <a:lnTo>
                    <a:pt x="0" y="0"/>
                  </a:lnTo>
                  <a:lnTo>
                    <a:pt x="14900" y="176"/>
                  </a:lnTo>
                  <a:lnTo>
                    <a:pt x="59502" y="2828"/>
                  </a:lnTo>
                  <a:lnTo>
                    <a:pt x="103802" y="8649"/>
                  </a:lnTo>
                  <a:lnTo>
                    <a:pt x="147583" y="17611"/>
                  </a:lnTo>
                  <a:lnTo>
                    <a:pt x="190614" y="29668"/>
                  </a:lnTo>
                  <a:lnTo>
                    <a:pt x="232670" y="44756"/>
                  </a:lnTo>
                  <a:lnTo>
                    <a:pt x="273546" y="62798"/>
                  </a:lnTo>
                  <a:lnTo>
                    <a:pt x="313040" y="83709"/>
                  </a:lnTo>
                  <a:lnTo>
                    <a:pt x="350945" y="107381"/>
                  </a:lnTo>
                  <a:lnTo>
                    <a:pt x="387061" y="133686"/>
                  </a:lnTo>
                  <a:lnTo>
                    <a:pt x="421213" y="162495"/>
                  </a:lnTo>
                  <a:lnTo>
                    <a:pt x="453234" y="193668"/>
                  </a:lnTo>
                  <a:lnTo>
                    <a:pt x="482952" y="227044"/>
                  </a:lnTo>
                  <a:lnTo>
                    <a:pt x="510214" y="262443"/>
                  </a:lnTo>
                  <a:lnTo>
                    <a:pt x="534887" y="299693"/>
                  </a:lnTo>
                  <a:lnTo>
                    <a:pt x="556849" y="338614"/>
                  </a:lnTo>
                  <a:lnTo>
                    <a:pt x="575983" y="378999"/>
                  </a:lnTo>
                  <a:lnTo>
                    <a:pt x="592191" y="420636"/>
                  </a:lnTo>
                  <a:lnTo>
                    <a:pt x="605392" y="463322"/>
                  </a:lnTo>
                  <a:lnTo>
                    <a:pt x="615524" y="506847"/>
                  </a:lnTo>
                  <a:lnTo>
                    <a:pt x="622529" y="550983"/>
                  </a:lnTo>
                  <a:lnTo>
                    <a:pt x="626374" y="595498"/>
                  </a:lnTo>
                  <a:lnTo>
                    <a:pt x="627172" y="625280"/>
                  </a:lnTo>
                  <a:lnTo>
                    <a:pt x="627040" y="640173"/>
                  </a:lnTo>
                  <a:lnTo>
                    <a:pt x="624523" y="684791"/>
                  </a:lnTo>
                  <a:lnTo>
                    <a:pt x="618834" y="729117"/>
                  </a:lnTo>
                  <a:lnTo>
                    <a:pt x="610006" y="772916"/>
                  </a:lnTo>
                  <a:lnTo>
                    <a:pt x="598082" y="815976"/>
                  </a:lnTo>
                  <a:lnTo>
                    <a:pt x="583120" y="858086"/>
                  </a:lnTo>
                  <a:lnTo>
                    <a:pt x="565197" y="899023"/>
                  </a:lnTo>
                  <a:lnTo>
                    <a:pt x="544408" y="938572"/>
                  </a:lnTo>
                  <a:lnTo>
                    <a:pt x="520856" y="976541"/>
                  </a:lnTo>
                  <a:lnTo>
                    <a:pt x="494656" y="1012745"/>
                  </a:lnTo>
                  <a:lnTo>
                    <a:pt x="465944" y="1046989"/>
                  </a:lnTo>
                  <a:lnTo>
                    <a:pt x="434873" y="1079097"/>
                  </a:lnTo>
                  <a:lnTo>
                    <a:pt x="401594" y="1108911"/>
                  </a:lnTo>
                  <a:lnTo>
                    <a:pt x="366271" y="1136286"/>
                  </a:lnTo>
                  <a:lnTo>
                    <a:pt x="329088" y="1161075"/>
                  </a:lnTo>
                  <a:lnTo>
                    <a:pt x="290241" y="1183150"/>
                  </a:lnTo>
                  <a:lnTo>
                    <a:pt x="249922" y="1202403"/>
                  </a:lnTo>
                  <a:lnTo>
                    <a:pt x="208327" y="1218740"/>
                  </a:lnTo>
                  <a:lnTo>
                    <a:pt x="165673" y="1232073"/>
                  </a:lnTo>
                  <a:lnTo>
                    <a:pt x="122186" y="1242333"/>
                  </a:lnTo>
                  <a:lnTo>
                    <a:pt x="78080" y="1249471"/>
                  </a:lnTo>
                  <a:lnTo>
                    <a:pt x="63273" y="1251150"/>
                  </a:lnTo>
                  <a:close/>
                </a:path>
              </a:pathLst>
            </a:custGeom>
            <a:solidFill>
              <a:srgbClr val="FA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07445" y="2523171"/>
              <a:ext cx="685800" cy="627380"/>
            </a:xfrm>
            <a:custGeom>
              <a:avLst/>
              <a:gdLst/>
              <a:ahLst/>
              <a:cxnLst/>
              <a:rect l="l" t="t" r="r" b="b"/>
              <a:pathLst>
                <a:path w="685800" h="627380">
                  <a:moveTo>
                    <a:pt x="624963" y="627168"/>
                  </a:moveTo>
                  <a:lnTo>
                    <a:pt x="579573" y="625728"/>
                  </a:lnTo>
                  <a:lnTo>
                    <a:pt x="534398" y="621006"/>
                  </a:lnTo>
                  <a:lnTo>
                    <a:pt x="489684" y="613026"/>
                  </a:lnTo>
                  <a:lnTo>
                    <a:pt x="445673" y="601834"/>
                  </a:lnTo>
                  <a:lnTo>
                    <a:pt x="402587" y="587487"/>
                  </a:lnTo>
                  <a:lnTo>
                    <a:pt x="360644" y="570056"/>
                  </a:lnTo>
                  <a:lnTo>
                    <a:pt x="320072" y="549634"/>
                  </a:lnTo>
                  <a:lnTo>
                    <a:pt x="281093" y="526335"/>
                  </a:lnTo>
                  <a:lnTo>
                    <a:pt x="243902" y="500277"/>
                  </a:lnTo>
                  <a:lnTo>
                    <a:pt x="208686" y="471590"/>
                  </a:lnTo>
                  <a:lnTo>
                    <a:pt x="175640" y="440429"/>
                  </a:lnTo>
                  <a:lnTo>
                    <a:pt x="144941" y="406965"/>
                  </a:lnTo>
                  <a:lnTo>
                    <a:pt x="116744" y="371368"/>
                  </a:lnTo>
                  <a:lnTo>
                    <a:pt x="91192" y="333815"/>
                  </a:lnTo>
                  <a:lnTo>
                    <a:pt x="68425" y="294512"/>
                  </a:lnTo>
                  <a:lnTo>
                    <a:pt x="48566" y="253673"/>
                  </a:lnTo>
                  <a:lnTo>
                    <a:pt x="31713" y="211504"/>
                  </a:lnTo>
                  <a:lnTo>
                    <a:pt x="17954" y="168217"/>
                  </a:lnTo>
                  <a:lnTo>
                    <a:pt x="7364" y="124048"/>
                  </a:lnTo>
                  <a:lnTo>
                    <a:pt x="0" y="79237"/>
                  </a:lnTo>
                  <a:lnTo>
                    <a:pt x="622150" y="0"/>
                  </a:lnTo>
                  <a:lnTo>
                    <a:pt x="685423" y="623975"/>
                  </a:lnTo>
                  <a:lnTo>
                    <a:pt x="670337" y="625321"/>
                  </a:lnTo>
                  <a:lnTo>
                    <a:pt x="655231" y="626302"/>
                  </a:lnTo>
                  <a:lnTo>
                    <a:pt x="640107" y="626918"/>
                  </a:lnTo>
                  <a:lnTo>
                    <a:pt x="624963" y="627168"/>
                  </a:lnTo>
                  <a:close/>
                </a:path>
              </a:pathLst>
            </a:custGeom>
            <a:solidFill>
              <a:srgbClr val="943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02537" y="2107177"/>
              <a:ext cx="627380" cy="495300"/>
            </a:xfrm>
            <a:custGeom>
              <a:avLst/>
              <a:gdLst/>
              <a:ahLst/>
              <a:cxnLst/>
              <a:rect l="l" t="t" r="r" b="b"/>
              <a:pathLst>
                <a:path w="627379" h="495300">
                  <a:moveTo>
                    <a:pt x="4907" y="495231"/>
                  </a:moveTo>
                  <a:lnTo>
                    <a:pt x="1563" y="461962"/>
                  </a:lnTo>
                  <a:lnTo>
                    <a:pt x="0" y="428658"/>
                  </a:lnTo>
                  <a:lnTo>
                    <a:pt x="217" y="395318"/>
                  </a:lnTo>
                  <a:lnTo>
                    <a:pt x="5978" y="328718"/>
                  </a:lnTo>
                  <a:lnTo>
                    <a:pt x="18749" y="263294"/>
                  </a:lnTo>
                  <a:lnTo>
                    <a:pt x="38457" y="199417"/>
                  </a:lnTo>
                  <a:lnTo>
                    <a:pt x="64767" y="138170"/>
                  </a:lnTo>
                  <a:lnTo>
                    <a:pt x="97531" y="79901"/>
                  </a:lnTo>
                  <a:lnTo>
                    <a:pt x="136192" y="25600"/>
                  </a:lnTo>
                  <a:lnTo>
                    <a:pt x="157699" y="0"/>
                  </a:lnTo>
                  <a:lnTo>
                    <a:pt x="627057" y="415993"/>
                  </a:lnTo>
                  <a:lnTo>
                    <a:pt x="4907" y="495231"/>
                  </a:lnTo>
                  <a:close/>
                </a:path>
              </a:pathLst>
            </a:custGeom>
            <a:solidFill>
              <a:srgbClr val="FA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60236" y="1903500"/>
              <a:ext cx="469900" cy="619760"/>
            </a:xfrm>
            <a:custGeom>
              <a:avLst/>
              <a:gdLst/>
              <a:ahLst/>
              <a:cxnLst/>
              <a:rect l="l" t="t" r="r" b="b"/>
              <a:pathLst>
                <a:path w="469900" h="619760">
                  <a:moveTo>
                    <a:pt x="469358" y="619670"/>
                  </a:moveTo>
                  <a:lnTo>
                    <a:pt x="0" y="203676"/>
                  </a:lnTo>
                  <a:lnTo>
                    <a:pt x="18406" y="183787"/>
                  </a:lnTo>
                  <a:lnTo>
                    <a:pt x="37618" y="164747"/>
                  </a:lnTo>
                  <a:lnTo>
                    <a:pt x="78461" y="129214"/>
                  </a:lnTo>
                  <a:lnTo>
                    <a:pt x="122209" y="97328"/>
                  </a:lnTo>
                  <a:lnTo>
                    <a:pt x="168549" y="69341"/>
                  </a:lnTo>
                  <a:lnTo>
                    <a:pt x="217126" y="45446"/>
                  </a:lnTo>
                  <a:lnTo>
                    <a:pt x="267586" y="25838"/>
                  </a:lnTo>
                  <a:lnTo>
                    <a:pt x="319546" y="10646"/>
                  </a:lnTo>
                  <a:lnTo>
                    <a:pt x="372625" y="0"/>
                  </a:lnTo>
                  <a:lnTo>
                    <a:pt x="469358" y="619670"/>
                  </a:lnTo>
                  <a:close/>
                </a:path>
              </a:pathLst>
            </a:custGeom>
            <a:solidFill>
              <a:srgbClr val="FD89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32862" y="1895995"/>
              <a:ext cx="97155" cy="627380"/>
            </a:xfrm>
            <a:custGeom>
              <a:avLst/>
              <a:gdLst/>
              <a:ahLst/>
              <a:cxnLst/>
              <a:rect l="l" t="t" r="r" b="b"/>
              <a:pathLst>
                <a:path w="97154" h="627380">
                  <a:moveTo>
                    <a:pt x="96733" y="627175"/>
                  </a:moveTo>
                  <a:lnTo>
                    <a:pt x="0" y="7504"/>
                  </a:lnTo>
                  <a:lnTo>
                    <a:pt x="24074" y="4221"/>
                  </a:lnTo>
                  <a:lnTo>
                    <a:pt x="48221" y="1876"/>
                  </a:lnTo>
                  <a:lnTo>
                    <a:pt x="72440" y="469"/>
                  </a:lnTo>
                  <a:lnTo>
                    <a:pt x="96733" y="0"/>
                  </a:lnTo>
                  <a:lnTo>
                    <a:pt x="96733" y="627175"/>
                  </a:lnTo>
                  <a:close/>
                </a:path>
              </a:pathLst>
            </a:custGeom>
            <a:solidFill>
              <a:srgbClr val="B05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8755450" y="1932439"/>
            <a:ext cx="766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18.1K</a:t>
            </a: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(48.39%)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46091" y="2996178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9.2K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(24.59%)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610877" y="2235785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5.1K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(13.56%)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946675" y="1824676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4.1K</a:t>
            </a: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(10.99%)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7336313" y="1899287"/>
            <a:ext cx="2656205" cy="1245870"/>
            <a:chOff x="7336313" y="1899287"/>
            <a:chExt cx="2656205" cy="1245870"/>
          </a:xfrm>
        </p:grpSpPr>
        <p:sp>
          <p:nvSpPr>
            <p:cNvPr id="125" name="object 125"/>
            <p:cNvSpPr/>
            <p:nvPr/>
          </p:nvSpPr>
          <p:spPr>
            <a:xfrm>
              <a:off x="8572527" y="2011811"/>
              <a:ext cx="158115" cy="45720"/>
            </a:xfrm>
            <a:custGeom>
              <a:avLst/>
              <a:gdLst/>
              <a:ahLst/>
              <a:cxnLst/>
              <a:rect l="l" t="t" r="r" b="b"/>
              <a:pathLst>
                <a:path w="158115" h="45719">
                  <a:moveTo>
                    <a:pt x="0" y="45454"/>
                  </a:moveTo>
                  <a:lnTo>
                    <a:pt x="43213" y="0"/>
                  </a:lnTo>
                  <a:lnTo>
                    <a:pt x="157513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576292" y="3026446"/>
              <a:ext cx="153670" cy="49530"/>
            </a:xfrm>
            <a:custGeom>
              <a:avLst/>
              <a:gdLst/>
              <a:ahLst/>
              <a:cxnLst/>
              <a:rect l="l" t="t" r="r" b="b"/>
              <a:pathLst>
                <a:path w="153670" h="49530">
                  <a:moveTo>
                    <a:pt x="153322" y="0"/>
                  </a:moveTo>
                  <a:lnTo>
                    <a:pt x="114299" y="49099"/>
                  </a:lnTo>
                  <a:lnTo>
                    <a:pt x="0" y="49099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41075" y="2315160"/>
              <a:ext cx="174625" cy="19050"/>
            </a:xfrm>
            <a:custGeom>
              <a:avLst/>
              <a:gdLst/>
              <a:ahLst/>
              <a:cxnLst/>
              <a:rect l="l" t="t" r="r" b="b"/>
              <a:pathLst>
                <a:path w="174625" h="19050">
                  <a:moveTo>
                    <a:pt x="174229" y="18489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76878" y="1904049"/>
              <a:ext cx="144780" cy="55244"/>
            </a:xfrm>
            <a:custGeom>
              <a:avLst/>
              <a:gdLst/>
              <a:ahLst/>
              <a:cxnLst/>
              <a:rect l="l" t="t" r="r" b="b"/>
              <a:pathLst>
                <a:path w="144779" h="55244">
                  <a:moveTo>
                    <a:pt x="144380" y="55033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97114" y="2078102"/>
              <a:ext cx="95250" cy="952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97114" y="2325752"/>
              <a:ext cx="95250" cy="9525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97114" y="2563877"/>
              <a:ext cx="95250" cy="9525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97114" y="2802002"/>
              <a:ext cx="95250" cy="9525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97114" y="3049661"/>
              <a:ext cx="95250" cy="95250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9874250" y="1784343"/>
            <a:ext cx="848994" cy="13970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000" b="1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0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Supplies</a:t>
            </a:r>
            <a:endParaRPr sz="1000">
              <a:latin typeface="Trebuchet MS"/>
              <a:cs typeface="Trebuchet MS"/>
            </a:endParaRPr>
          </a:p>
          <a:p>
            <a:pPr marL="137160" marR="353060">
              <a:lnSpc>
                <a:spcPct val="156300"/>
              </a:lnSpc>
              <a:spcBef>
                <a:spcPts val="75"/>
              </a:spcBef>
            </a:pPr>
            <a:r>
              <a:rPr sz="1000" spc="-25" dirty="0">
                <a:solidFill>
                  <a:srgbClr val="605D5C"/>
                </a:solidFill>
                <a:latin typeface="Trebuchet MS"/>
                <a:cs typeface="Trebuchet MS"/>
              </a:rPr>
              <a:t>Art 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Labels</a:t>
            </a:r>
            <a:endParaRPr sz="1000">
              <a:latin typeface="Trebuchet MS"/>
              <a:cs typeface="Trebuchet MS"/>
            </a:endParaRPr>
          </a:p>
          <a:p>
            <a:pPr marL="137160" marR="139700">
              <a:lnSpc>
                <a:spcPts val="1950"/>
              </a:lnSpc>
              <a:spcBef>
                <a:spcPts val="25"/>
              </a:spcBef>
            </a:pP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Envelopes Fasteners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228600" y="228600"/>
            <a:ext cx="2085975" cy="1095375"/>
            <a:chOff x="228600" y="228600"/>
            <a:chExt cx="2085975" cy="1095375"/>
          </a:xfrm>
        </p:grpSpPr>
        <p:sp>
          <p:nvSpPr>
            <p:cNvPr id="136" name="object 136"/>
            <p:cNvSpPr/>
            <p:nvPr/>
          </p:nvSpPr>
          <p:spPr>
            <a:xfrm>
              <a:off x="228600" y="228600"/>
              <a:ext cx="2085975" cy="1095375"/>
            </a:xfrm>
            <a:custGeom>
              <a:avLst/>
              <a:gdLst/>
              <a:ahLst/>
              <a:cxnLst/>
              <a:rect l="l" t="t" r="r" b="b"/>
              <a:pathLst>
                <a:path w="2085975" h="1095375">
                  <a:moveTo>
                    <a:pt x="2085975" y="1095375"/>
                  </a:moveTo>
                  <a:lnTo>
                    <a:pt x="0" y="1095375"/>
                  </a:lnTo>
                  <a:lnTo>
                    <a:pt x="0" y="0"/>
                  </a:lnTo>
                  <a:lnTo>
                    <a:pt x="2085975" y="0"/>
                  </a:lnTo>
                  <a:lnTo>
                    <a:pt x="2085975" y="109537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76225" y="276225"/>
              <a:ext cx="1990725" cy="1000125"/>
            </a:xfrm>
            <a:custGeom>
              <a:avLst/>
              <a:gdLst/>
              <a:ahLst/>
              <a:cxnLst/>
              <a:rect l="l" t="t" r="r" b="b"/>
              <a:pathLst>
                <a:path w="1990725" h="1000125">
                  <a:moveTo>
                    <a:pt x="1990725" y="1000125"/>
                  </a:moveTo>
                  <a:lnTo>
                    <a:pt x="0" y="1000125"/>
                  </a:lnTo>
                  <a:lnTo>
                    <a:pt x="0" y="0"/>
                  </a:lnTo>
                  <a:lnTo>
                    <a:pt x="1990725" y="0"/>
                  </a:lnTo>
                  <a:lnTo>
                    <a:pt x="1990725" y="1000125"/>
                  </a:lnTo>
                  <a:close/>
                </a:path>
              </a:pathLst>
            </a:custGeom>
            <a:solidFill>
              <a:srgbClr val="428FFF">
                <a:alpha val="60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76225" y="276225"/>
              <a:ext cx="1990725" cy="1000125"/>
            </a:xfrm>
            <a:custGeom>
              <a:avLst/>
              <a:gdLst/>
              <a:ahLst/>
              <a:cxnLst/>
              <a:rect l="l" t="t" r="r" b="b"/>
              <a:pathLst>
                <a:path w="1990725" h="1000125">
                  <a:moveTo>
                    <a:pt x="0" y="0"/>
                  </a:moveTo>
                  <a:lnTo>
                    <a:pt x="1990725" y="0"/>
                  </a:lnTo>
                  <a:lnTo>
                    <a:pt x="1990725" y="1000125"/>
                  </a:lnTo>
                  <a:lnTo>
                    <a:pt x="0" y="10001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76225" y="276225"/>
            <a:ext cx="1990725" cy="10001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17170">
              <a:lnSpc>
                <a:spcPts val="1395"/>
              </a:lnSpc>
              <a:spcBef>
                <a:spcPts val="1125"/>
              </a:spcBef>
            </a:pP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Count</a:t>
            </a:r>
            <a:r>
              <a:rPr sz="1200" spc="1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200" spc="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  <a:p>
            <a:pPr marL="219075">
              <a:lnSpc>
                <a:spcPts val="5355"/>
              </a:lnSpc>
            </a:pPr>
            <a:r>
              <a:rPr sz="4500" spc="-265" dirty="0">
                <a:solidFill>
                  <a:srgbClr val="252423"/>
                </a:solidFill>
                <a:latin typeface="Trebuchet MS"/>
                <a:cs typeface="Trebuchet MS"/>
              </a:rPr>
              <a:t>3.203K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5676900" y="228600"/>
            <a:ext cx="2714625" cy="1038225"/>
            <a:chOff x="5676900" y="228600"/>
            <a:chExt cx="2714625" cy="1038225"/>
          </a:xfrm>
        </p:grpSpPr>
        <p:sp>
          <p:nvSpPr>
            <p:cNvPr id="141" name="object 141"/>
            <p:cNvSpPr/>
            <p:nvPr/>
          </p:nvSpPr>
          <p:spPr>
            <a:xfrm>
              <a:off x="5676900" y="228600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271462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2714625" y="0"/>
                  </a:lnTo>
                  <a:lnTo>
                    <a:pt x="2714625" y="10382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24540" y="276225"/>
              <a:ext cx="2619375" cy="942975"/>
            </a:xfrm>
            <a:custGeom>
              <a:avLst/>
              <a:gdLst/>
              <a:ahLst/>
              <a:cxnLst/>
              <a:rect l="l" t="t" r="r" b="b"/>
              <a:pathLst>
                <a:path w="2619375" h="942975">
                  <a:moveTo>
                    <a:pt x="261937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619375" y="0"/>
                  </a:lnTo>
                  <a:lnTo>
                    <a:pt x="2619375" y="942975"/>
                  </a:lnTo>
                  <a:close/>
                </a:path>
              </a:pathLst>
            </a:custGeom>
            <a:solidFill>
              <a:srgbClr val="9A7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24540" y="276225"/>
              <a:ext cx="2619375" cy="942975"/>
            </a:xfrm>
            <a:custGeom>
              <a:avLst/>
              <a:gdLst/>
              <a:ahLst/>
              <a:cxnLst/>
              <a:rect l="l" t="t" r="r" b="b"/>
              <a:pathLst>
                <a:path w="2619375" h="942975">
                  <a:moveTo>
                    <a:pt x="0" y="0"/>
                  </a:moveTo>
                  <a:lnTo>
                    <a:pt x="2619375" y="0"/>
                  </a:lnTo>
                  <a:lnTo>
                    <a:pt x="2619375" y="942975"/>
                  </a:lnTo>
                  <a:lnTo>
                    <a:pt x="0" y="9429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5848365" y="406400"/>
            <a:ext cx="160845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bottom</a:t>
            </a:r>
            <a:r>
              <a:rPr sz="1200" spc="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1200" spc="1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5355"/>
              </a:lnSpc>
            </a:pPr>
            <a:r>
              <a:rPr sz="4500" spc="-85" dirty="0">
                <a:solidFill>
                  <a:srgbClr val="252423"/>
                </a:solidFill>
                <a:latin typeface="Trebuchet MS"/>
                <a:cs typeface="Trebuchet MS"/>
              </a:rPr>
              <a:t>Tables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2314575" y="228600"/>
            <a:ext cx="3362325" cy="1038225"/>
            <a:chOff x="2314575" y="228600"/>
            <a:chExt cx="3362325" cy="1038225"/>
          </a:xfrm>
        </p:grpSpPr>
        <p:sp>
          <p:nvSpPr>
            <p:cNvPr id="146" name="object 146"/>
            <p:cNvSpPr/>
            <p:nvPr/>
          </p:nvSpPr>
          <p:spPr>
            <a:xfrm>
              <a:off x="2314575" y="228600"/>
              <a:ext cx="3362325" cy="1038225"/>
            </a:xfrm>
            <a:custGeom>
              <a:avLst/>
              <a:gdLst/>
              <a:ahLst/>
              <a:cxnLst/>
              <a:rect l="l" t="t" r="r" b="b"/>
              <a:pathLst>
                <a:path w="3362325" h="1038225">
                  <a:moveTo>
                    <a:pt x="3362325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3362325" y="0"/>
                  </a:lnTo>
                  <a:lnTo>
                    <a:pt x="3362325" y="10382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62200" y="276225"/>
              <a:ext cx="3267075" cy="942975"/>
            </a:xfrm>
            <a:custGeom>
              <a:avLst/>
              <a:gdLst/>
              <a:ahLst/>
              <a:cxnLst/>
              <a:rect l="l" t="t" r="r" b="b"/>
              <a:pathLst>
                <a:path w="3267075" h="942975">
                  <a:moveTo>
                    <a:pt x="326707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3267075" y="0"/>
                  </a:lnTo>
                  <a:lnTo>
                    <a:pt x="3267075" y="942975"/>
                  </a:lnTo>
                  <a:close/>
                </a:path>
              </a:pathLst>
            </a:custGeom>
            <a:solidFill>
              <a:srgbClr val="2BD515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362200" y="276225"/>
              <a:ext cx="3267075" cy="942975"/>
            </a:xfrm>
            <a:custGeom>
              <a:avLst/>
              <a:gdLst/>
              <a:ahLst/>
              <a:cxnLst/>
              <a:rect l="l" t="t" r="r" b="b"/>
              <a:pathLst>
                <a:path w="3267075" h="942975">
                  <a:moveTo>
                    <a:pt x="0" y="0"/>
                  </a:moveTo>
                  <a:lnTo>
                    <a:pt x="3267075" y="0"/>
                  </a:lnTo>
                  <a:lnTo>
                    <a:pt x="3267075" y="942975"/>
                  </a:lnTo>
                  <a:lnTo>
                    <a:pt x="0" y="9429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2486025" y="406400"/>
            <a:ext cx="279717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top</a:t>
            </a:r>
            <a:r>
              <a:rPr sz="12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5</a:t>
            </a:r>
            <a:r>
              <a:rPr sz="1200" spc="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5355"/>
              </a:lnSpc>
            </a:pPr>
            <a:r>
              <a:rPr sz="4500" spc="-95" dirty="0">
                <a:solidFill>
                  <a:srgbClr val="252423"/>
                </a:solidFill>
                <a:latin typeface="Trebuchet MS"/>
                <a:cs typeface="Trebuchet MS"/>
              </a:rPr>
              <a:t>Accessories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8391540" y="228600"/>
            <a:ext cx="4029075" cy="1038225"/>
            <a:chOff x="8391540" y="228600"/>
            <a:chExt cx="4029075" cy="1038225"/>
          </a:xfrm>
        </p:grpSpPr>
        <p:sp>
          <p:nvSpPr>
            <p:cNvPr id="151" name="object 151"/>
            <p:cNvSpPr/>
            <p:nvPr/>
          </p:nvSpPr>
          <p:spPr>
            <a:xfrm>
              <a:off x="8391540" y="228600"/>
              <a:ext cx="1409700" cy="1038225"/>
            </a:xfrm>
            <a:custGeom>
              <a:avLst/>
              <a:gdLst/>
              <a:ahLst/>
              <a:cxnLst/>
              <a:rect l="l" t="t" r="r" b="b"/>
              <a:pathLst>
                <a:path w="1409700" h="1038225">
                  <a:moveTo>
                    <a:pt x="1409700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1409700" y="0"/>
                  </a:lnTo>
                  <a:lnTo>
                    <a:pt x="1409700" y="10382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39150" y="276225"/>
              <a:ext cx="1257300" cy="942975"/>
            </a:xfrm>
            <a:custGeom>
              <a:avLst/>
              <a:gdLst/>
              <a:ahLst/>
              <a:cxnLst/>
              <a:rect l="l" t="t" r="r" b="b"/>
              <a:pathLst>
                <a:path w="1257300" h="942975">
                  <a:moveTo>
                    <a:pt x="0" y="942975"/>
                  </a:moveTo>
                  <a:lnTo>
                    <a:pt x="1257300" y="942975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rgbClr val="FFC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439150" y="276225"/>
              <a:ext cx="1314450" cy="942975"/>
            </a:xfrm>
            <a:custGeom>
              <a:avLst/>
              <a:gdLst/>
              <a:ahLst/>
              <a:cxnLst/>
              <a:rect l="l" t="t" r="r" b="b"/>
              <a:pathLst>
                <a:path w="1314450" h="942975">
                  <a:moveTo>
                    <a:pt x="0" y="0"/>
                  </a:moveTo>
                  <a:lnTo>
                    <a:pt x="1314450" y="0"/>
                  </a:lnTo>
                  <a:lnTo>
                    <a:pt x="1314450" y="942975"/>
                  </a:lnTo>
                  <a:lnTo>
                    <a:pt x="0" y="9429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696450" y="228600"/>
              <a:ext cx="2724150" cy="1038225"/>
            </a:xfrm>
            <a:custGeom>
              <a:avLst/>
              <a:gdLst/>
              <a:ahLst/>
              <a:cxnLst/>
              <a:rect l="l" t="t" r="r" b="b"/>
              <a:pathLst>
                <a:path w="2724150" h="1038225">
                  <a:moveTo>
                    <a:pt x="2724150" y="1038225"/>
                  </a:moveTo>
                  <a:lnTo>
                    <a:pt x="0" y="1038225"/>
                  </a:lnTo>
                  <a:lnTo>
                    <a:pt x="0" y="0"/>
                  </a:lnTo>
                  <a:lnTo>
                    <a:pt x="2724150" y="0"/>
                  </a:lnTo>
                  <a:lnTo>
                    <a:pt x="2724150" y="1038225"/>
                  </a:lnTo>
                  <a:close/>
                </a:path>
              </a:pathLst>
            </a:custGeom>
            <a:solidFill>
              <a:srgbClr val="000000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744090" y="276225"/>
              <a:ext cx="2628900" cy="942975"/>
            </a:xfrm>
            <a:custGeom>
              <a:avLst/>
              <a:gdLst/>
              <a:ahLst/>
              <a:cxnLst/>
              <a:rect l="l" t="t" r="r" b="b"/>
              <a:pathLst>
                <a:path w="2628900" h="942975">
                  <a:moveTo>
                    <a:pt x="2628900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628900" y="0"/>
                  </a:lnTo>
                  <a:lnTo>
                    <a:pt x="2628900" y="942975"/>
                  </a:lnTo>
                  <a:close/>
                </a:path>
              </a:pathLst>
            </a:custGeom>
            <a:solidFill>
              <a:srgbClr val="469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744090" y="276225"/>
              <a:ext cx="2628900" cy="942975"/>
            </a:xfrm>
            <a:custGeom>
              <a:avLst/>
              <a:gdLst/>
              <a:ahLst/>
              <a:cxnLst/>
              <a:rect l="l" t="t" r="r" b="b"/>
              <a:pathLst>
                <a:path w="2628900" h="942975">
                  <a:moveTo>
                    <a:pt x="0" y="0"/>
                  </a:moveTo>
                  <a:lnTo>
                    <a:pt x="2628900" y="0"/>
                  </a:lnTo>
                  <a:lnTo>
                    <a:pt x="2628900" y="942975"/>
                  </a:lnTo>
                  <a:lnTo>
                    <a:pt x="0" y="9429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8562975" y="406400"/>
            <a:ext cx="352044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395"/>
              </a:lnSpc>
              <a:spcBef>
                <a:spcPts val="100"/>
              </a:spcBef>
              <a:tabLst>
                <a:tab pos="1304290" algn="l"/>
              </a:tabLst>
            </a:pP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Sub-</a:t>
            </a: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r>
              <a:rPr sz="1200" dirty="0">
                <a:solidFill>
                  <a:srgbClr val="605D5C"/>
                </a:solidFill>
                <a:latin typeface="Trebuchet MS"/>
                <a:cs typeface="Trebuchet MS"/>
              </a:rPr>
              <a:t>	Sub-</a:t>
            </a:r>
            <a:r>
              <a:rPr sz="1200" spc="-10" dirty="0">
                <a:solidFill>
                  <a:srgbClr val="605D5C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5355"/>
              </a:lnSpc>
              <a:tabLst>
                <a:tab pos="1304290" algn="l"/>
              </a:tabLst>
            </a:pPr>
            <a:r>
              <a:rPr sz="4500" spc="-25" dirty="0">
                <a:solidFill>
                  <a:srgbClr val="252423"/>
                </a:solidFill>
                <a:latin typeface="Trebuchet MS"/>
                <a:cs typeface="Trebuchet MS"/>
              </a:rPr>
              <a:t>17</a:t>
            </a:r>
            <a:r>
              <a:rPr sz="4500" dirty="0">
                <a:solidFill>
                  <a:srgbClr val="252423"/>
                </a:solidFill>
                <a:latin typeface="Trebuchet MS"/>
                <a:cs typeface="Trebuchet MS"/>
              </a:rPr>
              <a:t>	</a:t>
            </a:r>
            <a:r>
              <a:rPr sz="4500" spc="-195" dirty="0">
                <a:solidFill>
                  <a:srgbClr val="252423"/>
                </a:solidFill>
                <a:latin typeface="Trebuchet MS"/>
                <a:cs typeface="Trebuchet MS"/>
              </a:rPr>
              <a:t>Accesso…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000125"/>
            <a:ext cx="5553075" cy="2667000"/>
          </a:xfrm>
          <a:custGeom>
            <a:avLst/>
            <a:gdLst/>
            <a:ahLst/>
            <a:cxnLst/>
            <a:rect l="l" t="t" r="r" b="b"/>
            <a:pathLst>
              <a:path w="5553075" h="2667000">
                <a:moveTo>
                  <a:pt x="5553075" y="2667000"/>
                </a:moveTo>
                <a:lnTo>
                  <a:pt x="0" y="2667000"/>
                </a:lnTo>
                <a:lnTo>
                  <a:pt x="0" y="0"/>
                </a:lnTo>
                <a:lnTo>
                  <a:pt x="5553075" y="0"/>
                </a:lnTo>
                <a:lnTo>
                  <a:pt x="5553075" y="2667000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525" y="962088"/>
            <a:ext cx="2206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Sub-Category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294" y="1573211"/>
            <a:ext cx="4867275" cy="1303655"/>
            <a:chOff x="836294" y="1573211"/>
            <a:chExt cx="4867275" cy="1303655"/>
          </a:xfrm>
        </p:grpSpPr>
        <p:sp>
          <p:nvSpPr>
            <p:cNvPr id="7" name="object 7"/>
            <p:cNvSpPr/>
            <p:nvPr/>
          </p:nvSpPr>
          <p:spPr>
            <a:xfrm>
              <a:off x="836295" y="28670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295" y="2220124"/>
              <a:ext cx="4867275" cy="656590"/>
            </a:xfrm>
            <a:custGeom>
              <a:avLst/>
              <a:gdLst/>
              <a:ahLst/>
              <a:cxnLst/>
              <a:rect l="l" t="t" r="r" b="b"/>
              <a:pathLst>
                <a:path w="4867275" h="6565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867275" h="65658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867275" h="65658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867275" h="65658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867275" h="65658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867275" h="65658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867275" h="65658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867275" h="656589">
                  <a:moveTo>
                    <a:pt x="1724025" y="0"/>
                  </a:moveTo>
                  <a:lnTo>
                    <a:pt x="1722843" y="0"/>
                  </a:lnTo>
                  <a:lnTo>
                    <a:pt x="1722843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867275" h="65658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867275" h="656589">
                  <a:moveTo>
                    <a:pt x="1838325" y="0"/>
                  </a:moveTo>
                  <a:lnTo>
                    <a:pt x="1828800" y="0"/>
                  </a:lnTo>
                  <a:lnTo>
                    <a:pt x="1828800" y="3238"/>
                  </a:lnTo>
                  <a:lnTo>
                    <a:pt x="1838325" y="3238"/>
                  </a:lnTo>
                  <a:lnTo>
                    <a:pt x="1838325" y="0"/>
                  </a:lnTo>
                  <a:close/>
                </a:path>
                <a:path w="4867275" h="656589">
                  <a:moveTo>
                    <a:pt x="1895475" y="0"/>
                  </a:moveTo>
                  <a:lnTo>
                    <a:pt x="1885950" y="0"/>
                  </a:lnTo>
                  <a:lnTo>
                    <a:pt x="1885950" y="3238"/>
                  </a:lnTo>
                  <a:lnTo>
                    <a:pt x="1895475" y="3238"/>
                  </a:lnTo>
                  <a:lnTo>
                    <a:pt x="1895475" y="0"/>
                  </a:lnTo>
                  <a:close/>
                </a:path>
                <a:path w="4867275" h="656589">
                  <a:moveTo>
                    <a:pt x="1952625" y="0"/>
                  </a:moveTo>
                  <a:lnTo>
                    <a:pt x="1943100" y="0"/>
                  </a:lnTo>
                  <a:lnTo>
                    <a:pt x="1943100" y="3238"/>
                  </a:lnTo>
                  <a:lnTo>
                    <a:pt x="1952625" y="3238"/>
                  </a:lnTo>
                  <a:lnTo>
                    <a:pt x="1952625" y="0"/>
                  </a:lnTo>
                  <a:close/>
                </a:path>
                <a:path w="4867275" h="65658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867275" h="65658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867275" h="65658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867275" h="65658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867275" h="65658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867275" h="65658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867275" h="65658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867275" h="65658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867275" h="65658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867275" h="65658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867275" h="65658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867275" h="65658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867275" h="65658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867275" h="65658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867275" h="65658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867275" h="65658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867275" h="65658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867275" h="65658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867275" h="65658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867275" h="65658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867275" h="65658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867275" h="65658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867275" h="65658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867275" h="65658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867275" h="65658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867275" h="65658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867275" h="65658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867275" h="65658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867275" h="65658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867275" h="65658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867275" h="65658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867275" h="65658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867275" h="65658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867275" h="65658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867275" h="65658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867275" h="656589">
                  <a:moveTo>
                    <a:pt x="4010025" y="646912"/>
                  </a:moveTo>
                  <a:lnTo>
                    <a:pt x="4000500" y="646912"/>
                  </a:lnTo>
                  <a:lnTo>
                    <a:pt x="4000500" y="656437"/>
                  </a:lnTo>
                  <a:lnTo>
                    <a:pt x="4010025" y="656437"/>
                  </a:lnTo>
                  <a:lnTo>
                    <a:pt x="4010025" y="646912"/>
                  </a:lnTo>
                  <a:close/>
                </a:path>
                <a:path w="4867275" h="656589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4867275" h="656589">
                  <a:moveTo>
                    <a:pt x="4067175" y="646912"/>
                  </a:moveTo>
                  <a:lnTo>
                    <a:pt x="4057650" y="646912"/>
                  </a:lnTo>
                  <a:lnTo>
                    <a:pt x="4057650" y="656437"/>
                  </a:lnTo>
                  <a:lnTo>
                    <a:pt x="4067175" y="656437"/>
                  </a:lnTo>
                  <a:lnTo>
                    <a:pt x="4067175" y="646912"/>
                  </a:lnTo>
                  <a:close/>
                </a:path>
                <a:path w="4867275" h="656589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4867275" h="656589">
                  <a:moveTo>
                    <a:pt x="4124325" y="646912"/>
                  </a:moveTo>
                  <a:lnTo>
                    <a:pt x="4114800" y="646912"/>
                  </a:lnTo>
                  <a:lnTo>
                    <a:pt x="4114800" y="656437"/>
                  </a:lnTo>
                  <a:lnTo>
                    <a:pt x="4124325" y="656437"/>
                  </a:lnTo>
                  <a:lnTo>
                    <a:pt x="4124325" y="646912"/>
                  </a:lnTo>
                  <a:close/>
                </a:path>
                <a:path w="4867275" h="656589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4867275" h="656589">
                  <a:moveTo>
                    <a:pt x="4181475" y="646912"/>
                  </a:moveTo>
                  <a:lnTo>
                    <a:pt x="4171950" y="646912"/>
                  </a:lnTo>
                  <a:lnTo>
                    <a:pt x="4171950" y="656437"/>
                  </a:lnTo>
                  <a:lnTo>
                    <a:pt x="4181475" y="656437"/>
                  </a:lnTo>
                  <a:lnTo>
                    <a:pt x="4181475" y="646912"/>
                  </a:lnTo>
                  <a:close/>
                </a:path>
                <a:path w="4867275" h="656589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4867275" h="656589">
                  <a:moveTo>
                    <a:pt x="4238625" y="646912"/>
                  </a:moveTo>
                  <a:lnTo>
                    <a:pt x="4229100" y="646912"/>
                  </a:lnTo>
                  <a:lnTo>
                    <a:pt x="4229100" y="656437"/>
                  </a:lnTo>
                  <a:lnTo>
                    <a:pt x="4238625" y="656437"/>
                  </a:lnTo>
                  <a:lnTo>
                    <a:pt x="4238625" y="646912"/>
                  </a:lnTo>
                  <a:close/>
                </a:path>
                <a:path w="4867275" h="656589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4867275" h="656589">
                  <a:moveTo>
                    <a:pt x="4295775" y="646912"/>
                  </a:moveTo>
                  <a:lnTo>
                    <a:pt x="4286250" y="646912"/>
                  </a:lnTo>
                  <a:lnTo>
                    <a:pt x="4286250" y="656437"/>
                  </a:lnTo>
                  <a:lnTo>
                    <a:pt x="4295775" y="656437"/>
                  </a:lnTo>
                  <a:lnTo>
                    <a:pt x="4295775" y="646912"/>
                  </a:lnTo>
                  <a:close/>
                </a:path>
                <a:path w="4867275" h="656589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4867275" h="656589">
                  <a:moveTo>
                    <a:pt x="4352925" y="646912"/>
                  </a:moveTo>
                  <a:lnTo>
                    <a:pt x="4343400" y="646912"/>
                  </a:lnTo>
                  <a:lnTo>
                    <a:pt x="4343400" y="656437"/>
                  </a:lnTo>
                  <a:lnTo>
                    <a:pt x="4352925" y="656437"/>
                  </a:lnTo>
                  <a:lnTo>
                    <a:pt x="4352925" y="646912"/>
                  </a:lnTo>
                  <a:close/>
                </a:path>
                <a:path w="4867275" h="656589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4867275" h="656589">
                  <a:moveTo>
                    <a:pt x="4410075" y="646912"/>
                  </a:moveTo>
                  <a:lnTo>
                    <a:pt x="4400550" y="646912"/>
                  </a:lnTo>
                  <a:lnTo>
                    <a:pt x="4400550" y="656437"/>
                  </a:lnTo>
                  <a:lnTo>
                    <a:pt x="4410075" y="656437"/>
                  </a:lnTo>
                  <a:lnTo>
                    <a:pt x="4410075" y="646912"/>
                  </a:lnTo>
                  <a:close/>
                </a:path>
                <a:path w="4867275" h="656589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4867275" h="656589">
                  <a:moveTo>
                    <a:pt x="4467225" y="646912"/>
                  </a:moveTo>
                  <a:lnTo>
                    <a:pt x="4457700" y="646912"/>
                  </a:lnTo>
                  <a:lnTo>
                    <a:pt x="4457700" y="656437"/>
                  </a:lnTo>
                  <a:lnTo>
                    <a:pt x="4467225" y="656437"/>
                  </a:lnTo>
                  <a:lnTo>
                    <a:pt x="4467225" y="646912"/>
                  </a:lnTo>
                  <a:close/>
                </a:path>
                <a:path w="4867275" h="656589">
                  <a:moveTo>
                    <a:pt x="4524375" y="646912"/>
                  </a:moveTo>
                  <a:lnTo>
                    <a:pt x="4514850" y="646912"/>
                  </a:lnTo>
                  <a:lnTo>
                    <a:pt x="4514850" y="656437"/>
                  </a:lnTo>
                  <a:lnTo>
                    <a:pt x="4524375" y="656437"/>
                  </a:lnTo>
                  <a:lnTo>
                    <a:pt x="4524375" y="646912"/>
                  </a:lnTo>
                  <a:close/>
                </a:path>
                <a:path w="4867275" h="656589">
                  <a:moveTo>
                    <a:pt x="4581525" y="646912"/>
                  </a:moveTo>
                  <a:lnTo>
                    <a:pt x="4572000" y="646912"/>
                  </a:lnTo>
                  <a:lnTo>
                    <a:pt x="4572000" y="656437"/>
                  </a:lnTo>
                  <a:lnTo>
                    <a:pt x="4581525" y="656437"/>
                  </a:lnTo>
                  <a:lnTo>
                    <a:pt x="4581525" y="646912"/>
                  </a:lnTo>
                  <a:close/>
                </a:path>
                <a:path w="4867275" h="656589">
                  <a:moveTo>
                    <a:pt x="4638675" y="646912"/>
                  </a:moveTo>
                  <a:lnTo>
                    <a:pt x="4629150" y="646912"/>
                  </a:lnTo>
                  <a:lnTo>
                    <a:pt x="4629150" y="656437"/>
                  </a:lnTo>
                  <a:lnTo>
                    <a:pt x="4638675" y="656437"/>
                  </a:lnTo>
                  <a:lnTo>
                    <a:pt x="4638675" y="646912"/>
                  </a:lnTo>
                  <a:close/>
                </a:path>
                <a:path w="4867275" h="656589">
                  <a:moveTo>
                    <a:pt x="4695825" y="646912"/>
                  </a:moveTo>
                  <a:lnTo>
                    <a:pt x="4686300" y="646912"/>
                  </a:lnTo>
                  <a:lnTo>
                    <a:pt x="4686300" y="656437"/>
                  </a:lnTo>
                  <a:lnTo>
                    <a:pt x="4695825" y="656437"/>
                  </a:lnTo>
                  <a:lnTo>
                    <a:pt x="4695825" y="646912"/>
                  </a:lnTo>
                  <a:close/>
                </a:path>
                <a:path w="4867275" h="656589">
                  <a:moveTo>
                    <a:pt x="4752975" y="646912"/>
                  </a:moveTo>
                  <a:lnTo>
                    <a:pt x="4743450" y="646912"/>
                  </a:lnTo>
                  <a:lnTo>
                    <a:pt x="4743450" y="656437"/>
                  </a:lnTo>
                  <a:lnTo>
                    <a:pt x="4752975" y="656437"/>
                  </a:lnTo>
                  <a:lnTo>
                    <a:pt x="4752975" y="646912"/>
                  </a:lnTo>
                  <a:close/>
                </a:path>
                <a:path w="4867275" h="656589">
                  <a:moveTo>
                    <a:pt x="4810125" y="646912"/>
                  </a:moveTo>
                  <a:lnTo>
                    <a:pt x="4800600" y="646912"/>
                  </a:lnTo>
                  <a:lnTo>
                    <a:pt x="4800600" y="656437"/>
                  </a:lnTo>
                  <a:lnTo>
                    <a:pt x="4810125" y="656437"/>
                  </a:lnTo>
                  <a:lnTo>
                    <a:pt x="4810125" y="646912"/>
                  </a:lnTo>
                  <a:close/>
                </a:path>
                <a:path w="4867275" h="656589">
                  <a:moveTo>
                    <a:pt x="4867275" y="646912"/>
                  </a:moveTo>
                  <a:lnTo>
                    <a:pt x="4857750" y="646912"/>
                  </a:lnTo>
                  <a:lnTo>
                    <a:pt x="4857750" y="656437"/>
                  </a:lnTo>
                  <a:lnTo>
                    <a:pt x="4867275" y="656437"/>
                  </a:lnTo>
                  <a:lnTo>
                    <a:pt x="4867275" y="6469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6295" y="1573212"/>
              <a:ext cx="4867275" cy="656590"/>
            </a:xfrm>
            <a:custGeom>
              <a:avLst/>
              <a:gdLst/>
              <a:ahLst/>
              <a:cxnLst/>
              <a:rect l="l" t="t" r="r" b="b"/>
              <a:pathLst>
                <a:path w="4867275" h="6565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867275" h="65658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867275" h="65658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867275" h="65658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867275" h="65658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867275" h="65658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867275" h="65658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867275" h="65658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867275" h="65658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867275" h="65658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867275" h="65658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867275" h="65658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867275" h="65658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867275" h="65658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867275" h="65658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867275" h="65658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867275" h="65658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867275" h="65658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867275" h="65658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867275" h="65658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867275" h="65658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867275" h="65658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867275" h="65658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867275" h="65658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867275" h="65658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867275" h="65658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867275" h="65658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867275" h="65658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867275" h="65658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867275" h="65658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867275" h="65658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867275" h="65658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867275" h="65658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867275" h="65658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867275" h="65658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867275" h="65658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867275" h="65658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867275" h="65658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867275" h="65658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867275" h="65658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867275" h="65658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867275" h="65658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867275" h="65658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867275" h="65658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867275" h="65658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867275" h="65658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867275" h="65658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867275" h="65658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867275" h="65658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867275" h="65658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867275" h="65658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867275" h="65658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867275" h="65658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867275" h="65658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867275" h="65658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867275" h="65658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867275" h="65658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867275" h="65658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867275" h="65658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867275" h="65658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867275" h="65658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867275" h="65658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867275" h="656589">
                  <a:moveTo>
                    <a:pt x="4410075" y="646912"/>
                  </a:moveTo>
                  <a:lnTo>
                    <a:pt x="4400550" y="646912"/>
                  </a:lnTo>
                  <a:lnTo>
                    <a:pt x="4400550" y="656437"/>
                  </a:lnTo>
                  <a:lnTo>
                    <a:pt x="4410075" y="656437"/>
                  </a:lnTo>
                  <a:lnTo>
                    <a:pt x="4410075" y="646912"/>
                  </a:lnTo>
                  <a:close/>
                </a:path>
                <a:path w="4867275" h="656589">
                  <a:moveTo>
                    <a:pt x="4467225" y="646912"/>
                  </a:moveTo>
                  <a:lnTo>
                    <a:pt x="4457700" y="646912"/>
                  </a:lnTo>
                  <a:lnTo>
                    <a:pt x="4457700" y="656437"/>
                  </a:lnTo>
                  <a:lnTo>
                    <a:pt x="4467225" y="656437"/>
                  </a:lnTo>
                  <a:lnTo>
                    <a:pt x="4467225" y="646912"/>
                  </a:lnTo>
                  <a:close/>
                </a:path>
                <a:path w="4867275" h="656589">
                  <a:moveTo>
                    <a:pt x="4524375" y="646912"/>
                  </a:moveTo>
                  <a:lnTo>
                    <a:pt x="4514850" y="646912"/>
                  </a:lnTo>
                  <a:lnTo>
                    <a:pt x="4514850" y="656437"/>
                  </a:lnTo>
                  <a:lnTo>
                    <a:pt x="4524375" y="656437"/>
                  </a:lnTo>
                  <a:lnTo>
                    <a:pt x="4524375" y="646912"/>
                  </a:lnTo>
                  <a:close/>
                </a:path>
                <a:path w="4867275" h="656589">
                  <a:moveTo>
                    <a:pt x="4581525" y="646912"/>
                  </a:moveTo>
                  <a:lnTo>
                    <a:pt x="4572000" y="646912"/>
                  </a:lnTo>
                  <a:lnTo>
                    <a:pt x="4572000" y="656437"/>
                  </a:lnTo>
                  <a:lnTo>
                    <a:pt x="4581525" y="656437"/>
                  </a:lnTo>
                  <a:lnTo>
                    <a:pt x="4581525" y="646912"/>
                  </a:lnTo>
                  <a:close/>
                </a:path>
                <a:path w="4867275" h="656589">
                  <a:moveTo>
                    <a:pt x="4638675" y="646912"/>
                  </a:moveTo>
                  <a:lnTo>
                    <a:pt x="4629150" y="646912"/>
                  </a:lnTo>
                  <a:lnTo>
                    <a:pt x="4629150" y="656437"/>
                  </a:lnTo>
                  <a:lnTo>
                    <a:pt x="4638675" y="656437"/>
                  </a:lnTo>
                  <a:lnTo>
                    <a:pt x="4638675" y="646912"/>
                  </a:lnTo>
                  <a:close/>
                </a:path>
                <a:path w="4867275" h="656589">
                  <a:moveTo>
                    <a:pt x="4695825" y="646912"/>
                  </a:moveTo>
                  <a:lnTo>
                    <a:pt x="4686300" y="646912"/>
                  </a:lnTo>
                  <a:lnTo>
                    <a:pt x="4686300" y="656437"/>
                  </a:lnTo>
                  <a:lnTo>
                    <a:pt x="4695825" y="656437"/>
                  </a:lnTo>
                  <a:lnTo>
                    <a:pt x="4695825" y="646912"/>
                  </a:lnTo>
                  <a:close/>
                </a:path>
                <a:path w="4867275" h="656589">
                  <a:moveTo>
                    <a:pt x="4752975" y="646912"/>
                  </a:moveTo>
                  <a:lnTo>
                    <a:pt x="4743450" y="646912"/>
                  </a:lnTo>
                  <a:lnTo>
                    <a:pt x="4743450" y="656437"/>
                  </a:lnTo>
                  <a:lnTo>
                    <a:pt x="4752975" y="656437"/>
                  </a:lnTo>
                  <a:lnTo>
                    <a:pt x="4752975" y="646912"/>
                  </a:lnTo>
                  <a:close/>
                </a:path>
                <a:path w="4867275" h="656589">
                  <a:moveTo>
                    <a:pt x="4810125" y="646912"/>
                  </a:moveTo>
                  <a:lnTo>
                    <a:pt x="4800600" y="646912"/>
                  </a:lnTo>
                  <a:lnTo>
                    <a:pt x="4800600" y="656437"/>
                  </a:lnTo>
                  <a:lnTo>
                    <a:pt x="4810125" y="656437"/>
                  </a:lnTo>
                  <a:lnTo>
                    <a:pt x="4810125" y="646912"/>
                  </a:lnTo>
                  <a:close/>
                </a:path>
                <a:path w="4867275" h="656589">
                  <a:moveTo>
                    <a:pt x="4867275" y="646912"/>
                  </a:moveTo>
                  <a:lnTo>
                    <a:pt x="4857750" y="646912"/>
                  </a:lnTo>
                  <a:lnTo>
                    <a:pt x="4857750" y="656437"/>
                  </a:lnTo>
                  <a:lnTo>
                    <a:pt x="4867275" y="656437"/>
                  </a:lnTo>
                  <a:lnTo>
                    <a:pt x="4867275" y="6469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1045" y="1573212"/>
              <a:ext cx="1152525" cy="9525"/>
            </a:xfrm>
            <a:custGeom>
              <a:avLst/>
              <a:gdLst/>
              <a:ahLst/>
              <a:cxnLst/>
              <a:rect l="l" t="t" r="r" b="b"/>
              <a:pathLst>
                <a:path w="1152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1525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1525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1525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1525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1525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1525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1525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1525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1525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1525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1525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1525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1525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1525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1525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1525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1525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1525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1525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1525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0352" y="278140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0K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738" y="213449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50K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123" y="148758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100K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625" y="1679474"/>
            <a:ext cx="177800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 rot="19500000">
            <a:off x="695780" y="2981668"/>
            <a:ext cx="3302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Chairs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 rot="19500000">
            <a:off x="921873" y="2998607"/>
            <a:ext cx="3862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Phones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 rot="19500000">
            <a:off x="1253384" y="2981321"/>
            <a:ext cx="3290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45" dirty="0">
                <a:solidFill>
                  <a:srgbClr val="605D5C"/>
                </a:solidFill>
                <a:latin typeface="Trebuchet MS"/>
                <a:cs typeface="Trebuchet MS"/>
              </a:rPr>
              <a:t>Tables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 rot="19500000">
            <a:off x="1461389" y="3004145"/>
            <a:ext cx="4044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Storage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 rot="19500000">
            <a:off x="1568640" y="3058880"/>
            <a:ext cx="5902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Accessories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 rot="19500000">
            <a:off x="2030902" y="2999941"/>
            <a:ext cx="3904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Binders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 rot="19500000">
            <a:off x="2302581" y="3002080"/>
            <a:ext cx="3977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Copiers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 rot="19500000">
            <a:off x="2493184" y="3030235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Machines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 rot="19500000">
            <a:off x="2731003" y="3043168"/>
            <a:ext cx="5368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Bookcases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 rot="19500000">
            <a:off x="2988288" y="3049864"/>
            <a:ext cx="5597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Appliances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 rot="19500000">
            <a:off x="3242609" y="3057525"/>
            <a:ext cx="5853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Furnishings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 rot="19500000">
            <a:off x="3778382" y="2974625"/>
            <a:ext cx="307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Paper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 rot="19500000">
            <a:off x="3934097" y="3014389"/>
            <a:ext cx="4386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Supplies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4447678" y="2936558"/>
            <a:ext cx="190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4586755" y="2983311"/>
            <a:ext cx="335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Labels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4694077" y="3038355"/>
            <a:ext cx="520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Envelopes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5005848" y="3027652"/>
            <a:ext cx="48360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Fasteners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7597" y="1550174"/>
            <a:ext cx="4672965" cy="1316990"/>
          </a:xfrm>
          <a:custGeom>
            <a:avLst/>
            <a:gdLst/>
            <a:ahLst/>
            <a:cxnLst/>
            <a:rect l="l" t="t" r="r" b="b"/>
            <a:pathLst>
              <a:path w="4672965" h="1316989">
                <a:moveTo>
                  <a:pt x="220129" y="0"/>
                </a:moveTo>
                <a:lnTo>
                  <a:pt x="0" y="0"/>
                </a:lnTo>
                <a:lnTo>
                  <a:pt x="0" y="1316850"/>
                </a:lnTo>
                <a:lnTo>
                  <a:pt x="220129" y="1316850"/>
                </a:lnTo>
                <a:lnTo>
                  <a:pt x="220129" y="0"/>
                </a:lnTo>
                <a:close/>
              </a:path>
              <a:path w="4672965" h="1316989">
                <a:moveTo>
                  <a:pt x="498411" y="40068"/>
                </a:moveTo>
                <a:lnTo>
                  <a:pt x="278282" y="40068"/>
                </a:lnTo>
                <a:lnTo>
                  <a:pt x="278282" y="1316850"/>
                </a:lnTo>
                <a:lnTo>
                  <a:pt x="498411" y="1316850"/>
                </a:lnTo>
                <a:lnTo>
                  <a:pt x="498411" y="40068"/>
                </a:lnTo>
                <a:close/>
              </a:path>
              <a:path w="4672965" h="1316989">
                <a:moveTo>
                  <a:pt x="776693" y="220294"/>
                </a:moveTo>
                <a:lnTo>
                  <a:pt x="556564" y="220294"/>
                </a:lnTo>
                <a:lnTo>
                  <a:pt x="556564" y="1316863"/>
                </a:lnTo>
                <a:lnTo>
                  <a:pt x="776693" y="1316863"/>
                </a:lnTo>
                <a:lnTo>
                  <a:pt x="776693" y="220294"/>
                </a:lnTo>
                <a:close/>
              </a:path>
              <a:path w="4672965" h="1316989">
                <a:moveTo>
                  <a:pt x="1054976" y="404291"/>
                </a:moveTo>
                <a:lnTo>
                  <a:pt x="834847" y="404291"/>
                </a:lnTo>
                <a:lnTo>
                  <a:pt x="834847" y="1316850"/>
                </a:lnTo>
                <a:lnTo>
                  <a:pt x="1054976" y="1316850"/>
                </a:lnTo>
                <a:lnTo>
                  <a:pt x="1054976" y="404291"/>
                </a:lnTo>
                <a:close/>
              </a:path>
              <a:path w="4672965" h="1316989">
                <a:moveTo>
                  <a:pt x="1333258" y="526161"/>
                </a:moveTo>
                <a:lnTo>
                  <a:pt x="1113129" y="526161"/>
                </a:lnTo>
                <a:lnTo>
                  <a:pt x="1113129" y="1316850"/>
                </a:lnTo>
                <a:lnTo>
                  <a:pt x="1333258" y="1316850"/>
                </a:lnTo>
                <a:lnTo>
                  <a:pt x="1333258" y="526161"/>
                </a:lnTo>
                <a:close/>
              </a:path>
              <a:path w="4672965" h="1316989">
                <a:moveTo>
                  <a:pt x="1611541" y="592823"/>
                </a:moveTo>
                <a:lnTo>
                  <a:pt x="1391412" y="592823"/>
                </a:lnTo>
                <a:lnTo>
                  <a:pt x="1391412" y="1316850"/>
                </a:lnTo>
                <a:lnTo>
                  <a:pt x="1611541" y="1316850"/>
                </a:lnTo>
                <a:lnTo>
                  <a:pt x="1611541" y="592823"/>
                </a:lnTo>
                <a:close/>
              </a:path>
              <a:path w="4672965" h="1316989">
                <a:moveTo>
                  <a:pt x="1889823" y="673188"/>
                </a:moveTo>
                <a:lnTo>
                  <a:pt x="1669694" y="673188"/>
                </a:lnTo>
                <a:lnTo>
                  <a:pt x="1669694" y="1316850"/>
                </a:lnTo>
                <a:lnTo>
                  <a:pt x="1889823" y="1316850"/>
                </a:lnTo>
                <a:lnTo>
                  <a:pt x="1889823" y="673188"/>
                </a:lnTo>
                <a:close/>
              </a:path>
              <a:path w="4672965" h="1316989">
                <a:moveTo>
                  <a:pt x="2168106" y="767715"/>
                </a:moveTo>
                <a:lnTo>
                  <a:pt x="1947976" y="767715"/>
                </a:lnTo>
                <a:lnTo>
                  <a:pt x="1947976" y="1316863"/>
                </a:lnTo>
                <a:lnTo>
                  <a:pt x="2168106" y="1316863"/>
                </a:lnTo>
                <a:lnTo>
                  <a:pt x="2168106" y="767715"/>
                </a:lnTo>
                <a:close/>
              </a:path>
              <a:path w="4672965" h="1316989">
                <a:moveTo>
                  <a:pt x="2446388" y="851027"/>
                </a:moveTo>
                <a:lnTo>
                  <a:pt x="2226259" y="851027"/>
                </a:lnTo>
                <a:lnTo>
                  <a:pt x="2226259" y="1316850"/>
                </a:lnTo>
                <a:lnTo>
                  <a:pt x="2446388" y="1316850"/>
                </a:lnTo>
                <a:lnTo>
                  <a:pt x="2446388" y="851027"/>
                </a:lnTo>
                <a:close/>
              </a:path>
              <a:path w="4672965" h="1316989">
                <a:moveTo>
                  <a:pt x="2724670" y="925652"/>
                </a:moveTo>
                <a:lnTo>
                  <a:pt x="2504541" y="925652"/>
                </a:lnTo>
                <a:lnTo>
                  <a:pt x="2504541" y="1316850"/>
                </a:lnTo>
                <a:lnTo>
                  <a:pt x="2724670" y="1316850"/>
                </a:lnTo>
                <a:lnTo>
                  <a:pt x="2724670" y="925652"/>
                </a:lnTo>
                <a:close/>
              </a:path>
              <a:path w="4672965" h="1316989">
                <a:moveTo>
                  <a:pt x="3002940" y="927773"/>
                </a:moveTo>
                <a:lnTo>
                  <a:pt x="2782811" y="927773"/>
                </a:lnTo>
                <a:lnTo>
                  <a:pt x="2782811" y="1316850"/>
                </a:lnTo>
                <a:lnTo>
                  <a:pt x="3002940" y="1316850"/>
                </a:lnTo>
                <a:lnTo>
                  <a:pt x="3002940" y="927773"/>
                </a:lnTo>
                <a:close/>
              </a:path>
              <a:path w="4672965" h="1316989">
                <a:moveTo>
                  <a:pt x="3281222" y="971880"/>
                </a:moveTo>
                <a:lnTo>
                  <a:pt x="3061093" y="971880"/>
                </a:lnTo>
                <a:lnTo>
                  <a:pt x="3061093" y="1316863"/>
                </a:lnTo>
                <a:lnTo>
                  <a:pt x="3281222" y="1316863"/>
                </a:lnTo>
                <a:lnTo>
                  <a:pt x="3281222" y="971880"/>
                </a:lnTo>
                <a:close/>
              </a:path>
              <a:path w="4672965" h="1316989">
                <a:moveTo>
                  <a:pt x="3559505" y="1082319"/>
                </a:moveTo>
                <a:lnTo>
                  <a:pt x="3339376" y="1082319"/>
                </a:lnTo>
                <a:lnTo>
                  <a:pt x="3339376" y="1316850"/>
                </a:lnTo>
                <a:lnTo>
                  <a:pt x="3559505" y="1316850"/>
                </a:lnTo>
                <a:lnTo>
                  <a:pt x="3559505" y="1082319"/>
                </a:lnTo>
                <a:close/>
              </a:path>
              <a:path w="4672965" h="1316989">
                <a:moveTo>
                  <a:pt x="3837787" y="1197673"/>
                </a:moveTo>
                <a:lnTo>
                  <a:pt x="3617658" y="1197673"/>
                </a:lnTo>
                <a:lnTo>
                  <a:pt x="3617658" y="1316863"/>
                </a:lnTo>
                <a:lnTo>
                  <a:pt x="3837787" y="1316863"/>
                </a:lnTo>
                <a:lnTo>
                  <a:pt x="3837787" y="1197673"/>
                </a:lnTo>
                <a:close/>
              </a:path>
              <a:path w="4672965" h="1316989">
                <a:moveTo>
                  <a:pt x="4116070" y="1251140"/>
                </a:moveTo>
                <a:lnTo>
                  <a:pt x="3895941" y="1251140"/>
                </a:lnTo>
                <a:lnTo>
                  <a:pt x="3895941" y="1316850"/>
                </a:lnTo>
                <a:lnTo>
                  <a:pt x="4116070" y="1316850"/>
                </a:lnTo>
                <a:lnTo>
                  <a:pt x="4116070" y="1251140"/>
                </a:lnTo>
                <a:close/>
              </a:path>
              <a:path w="4672965" h="1316989">
                <a:moveTo>
                  <a:pt x="4394352" y="1263573"/>
                </a:moveTo>
                <a:lnTo>
                  <a:pt x="4174223" y="1263573"/>
                </a:lnTo>
                <a:lnTo>
                  <a:pt x="4174223" y="1316850"/>
                </a:lnTo>
                <a:lnTo>
                  <a:pt x="4394352" y="1316850"/>
                </a:lnTo>
                <a:lnTo>
                  <a:pt x="4394352" y="1263573"/>
                </a:lnTo>
                <a:close/>
              </a:path>
              <a:path w="4672965" h="1316989">
                <a:moveTo>
                  <a:pt x="4672635" y="1304912"/>
                </a:moveTo>
                <a:lnTo>
                  <a:pt x="4452505" y="1304912"/>
                </a:lnTo>
                <a:lnTo>
                  <a:pt x="4452505" y="1316863"/>
                </a:lnTo>
                <a:lnTo>
                  <a:pt x="4672635" y="1316863"/>
                </a:lnTo>
                <a:lnTo>
                  <a:pt x="4672635" y="1304912"/>
                </a:lnTo>
                <a:close/>
              </a:path>
            </a:pathLst>
          </a:custGeom>
          <a:solidFill>
            <a:srgbClr val="814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895475" y="4000500"/>
            <a:ext cx="9363075" cy="3086100"/>
            <a:chOff x="1895475" y="4000500"/>
            <a:chExt cx="9363075" cy="3086100"/>
          </a:xfrm>
        </p:grpSpPr>
        <p:sp>
          <p:nvSpPr>
            <p:cNvPr id="34" name="object 34"/>
            <p:cNvSpPr/>
            <p:nvPr/>
          </p:nvSpPr>
          <p:spPr>
            <a:xfrm>
              <a:off x="1895475" y="4000500"/>
              <a:ext cx="9363075" cy="3086100"/>
            </a:xfrm>
            <a:custGeom>
              <a:avLst/>
              <a:gdLst/>
              <a:ahLst/>
              <a:cxnLst/>
              <a:rect l="l" t="t" r="r" b="b"/>
              <a:pathLst>
                <a:path w="9363075" h="3086100">
                  <a:moveTo>
                    <a:pt x="9363075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9363075" y="0"/>
                  </a:lnTo>
                  <a:lnTo>
                    <a:pt x="9363075" y="30861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6020" y="6292862"/>
              <a:ext cx="8753475" cy="10160"/>
            </a:xfrm>
            <a:custGeom>
              <a:avLst/>
              <a:gdLst/>
              <a:ahLst/>
              <a:cxnLst/>
              <a:rect l="l" t="t" r="r" b="b"/>
              <a:pathLst>
                <a:path w="875347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875347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875347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875347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875347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8753475" h="1016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37"/>
                  </a:lnTo>
                  <a:lnTo>
                    <a:pt x="4638675" y="9537"/>
                  </a:lnTo>
                  <a:lnTo>
                    <a:pt x="4638675" y="0"/>
                  </a:lnTo>
                  <a:close/>
                </a:path>
                <a:path w="8753475" h="10160">
                  <a:moveTo>
                    <a:pt x="6124575" y="0"/>
                  </a:moveTo>
                  <a:lnTo>
                    <a:pt x="6115050" y="0"/>
                  </a:lnTo>
                  <a:lnTo>
                    <a:pt x="6115050" y="9537"/>
                  </a:lnTo>
                  <a:lnTo>
                    <a:pt x="6124575" y="9537"/>
                  </a:lnTo>
                  <a:lnTo>
                    <a:pt x="6124575" y="0"/>
                  </a:lnTo>
                  <a:close/>
                </a:path>
                <a:path w="8753475" h="10160">
                  <a:moveTo>
                    <a:pt x="8124825" y="0"/>
                  </a:moveTo>
                  <a:lnTo>
                    <a:pt x="8115300" y="0"/>
                  </a:lnTo>
                  <a:lnTo>
                    <a:pt x="8115300" y="9537"/>
                  </a:lnTo>
                  <a:lnTo>
                    <a:pt x="8124825" y="9537"/>
                  </a:lnTo>
                  <a:lnTo>
                    <a:pt x="8124825" y="0"/>
                  </a:lnTo>
                  <a:close/>
                </a:path>
                <a:path w="8753475" h="10160">
                  <a:moveTo>
                    <a:pt x="8181975" y="0"/>
                  </a:moveTo>
                  <a:lnTo>
                    <a:pt x="8172450" y="0"/>
                  </a:lnTo>
                  <a:lnTo>
                    <a:pt x="8172450" y="9537"/>
                  </a:lnTo>
                  <a:lnTo>
                    <a:pt x="8181975" y="9537"/>
                  </a:lnTo>
                  <a:lnTo>
                    <a:pt x="8181975" y="0"/>
                  </a:lnTo>
                  <a:close/>
                </a:path>
                <a:path w="8753475" h="10160">
                  <a:moveTo>
                    <a:pt x="8239125" y="0"/>
                  </a:moveTo>
                  <a:lnTo>
                    <a:pt x="8229600" y="0"/>
                  </a:lnTo>
                  <a:lnTo>
                    <a:pt x="8229600" y="9537"/>
                  </a:lnTo>
                  <a:lnTo>
                    <a:pt x="8239125" y="9537"/>
                  </a:lnTo>
                  <a:lnTo>
                    <a:pt x="8239125" y="0"/>
                  </a:lnTo>
                  <a:close/>
                </a:path>
                <a:path w="8753475" h="10160">
                  <a:moveTo>
                    <a:pt x="8296275" y="0"/>
                  </a:moveTo>
                  <a:lnTo>
                    <a:pt x="8286750" y="0"/>
                  </a:lnTo>
                  <a:lnTo>
                    <a:pt x="8286750" y="9537"/>
                  </a:lnTo>
                  <a:lnTo>
                    <a:pt x="8296275" y="9537"/>
                  </a:lnTo>
                  <a:lnTo>
                    <a:pt x="8296275" y="0"/>
                  </a:lnTo>
                  <a:close/>
                </a:path>
                <a:path w="8753475" h="10160">
                  <a:moveTo>
                    <a:pt x="8353425" y="0"/>
                  </a:moveTo>
                  <a:lnTo>
                    <a:pt x="8343900" y="0"/>
                  </a:lnTo>
                  <a:lnTo>
                    <a:pt x="8343900" y="9537"/>
                  </a:lnTo>
                  <a:lnTo>
                    <a:pt x="8353425" y="9537"/>
                  </a:lnTo>
                  <a:lnTo>
                    <a:pt x="8353425" y="0"/>
                  </a:lnTo>
                  <a:close/>
                </a:path>
                <a:path w="8753475" h="10160">
                  <a:moveTo>
                    <a:pt x="8410575" y="0"/>
                  </a:moveTo>
                  <a:lnTo>
                    <a:pt x="8401050" y="0"/>
                  </a:lnTo>
                  <a:lnTo>
                    <a:pt x="8401050" y="9537"/>
                  </a:lnTo>
                  <a:lnTo>
                    <a:pt x="8410575" y="9537"/>
                  </a:lnTo>
                  <a:lnTo>
                    <a:pt x="8410575" y="0"/>
                  </a:lnTo>
                  <a:close/>
                </a:path>
                <a:path w="8753475" h="10160">
                  <a:moveTo>
                    <a:pt x="8467725" y="0"/>
                  </a:moveTo>
                  <a:lnTo>
                    <a:pt x="8458200" y="0"/>
                  </a:lnTo>
                  <a:lnTo>
                    <a:pt x="8458200" y="9537"/>
                  </a:lnTo>
                  <a:lnTo>
                    <a:pt x="8467725" y="9537"/>
                  </a:lnTo>
                  <a:lnTo>
                    <a:pt x="8467725" y="0"/>
                  </a:lnTo>
                  <a:close/>
                </a:path>
                <a:path w="8753475" h="10160">
                  <a:moveTo>
                    <a:pt x="8524875" y="0"/>
                  </a:moveTo>
                  <a:lnTo>
                    <a:pt x="8515350" y="0"/>
                  </a:lnTo>
                  <a:lnTo>
                    <a:pt x="8515350" y="9537"/>
                  </a:lnTo>
                  <a:lnTo>
                    <a:pt x="8524875" y="9537"/>
                  </a:lnTo>
                  <a:lnTo>
                    <a:pt x="8524875" y="0"/>
                  </a:lnTo>
                  <a:close/>
                </a:path>
                <a:path w="8753475" h="10160">
                  <a:moveTo>
                    <a:pt x="8582025" y="0"/>
                  </a:moveTo>
                  <a:lnTo>
                    <a:pt x="8572500" y="0"/>
                  </a:lnTo>
                  <a:lnTo>
                    <a:pt x="8572500" y="9537"/>
                  </a:lnTo>
                  <a:lnTo>
                    <a:pt x="8582025" y="9537"/>
                  </a:lnTo>
                  <a:lnTo>
                    <a:pt x="8582025" y="0"/>
                  </a:lnTo>
                  <a:close/>
                </a:path>
                <a:path w="8753475" h="10160">
                  <a:moveTo>
                    <a:pt x="8639175" y="0"/>
                  </a:moveTo>
                  <a:lnTo>
                    <a:pt x="8629650" y="0"/>
                  </a:lnTo>
                  <a:lnTo>
                    <a:pt x="8629650" y="9537"/>
                  </a:lnTo>
                  <a:lnTo>
                    <a:pt x="8639175" y="9537"/>
                  </a:lnTo>
                  <a:lnTo>
                    <a:pt x="8639175" y="0"/>
                  </a:lnTo>
                  <a:close/>
                </a:path>
                <a:path w="8753475" h="10160">
                  <a:moveTo>
                    <a:pt x="8696325" y="0"/>
                  </a:moveTo>
                  <a:lnTo>
                    <a:pt x="8686800" y="0"/>
                  </a:lnTo>
                  <a:lnTo>
                    <a:pt x="8686800" y="9537"/>
                  </a:lnTo>
                  <a:lnTo>
                    <a:pt x="8696325" y="9537"/>
                  </a:lnTo>
                  <a:lnTo>
                    <a:pt x="8696325" y="0"/>
                  </a:lnTo>
                  <a:close/>
                </a:path>
                <a:path w="8753475" h="10160">
                  <a:moveTo>
                    <a:pt x="8753475" y="0"/>
                  </a:moveTo>
                  <a:lnTo>
                    <a:pt x="8743950" y="0"/>
                  </a:lnTo>
                  <a:lnTo>
                    <a:pt x="8743950" y="9537"/>
                  </a:lnTo>
                  <a:lnTo>
                    <a:pt x="8753475" y="9537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10077" y="620723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0K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62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33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5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77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321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892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464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36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323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895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467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038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182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754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3262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89770" y="56884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446020" y="4744176"/>
            <a:ext cx="8753475" cy="1162050"/>
            <a:chOff x="2446020" y="4744176"/>
            <a:chExt cx="8753475" cy="1162050"/>
          </a:xfrm>
        </p:grpSpPr>
        <p:sp>
          <p:nvSpPr>
            <p:cNvPr id="54" name="object 54"/>
            <p:cNvSpPr/>
            <p:nvPr/>
          </p:nvSpPr>
          <p:spPr>
            <a:xfrm>
              <a:off x="2446020" y="5084089"/>
              <a:ext cx="8753475" cy="614045"/>
            </a:xfrm>
            <a:custGeom>
              <a:avLst/>
              <a:gdLst/>
              <a:ahLst/>
              <a:cxnLst/>
              <a:rect l="l" t="t" r="r" b="b"/>
              <a:pathLst>
                <a:path w="8753475" h="614045">
                  <a:moveTo>
                    <a:pt x="9525" y="604393"/>
                  </a:moveTo>
                  <a:lnTo>
                    <a:pt x="0" y="604393"/>
                  </a:lnTo>
                  <a:lnTo>
                    <a:pt x="0" y="613918"/>
                  </a:lnTo>
                  <a:lnTo>
                    <a:pt x="9525" y="613918"/>
                  </a:lnTo>
                  <a:lnTo>
                    <a:pt x="9525" y="604393"/>
                  </a:lnTo>
                  <a:close/>
                </a:path>
                <a:path w="8753475" h="6140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8753475" h="614045">
                  <a:moveTo>
                    <a:pt x="66675" y="604393"/>
                  </a:moveTo>
                  <a:lnTo>
                    <a:pt x="57150" y="604393"/>
                  </a:lnTo>
                  <a:lnTo>
                    <a:pt x="57150" y="613918"/>
                  </a:lnTo>
                  <a:lnTo>
                    <a:pt x="66675" y="613918"/>
                  </a:lnTo>
                  <a:lnTo>
                    <a:pt x="66675" y="604393"/>
                  </a:lnTo>
                  <a:close/>
                </a:path>
                <a:path w="8753475" h="6140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8753475" h="614045">
                  <a:moveTo>
                    <a:pt x="123825" y="604393"/>
                  </a:moveTo>
                  <a:lnTo>
                    <a:pt x="114300" y="604393"/>
                  </a:lnTo>
                  <a:lnTo>
                    <a:pt x="114300" y="613918"/>
                  </a:lnTo>
                  <a:lnTo>
                    <a:pt x="123825" y="613918"/>
                  </a:lnTo>
                  <a:lnTo>
                    <a:pt x="123825" y="604393"/>
                  </a:lnTo>
                  <a:close/>
                </a:path>
                <a:path w="8753475" h="6140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8753475" h="614045">
                  <a:moveTo>
                    <a:pt x="638175" y="604393"/>
                  </a:moveTo>
                  <a:lnTo>
                    <a:pt x="628650" y="604393"/>
                  </a:lnTo>
                  <a:lnTo>
                    <a:pt x="628650" y="613918"/>
                  </a:lnTo>
                  <a:lnTo>
                    <a:pt x="638175" y="613918"/>
                  </a:lnTo>
                  <a:lnTo>
                    <a:pt x="638175" y="604393"/>
                  </a:lnTo>
                  <a:close/>
                </a:path>
                <a:path w="8753475" h="6140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8753475" h="614045">
                  <a:moveTo>
                    <a:pt x="1152525" y="604393"/>
                  </a:moveTo>
                  <a:lnTo>
                    <a:pt x="1143000" y="604393"/>
                  </a:lnTo>
                  <a:lnTo>
                    <a:pt x="1143000" y="613918"/>
                  </a:lnTo>
                  <a:lnTo>
                    <a:pt x="1152525" y="613918"/>
                  </a:lnTo>
                  <a:lnTo>
                    <a:pt x="1152525" y="604393"/>
                  </a:lnTo>
                  <a:close/>
                </a:path>
                <a:path w="8753475" h="6140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8753475" h="614045">
                  <a:moveTo>
                    <a:pt x="2638425" y="604393"/>
                  </a:moveTo>
                  <a:lnTo>
                    <a:pt x="2628900" y="604393"/>
                  </a:lnTo>
                  <a:lnTo>
                    <a:pt x="2628900" y="613918"/>
                  </a:lnTo>
                  <a:lnTo>
                    <a:pt x="2638425" y="613918"/>
                  </a:lnTo>
                  <a:lnTo>
                    <a:pt x="2638425" y="604393"/>
                  </a:lnTo>
                  <a:close/>
                </a:path>
                <a:path w="8753475" h="61404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8753475" h="614045">
                  <a:moveTo>
                    <a:pt x="4124325" y="604393"/>
                  </a:moveTo>
                  <a:lnTo>
                    <a:pt x="4114800" y="604393"/>
                  </a:lnTo>
                  <a:lnTo>
                    <a:pt x="4114800" y="613918"/>
                  </a:lnTo>
                  <a:lnTo>
                    <a:pt x="4124325" y="613918"/>
                  </a:lnTo>
                  <a:lnTo>
                    <a:pt x="4124325" y="604393"/>
                  </a:lnTo>
                  <a:close/>
                </a:path>
                <a:path w="8753475" h="61404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8753475" h="614045">
                  <a:moveTo>
                    <a:pt x="4638675" y="604393"/>
                  </a:moveTo>
                  <a:lnTo>
                    <a:pt x="4629150" y="604393"/>
                  </a:lnTo>
                  <a:lnTo>
                    <a:pt x="4629150" y="613918"/>
                  </a:lnTo>
                  <a:lnTo>
                    <a:pt x="4638675" y="613918"/>
                  </a:lnTo>
                  <a:lnTo>
                    <a:pt x="4638675" y="604393"/>
                  </a:lnTo>
                  <a:close/>
                </a:path>
                <a:path w="8753475" h="614045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8753475" h="614045">
                  <a:moveTo>
                    <a:pt x="6124575" y="604393"/>
                  </a:moveTo>
                  <a:lnTo>
                    <a:pt x="6115050" y="604393"/>
                  </a:lnTo>
                  <a:lnTo>
                    <a:pt x="6115050" y="613918"/>
                  </a:lnTo>
                  <a:lnTo>
                    <a:pt x="6124575" y="613918"/>
                  </a:lnTo>
                  <a:lnTo>
                    <a:pt x="6124575" y="604393"/>
                  </a:lnTo>
                  <a:close/>
                </a:path>
                <a:path w="8753475" h="614045">
                  <a:moveTo>
                    <a:pt x="6124575" y="0"/>
                  </a:moveTo>
                  <a:lnTo>
                    <a:pt x="6115050" y="0"/>
                  </a:lnTo>
                  <a:lnTo>
                    <a:pt x="6115050" y="9525"/>
                  </a:lnTo>
                  <a:lnTo>
                    <a:pt x="6124575" y="9525"/>
                  </a:lnTo>
                  <a:lnTo>
                    <a:pt x="6124575" y="0"/>
                  </a:lnTo>
                  <a:close/>
                </a:path>
                <a:path w="8753475" h="614045">
                  <a:moveTo>
                    <a:pt x="7610475" y="604393"/>
                  </a:moveTo>
                  <a:lnTo>
                    <a:pt x="7600950" y="604393"/>
                  </a:lnTo>
                  <a:lnTo>
                    <a:pt x="7600950" y="613918"/>
                  </a:lnTo>
                  <a:lnTo>
                    <a:pt x="7610475" y="613918"/>
                  </a:lnTo>
                  <a:lnTo>
                    <a:pt x="7610475" y="604393"/>
                  </a:lnTo>
                  <a:close/>
                </a:path>
                <a:path w="8753475" h="614045">
                  <a:moveTo>
                    <a:pt x="7610475" y="0"/>
                  </a:moveTo>
                  <a:lnTo>
                    <a:pt x="7600950" y="0"/>
                  </a:lnTo>
                  <a:lnTo>
                    <a:pt x="7600950" y="9525"/>
                  </a:lnTo>
                  <a:lnTo>
                    <a:pt x="7610475" y="9525"/>
                  </a:lnTo>
                  <a:lnTo>
                    <a:pt x="7610475" y="0"/>
                  </a:lnTo>
                  <a:close/>
                </a:path>
                <a:path w="8753475" h="614045">
                  <a:moveTo>
                    <a:pt x="8124825" y="604393"/>
                  </a:moveTo>
                  <a:lnTo>
                    <a:pt x="8115300" y="604393"/>
                  </a:lnTo>
                  <a:lnTo>
                    <a:pt x="8115300" y="613918"/>
                  </a:lnTo>
                  <a:lnTo>
                    <a:pt x="8124825" y="613918"/>
                  </a:lnTo>
                  <a:lnTo>
                    <a:pt x="8124825" y="604393"/>
                  </a:lnTo>
                  <a:close/>
                </a:path>
                <a:path w="8753475" h="614045">
                  <a:moveTo>
                    <a:pt x="8124825" y="0"/>
                  </a:moveTo>
                  <a:lnTo>
                    <a:pt x="8115300" y="0"/>
                  </a:lnTo>
                  <a:lnTo>
                    <a:pt x="8115300" y="9525"/>
                  </a:lnTo>
                  <a:lnTo>
                    <a:pt x="8124825" y="9525"/>
                  </a:lnTo>
                  <a:lnTo>
                    <a:pt x="8124825" y="0"/>
                  </a:lnTo>
                  <a:close/>
                </a:path>
                <a:path w="8753475" h="614045">
                  <a:moveTo>
                    <a:pt x="8582025" y="604393"/>
                  </a:moveTo>
                  <a:lnTo>
                    <a:pt x="8572500" y="604393"/>
                  </a:lnTo>
                  <a:lnTo>
                    <a:pt x="8572500" y="613918"/>
                  </a:lnTo>
                  <a:lnTo>
                    <a:pt x="8582025" y="613918"/>
                  </a:lnTo>
                  <a:lnTo>
                    <a:pt x="8582025" y="604393"/>
                  </a:lnTo>
                  <a:close/>
                </a:path>
                <a:path w="8753475" h="614045">
                  <a:moveTo>
                    <a:pt x="8582025" y="0"/>
                  </a:moveTo>
                  <a:lnTo>
                    <a:pt x="8572500" y="0"/>
                  </a:lnTo>
                  <a:lnTo>
                    <a:pt x="8572500" y="9525"/>
                  </a:lnTo>
                  <a:lnTo>
                    <a:pt x="8582025" y="9525"/>
                  </a:lnTo>
                  <a:lnTo>
                    <a:pt x="8582025" y="0"/>
                  </a:lnTo>
                  <a:close/>
                </a:path>
                <a:path w="8753475" h="614045">
                  <a:moveTo>
                    <a:pt x="8639175" y="604393"/>
                  </a:moveTo>
                  <a:lnTo>
                    <a:pt x="8629650" y="604393"/>
                  </a:lnTo>
                  <a:lnTo>
                    <a:pt x="8629650" y="613918"/>
                  </a:lnTo>
                  <a:lnTo>
                    <a:pt x="8639175" y="613918"/>
                  </a:lnTo>
                  <a:lnTo>
                    <a:pt x="8639175" y="604393"/>
                  </a:lnTo>
                  <a:close/>
                </a:path>
                <a:path w="8753475" h="614045">
                  <a:moveTo>
                    <a:pt x="8639175" y="0"/>
                  </a:moveTo>
                  <a:lnTo>
                    <a:pt x="8629650" y="0"/>
                  </a:lnTo>
                  <a:lnTo>
                    <a:pt x="8629650" y="9525"/>
                  </a:lnTo>
                  <a:lnTo>
                    <a:pt x="8639175" y="9525"/>
                  </a:lnTo>
                  <a:lnTo>
                    <a:pt x="8639175" y="0"/>
                  </a:lnTo>
                  <a:close/>
                </a:path>
                <a:path w="8753475" h="614045">
                  <a:moveTo>
                    <a:pt x="8696325" y="604393"/>
                  </a:moveTo>
                  <a:lnTo>
                    <a:pt x="8686800" y="604393"/>
                  </a:lnTo>
                  <a:lnTo>
                    <a:pt x="8686800" y="613918"/>
                  </a:lnTo>
                  <a:lnTo>
                    <a:pt x="8696325" y="613918"/>
                  </a:lnTo>
                  <a:lnTo>
                    <a:pt x="8696325" y="604393"/>
                  </a:lnTo>
                  <a:close/>
                </a:path>
                <a:path w="8753475" h="614045">
                  <a:moveTo>
                    <a:pt x="8696325" y="0"/>
                  </a:moveTo>
                  <a:lnTo>
                    <a:pt x="8686800" y="0"/>
                  </a:lnTo>
                  <a:lnTo>
                    <a:pt x="8686800" y="9525"/>
                  </a:lnTo>
                  <a:lnTo>
                    <a:pt x="8696325" y="9525"/>
                  </a:lnTo>
                  <a:lnTo>
                    <a:pt x="8696325" y="0"/>
                  </a:lnTo>
                  <a:close/>
                </a:path>
                <a:path w="8753475" h="614045">
                  <a:moveTo>
                    <a:pt x="8753475" y="604393"/>
                  </a:moveTo>
                  <a:lnTo>
                    <a:pt x="8743950" y="604393"/>
                  </a:lnTo>
                  <a:lnTo>
                    <a:pt x="8743950" y="613918"/>
                  </a:lnTo>
                  <a:lnTo>
                    <a:pt x="8753475" y="613918"/>
                  </a:lnTo>
                  <a:lnTo>
                    <a:pt x="8753475" y="604393"/>
                  </a:lnTo>
                  <a:close/>
                </a:path>
                <a:path w="8753475" h="614045">
                  <a:moveTo>
                    <a:pt x="8753475" y="0"/>
                  </a:moveTo>
                  <a:lnTo>
                    <a:pt x="8743950" y="0"/>
                  </a:lnTo>
                  <a:lnTo>
                    <a:pt x="8743950" y="9525"/>
                  </a:lnTo>
                  <a:lnTo>
                    <a:pt x="8753475" y="9525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13316" y="5518513"/>
              <a:ext cx="394335" cy="387350"/>
            </a:xfrm>
            <a:custGeom>
              <a:avLst/>
              <a:gdLst/>
              <a:ahLst/>
              <a:cxnLst/>
              <a:rect l="l" t="t" r="r" b="b"/>
              <a:pathLst>
                <a:path w="394334" h="387350">
                  <a:moveTo>
                    <a:pt x="393928" y="387168"/>
                  </a:moveTo>
                  <a:lnTo>
                    <a:pt x="0" y="387168"/>
                  </a:lnTo>
                  <a:lnTo>
                    <a:pt x="0" y="0"/>
                  </a:lnTo>
                  <a:lnTo>
                    <a:pt x="393928" y="0"/>
                  </a:lnTo>
                  <a:lnTo>
                    <a:pt x="393928" y="387168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13316" y="4744176"/>
              <a:ext cx="394335" cy="387350"/>
            </a:xfrm>
            <a:custGeom>
              <a:avLst/>
              <a:gdLst/>
              <a:ahLst/>
              <a:cxnLst/>
              <a:rect l="l" t="t" r="r" b="b"/>
              <a:pathLst>
                <a:path w="394334" h="387350">
                  <a:moveTo>
                    <a:pt x="393928" y="387168"/>
                  </a:moveTo>
                  <a:lnTo>
                    <a:pt x="0" y="387168"/>
                  </a:lnTo>
                  <a:lnTo>
                    <a:pt x="0" y="0"/>
                  </a:lnTo>
                  <a:lnTo>
                    <a:pt x="393928" y="0"/>
                  </a:lnTo>
                  <a:lnTo>
                    <a:pt x="393928" y="387168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210077" y="560284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5K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462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033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05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77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21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892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464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36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323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895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467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038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182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754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3262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89770" y="508408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lnTo>
                  <a:pt x="9525" y="9525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48463" y="499846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10K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87139" y="6847830"/>
            <a:ext cx="883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Sub-</a:t>
            </a:r>
            <a:r>
              <a:rPr sz="1200" spc="-30" dirty="0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35500" y="4609458"/>
            <a:ext cx="177800" cy="1674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40" dirty="0">
                <a:solidFill>
                  <a:srgbClr val="252423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 rot="19500000">
            <a:off x="2241017" y="6484710"/>
            <a:ext cx="5902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Accessories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 rot="19500000">
            <a:off x="2767278" y="6475694"/>
            <a:ext cx="5597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Appliances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 rot="19500000">
            <a:off x="3611551" y="6362388"/>
            <a:ext cx="190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605D5C"/>
                </a:solidFill>
                <a:latin typeface="Trebuchet MS"/>
                <a:cs typeface="Trebuchet MS"/>
              </a:rPr>
              <a:t>Art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 rot="19500000">
            <a:off x="3919007" y="6425771"/>
            <a:ext cx="3904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Binders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 rot="19500000">
            <a:off x="4282283" y="6468998"/>
            <a:ext cx="5368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Bookcases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 rot="19500000">
            <a:off x="4971317" y="6407498"/>
            <a:ext cx="3302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Chairs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 rot="19500000">
            <a:off x="5406442" y="6427911"/>
            <a:ext cx="3977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Copiers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 rot="19500000">
            <a:off x="5791387" y="6464186"/>
            <a:ext cx="520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Envelopes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 rot="19500000">
            <a:off x="6322889" y="6453483"/>
            <a:ext cx="48360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Fasteners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 rot="19500000">
            <a:off x="6727356" y="6483355"/>
            <a:ext cx="5853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Furnishings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 rot="19500000">
            <a:off x="7456386" y="6409141"/>
            <a:ext cx="335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Labels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 rot="19500000">
            <a:off x="7808795" y="6456065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Machines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 rot="19500000">
            <a:off x="8478856" y="6400455"/>
            <a:ext cx="307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Paper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 rot="19500000">
            <a:off x="8903168" y="6424437"/>
            <a:ext cx="3862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Phones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 rot="19500000">
            <a:off x="9384135" y="6429975"/>
            <a:ext cx="4044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Storage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 rot="19500000">
            <a:off x="9850326" y="6440219"/>
            <a:ext cx="4386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Supplies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 rot="19500000">
            <a:off x="10450438" y="6407151"/>
            <a:ext cx="3290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45" dirty="0">
                <a:solidFill>
                  <a:srgbClr val="605D5C"/>
                </a:solidFill>
                <a:latin typeface="Trebuchet MS"/>
                <a:cs typeface="Trebuchet MS"/>
              </a:rPr>
              <a:t>Tables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613317" y="5905680"/>
            <a:ext cx="394335" cy="387350"/>
          </a:xfrm>
          <a:prstGeom prst="rect">
            <a:avLst/>
          </a:prstGeom>
          <a:solidFill>
            <a:srgbClr val="814FC3"/>
          </a:solidFill>
        </p:spPr>
        <p:txBody>
          <a:bodyPr vert="horz" wrap="square" lIns="0" tIns="1193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4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3.2K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623232" y="5518513"/>
            <a:ext cx="384175" cy="3873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4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3.2K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623232" y="5131345"/>
            <a:ext cx="384175" cy="387350"/>
          </a:xfrm>
          <a:prstGeom prst="rect">
            <a:avLst/>
          </a:prstGeom>
          <a:solidFill>
            <a:srgbClr val="428FFF"/>
          </a:solidFill>
        </p:spPr>
        <p:txBody>
          <a:bodyPr vert="horz" wrap="square" lIns="0" tIns="11938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4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3.2K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2645222" y="4744176"/>
          <a:ext cx="39370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3136582" y="4744176"/>
          <a:ext cx="40259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3650932" y="4744176"/>
          <a:ext cx="1371599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object 100"/>
          <p:cNvGraphicFramePr>
            <a:graphicFrameLocks noGrp="1"/>
          </p:cNvGraphicFramePr>
          <p:nvPr/>
        </p:nvGraphicFramePr>
        <p:xfrm>
          <a:off x="5133660" y="4744176"/>
          <a:ext cx="1391284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object 101"/>
          <p:cNvGraphicFramePr>
            <a:graphicFrameLocks noGrp="1"/>
          </p:cNvGraphicFramePr>
          <p:nvPr/>
        </p:nvGraphicFramePr>
        <p:xfrm>
          <a:off x="6622732" y="4744176"/>
          <a:ext cx="40259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7137082" y="4744176"/>
          <a:ext cx="1371599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8619758" y="4744176"/>
          <a:ext cx="1391284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10108882" y="4744176"/>
          <a:ext cx="40259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FF9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42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5DC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3.2K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19380" marB="0">
                    <a:solidFill>
                      <a:srgbClr val="814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object 105"/>
          <p:cNvSpPr txBox="1"/>
          <p:nvPr/>
        </p:nvSpPr>
        <p:spPr>
          <a:xfrm>
            <a:off x="10623232" y="4744176"/>
            <a:ext cx="384175" cy="3873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4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3.2K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53259" y="4326773"/>
            <a:ext cx="3305175" cy="95250"/>
            <a:chOff x="1953259" y="4326773"/>
            <a:chExt cx="3305175" cy="95250"/>
          </a:xfrm>
        </p:grpSpPr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259" y="4326773"/>
              <a:ext cx="95250" cy="9525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9115" y="4326773"/>
              <a:ext cx="95250" cy="9525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0174" y="4326773"/>
              <a:ext cx="95250" cy="95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3174" y="4326773"/>
              <a:ext cx="95250" cy="95250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1930400" y="3422030"/>
            <a:ext cx="599503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Sub-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52423"/>
                </a:solidFill>
                <a:latin typeface="Trebuchet MS"/>
                <a:cs typeface="Trebuchet MS"/>
              </a:rPr>
              <a:t>State,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City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Sub-</a:t>
            </a:r>
            <a:r>
              <a:rPr sz="1400" spc="-20" dirty="0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4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819"/>
              </a:spcBef>
              <a:tabLst>
                <a:tab pos="1224280" algn="l"/>
                <a:tab pos="2201545" algn="l"/>
                <a:tab pos="3343910" algn="l"/>
              </a:tabLst>
            </a:pP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Region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State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605D5C"/>
                </a:solidFill>
                <a:latin typeface="Trebuchet MS"/>
                <a:cs typeface="Trebuchet MS"/>
              </a:rPr>
              <a:t>Country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	Count</a:t>
            </a:r>
            <a:r>
              <a:rPr sz="1000" spc="-3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605D5C"/>
                </a:solidFill>
                <a:latin typeface="Trebuchet MS"/>
                <a:cs typeface="Trebuchet MS"/>
              </a:rPr>
              <a:t>City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57900" y="1162050"/>
            <a:ext cx="5200650" cy="2333625"/>
          </a:xfrm>
          <a:custGeom>
            <a:avLst/>
            <a:gdLst/>
            <a:ahLst/>
            <a:cxnLst/>
            <a:rect l="l" t="t" r="r" b="b"/>
            <a:pathLst>
              <a:path w="5200650" h="2333625">
                <a:moveTo>
                  <a:pt x="5200650" y="2333625"/>
                </a:moveTo>
                <a:lnTo>
                  <a:pt x="0" y="2333625"/>
                </a:lnTo>
                <a:lnTo>
                  <a:pt x="0" y="0"/>
                </a:lnTo>
                <a:lnTo>
                  <a:pt x="5200650" y="0"/>
                </a:lnTo>
                <a:lnTo>
                  <a:pt x="5200650" y="2333625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092825" y="1124013"/>
            <a:ext cx="1579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627507" y="1688871"/>
            <a:ext cx="4581525" cy="687070"/>
          </a:xfrm>
          <a:custGeom>
            <a:avLst/>
            <a:gdLst/>
            <a:ahLst/>
            <a:cxnLst/>
            <a:rect l="l" t="t" r="r" b="b"/>
            <a:pathLst>
              <a:path w="4581525" h="687069">
                <a:moveTo>
                  <a:pt x="9525" y="677494"/>
                </a:moveTo>
                <a:lnTo>
                  <a:pt x="0" y="677494"/>
                </a:lnTo>
                <a:lnTo>
                  <a:pt x="0" y="687019"/>
                </a:lnTo>
                <a:lnTo>
                  <a:pt x="9525" y="687019"/>
                </a:lnTo>
                <a:lnTo>
                  <a:pt x="9525" y="677494"/>
                </a:lnTo>
                <a:close/>
              </a:path>
              <a:path w="4581525" h="687069">
                <a:moveTo>
                  <a:pt x="9525" y="338747"/>
                </a:moveTo>
                <a:lnTo>
                  <a:pt x="0" y="338747"/>
                </a:lnTo>
                <a:lnTo>
                  <a:pt x="0" y="348272"/>
                </a:lnTo>
                <a:lnTo>
                  <a:pt x="9525" y="348272"/>
                </a:lnTo>
                <a:lnTo>
                  <a:pt x="9525" y="338747"/>
                </a:lnTo>
                <a:close/>
              </a:path>
              <a:path w="4581525" h="687069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  <a:path w="4581525" h="687069">
                <a:moveTo>
                  <a:pt x="66675" y="677494"/>
                </a:moveTo>
                <a:lnTo>
                  <a:pt x="57150" y="677494"/>
                </a:lnTo>
                <a:lnTo>
                  <a:pt x="57150" y="687019"/>
                </a:lnTo>
                <a:lnTo>
                  <a:pt x="66675" y="687019"/>
                </a:lnTo>
                <a:lnTo>
                  <a:pt x="66675" y="677494"/>
                </a:lnTo>
                <a:close/>
              </a:path>
              <a:path w="4581525" h="687069">
                <a:moveTo>
                  <a:pt x="66675" y="338747"/>
                </a:moveTo>
                <a:lnTo>
                  <a:pt x="57150" y="338747"/>
                </a:lnTo>
                <a:lnTo>
                  <a:pt x="57150" y="348272"/>
                </a:lnTo>
                <a:lnTo>
                  <a:pt x="66675" y="348272"/>
                </a:lnTo>
                <a:lnTo>
                  <a:pt x="66675" y="338747"/>
                </a:lnTo>
                <a:close/>
              </a:path>
              <a:path w="4581525" h="687069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  <a:path w="4581525" h="687069">
                <a:moveTo>
                  <a:pt x="123825" y="677494"/>
                </a:moveTo>
                <a:lnTo>
                  <a:pt x="114300" y="677494"/>
                </a:lnTo>
                <a:lnTo>
                  <a:pt x="114300" y="687019"/>
                </a:lnTo>
                <a:lnTo>
                  <a:pt x="123825" y="687019"/>
                </a:lnTo>
                <a:lnTo>
                  <a:pt x="123825" y="677494"/>
                </a:lnTo>
                <a:close/>
              </a:path>
              <a:path w="4581525" h="687069">
                <a:moveTo>
                  <a:pt x="123825" y="338747"/>
                </a:moveTo>
                <a:lnTo>
                  <a:pt x="114300" y="338747"/>
                </a:lnTo>
                <a:lnTo>
                  <a:pt x="114300" y="348272"/>
                </a:lnTo>
                <a:lnTo>
                  <a:pt x="123825" y="348272"/>
                </a:lnTo>
                <a:lnTo>
                  <a:pt x="123825" y="338747"/>
                </a:lnTo>
                <a:close/>
              </a:path>
              <a:path w="4581525" h="687069">
                <a:moveTo>
                  <a:pt x="123825" y="0"/>
                </a:moveTo>
                <a:lnTo>
                  <a:pt x="114300" y="0"/>
                </a:lnTo>
                <a:lnTo>
                  <a:pt x="1143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4581525" h="687069">
                <a:moveTo>
                  <a:pt x="523875" y="677494"/>
                </a:moveTo>
                <a:lnTo>
                  <a:pt x="514350" y="677494"/>
                </a:lnTo>
                <a:lnTo>
                  <a:pt x="514350" y="687019"/>
                </a:lnTo>
                <a:lnTo>
                  <a:pt x="523875" y="687019"/>
                </a:lnTo>
                <a:lnTo>
                  <a:pt x="523875" y="677494"/>
                </a:lnTo>
                <a:close/>
              </a:path>
              <a:path w="4581525" h="687069">
                <a:moveTo>
                  <a:pt x="523875" y="338747"/>
                </a:moveTo>
                <a:lnTo>
                  <a:pt x="514350" y="338747"/>
                </a:lnTo>
                <a:lnTo>
                  <a:pt x="514350" y="348272"/>
                </a:lnTo>
                <a:lnTo>
                  <a:pt x="523875" y="348272"/>
                </a:lnTo>
                <a:lnTo>
                  <a:pt x="523875" y="338747"/>
                </a:lnTo>
                <a:close/>
              </a:path>
              <a:path w="4581525" h="687069">
                <a:moveTo>
                  <a:pt x="523875" y="0"/>
                </a:moveTo>
                <a:lnTo>
                  <a:pt x="514350" y="0"/>
                </a:lnTo>
                <a:lnTo>
                  <a:pt x="514350" y="9525"/>
                </a:lnTo>
                <a:lnTo>
                  <a:pt x="523875" y="9525"/>
                </a:lnTo>
                <a:lnTo>
                  <a:pt x="523875" y="0"/>
                </a:lnTo>
                <a:close/>
              </a:path>
              <a:path w="4581525" h="687069">
                <a:moveTo>
                  <a:pt x="866775" y="677494"/>
                </a:moveTo>
                <a:lnTo>
                  <a:pt x="863904" y="677494"/>
                </a:lnTo>
                <a:lnTo>
                  <a:pt x="863904" y="687019"/>
                </a:lnTo>
                <a:lnTo>
                  <a:pt x="866775" y="687019"/>
                </a:lnTo>
                <a:lnTo>
                  <a:pt x="866775" y="677494"/>
                </a:lnTo>
                <a:close/>
              </a:path>
              <a:path w="4581525" h="687069">
                <a:moveTo>
                  <a:pt x="866775" y="338747"/>
                </a:moveTo>
                <a:lnTo>
                  <a:pt x="863904" y="338747"/>
                </a:lnTo>
                <a:lnTo>
                  <a:pt x="863904" y="348272"/>
                </a:lnTo>
                <a:lnTo>
                  <a:pt x="866775" y="348272"/>
                </a:lnTo>
                <a:lnTo>
                  <a:pt x="866775" y="338747"/>
                </a:lnTo>
                <a:close/>
              </a:path>
              <a:path w="4581525" h="687069">
                <a:moveTo>
                  <a:pt x="866775" y="0"/>
                </a:moveTo>
                <a:lnTo>
                  <a:pt x="863904" y="0"/>
                </a:lnTo>
                <a:lnTo>
                  <a:pt x="863904" y="9525"/>
                </a:lnTo>
                <a:lnTo>
                  <a:pt x="866775" y="9525"/>
                </a:lnTo>
                <a:lnTo>
                  <a:pt x="866775" y="0"/>
                </a:lnTo>
                <a:close/>
              </a:path>
              <a:path w="4581525" h="687069">
                <a:moveTo>
                  <a:pt x="923925" y="677494"/>
                </a:moveTo>
                <a:lnTo>
                  <a:pt x="914400" y="677494"/>
                </a:lnTo>
                <a:lnTo>
                  <a:pt x="914400" y="687019"/>
                </a:lnTo>
                <a:lnTo>
                  <a:pt x="923925" y="687019"/>
                </a:lnTo>
                <a:lnTo>
                  <a:pt x="923925" y="677494"/>
                </a:lnTo>
                <a:close/>
              </a:path>
              <a:path w="4581525" h="687069">
                <a:moveTo>
                  <a:pt x="923925" y="338747"/>
                </a:moveTo>
                <a:lnTo>
                  <a:pt x="914400" y="338747"/>
                </a:lnTo>
                <a:lnTo>
                  <a:pt x="914400" y="348272"/>
                </a:lnTo>
                <a:lnTo>
                  <a:pt x="923925" y="348272"/>
                </a:lnTo>
                <a:lnTo>
                  <a:pt x="923925" y="338747"/>
                </a:lnTo>
                <a:close/>
              </a:path>
              <a:path w="4581525" h="687069">
                <a:moveTo>
                  <a:pt x="923925" y="0"/>
                </a:moveTo>
                <a:lnTo>
                  <a:pt x="914400" y="0"/>
                </a:lnTo>
                <a:lnTo>
                  <a:pt x="914400" y="9525"/>
                </a:lnTo>
                <a:lnTo>
                  <a:pt x="923925" y="9525"/>
                </a:lnTo>
                <a:lnTo>
                  <a:pt x="923925" y="0"/>
                </a:lnTo>
                <a:close/>
              </a:path>
              <a:path w="4581525" h="687069">
                <a:moveTo>
                  <a:pt x="1266825" y="677494"/>
                </a:moveTo>
                <a:lnTo>
                  <a:pt x="1259027" y="677494"/>
                </a:lnTo>
                <a:lnTo>
                  <a:pt x="1259027" y="687019"/>
                </a:lnTo>
                <a:lnTo>
                  <a:pt x="1266825" y="687019"/>
                </a:lnTo>
                <a:lnTo>
                  <a:pt x="1266825" y="677494"/>
                </a:lnTo>
                <a:close/>
              </a:path>
              <a:path w="4581525" h="687069">
                <a:moveTo>
                  <a:pt x="1266825" y="338747"/>
                </a:moveTo>
                <a:lnTo>
                  <a:pt x="1259027" y="338747"/>
                </a:lnTo>
                <a:lnTo>
                  <a:pt x="1259027" y="348272"/>
                </a:lnTo>
                <a:lnTo>
                  <a:pt x="1266825" y="348272"/>
                </a:lnTo>
                <a:lnTo>
                  <a:pt x="1266825" y="338747"/>
                </a:lnTo>
                <a:close/>
              </a:path>
              <a:path w="4581525" h="687069">
                <a:moveTo>
                  <a:pt x="1266825" y="0"/>
                </a:moveTo>
                <a:lnTo>
                  <a:pt x="1259027" y="0"/>
                </a:lnTo>
                <a:lnTo>
                  <a:pt x="1259027" y="9525"/>
                </a:lnTo>
                <a:lnTo>
                  <a:pt x="1266825" y="9525"/>
                </a:lnTo>
                <a:lnTo>
                  <a:pt x="1266825" y="0"/>
                </a:lnTo>
                <a:close/>
              </a:path>
              <a:path w="4581525" h="687069">
                <a:moveTo>
                  <a:pt x="1323975" y="677494"/>
                </a:moveTo>
                <a:lnTo>
                  <a:pt x="1314450" y="677494"/>
                </a:lnTo>
                <a:lnTo>
                  <a:pt x="1314450" y="687019"/>
                </a:lnTo>
                <a:lnTo>
                  <a:pt x="1323975" y="687019"/>
                </a:lnTo>
                <a:lnTo>
                  <a:pt x="1323975" y="677494"/>
                </a:lnTo>
                <a:close/>
              </a:path>
              <a:path w="4581525" h="687069">
                <a:moveTo>
                  <a:pt x="1323975" y="338747"/>
                </a:moveTo>
                <a:lnTo>
                  <a:pt x="1314450" y="338747"/>
                </a:lnTo>
                <a:lnTo>
                  <a:pt x="1314450" y="348272"/>
                </a:lnTo>
                <a:lnTo>
                  <a:pt x="1323975" y="348272"/>
                </a:lnTo>
                <a:lnTo>
                  <a:pt x="1323975" y="338747"/>
                </a:lnTo>
                <a:close/>
              </a:path>
              <a:path w="4581525" h="687069">
                <a:moveTo>
                  <a:pt x="1323975" y="0"/>
                </a:moveTo>
                <a:lnTo>
                  <a:pt x="1314450" y="0"/>
                </a:lnTo>
                <a:lnTo>
                  <a:pt x="1314450" y="9525"/>
                </a:lnTo>
                <a:lnTo>
                  <a:pt x="1323975" y="9525"/>
                </a:lnTo>
                <a:lnTo>
                  <a:pt x="1323975" y="0"/>
                </a:lnTo>
                <a:close/>
              </a:path>
              <a:path w="4581525" h="687069">
                <a:moveTo>
                  <a:pt x="1666875" y="677494"/>
                </a:moveTo>
                <a:lnTo>
                  <a:pt x="1657350" y="677494"/>
                </a:lnTo>
                <a:lnTo>
                  <a:pt x="1657350" y="687019"/>
                </a:lnTo>
                <a:lnTo>
                  <a:pt x="1666875" y="687019"/>
                </a:lnTo>
                <a:lnTo>
                  <a:pt x="1666875" y="677494"/>
                </a:lnTo>
                <a:close/>
              </a:path>
              <a:path w="4581525" h="687069">
                <a:moveTo>
                  <a:pt x="1666875" y="338747"/>
                </a:moveTo>
                <a:lnTo>
                  <a:pt x="1657350" y="338747"/>
                </a:lnTo>
                <a:lnTo>
                  <a:pt x="1657350" y="348272"/>
                </a:lnTo>
                <a:lnTo>
                  <a:pt x="1666875" y="348272"/>
                </a:lnTo>
                <a:lnTo>
                  <a:pt x="1666875" y="338747"/>
                </a:lnTo>
                <a:close/>
              </a:path>
              <a:path w="4581525" h="687069">
                <a:moveTo>
                  <a:pt x="1666875" y="0"/>
                </a:moveTo>
                <a:lnTo>
                  <a:pt x="1657350" y="0"/>
                </a:lnTo>
                <a:lnTo>
                  <a:pt x="1657350" y="9525"/>
                </a:lnTo>
                <a:lnTo>
                  <a:pt x="1666875" y="9525"/>
                </a:lnTo>
                <a:lnTo>
                  <a:pt x="1666875" y="0"/>
                </a:lnTo>
                <a:close/>
              </a:path>
              <a:path w="4581525" h="687069">
                <a:moveTo>
                  <a:pt x="1724025" y="677494"/>
                </a:moveTo>
                <a:lnTo>
                  <a:pt x="1714500" y="677494"/>
                </a:lnTo>
                <a:lnTo>
                  <a:pt x="1714500" y="687019"/>
                </a:lnTo>
                <a:lnTo>
                  <a:pt x="1724025" y="687019"/>
                </a:lnTo>
                <a:lnTo>
                  <a:pt x="1724025" y="677494"/>
                </a:lnTo>
                <a:close/>
              </a:path>
              <a:path w="4581525" h="687069">
                <a:moveTo>
                  <a:pt x="1724025" y="338747"/>
                </a:moveTo>
                <a:lnTo>
                  <a:pt x="1714500" y="338747"/>
                </a:lnTo>
                <a:lnTo>
                  <a:pt x="1714500" y="348272"/>
                </a:lnTo>
                <a:lnTo>
                  <a:pt x="1724025" y="348272"/>
                </a:lnTo>
                <a:lnTo>
                  <a:pt x="1724025" y="338747"/>
                </a:lnTo>
                <a:close/>
              </a:path>
              <a:path w="4581525" h="687069">
                <a:moveTo>
                  <a:pt x="1724025" y="0"/>
                </a:moveTo>
                <a:lnTo>
                  <a:pt x="1714500" y="0"/>
                </a:lnTo>
                <a:lnTo>
                  <a:pt x="1714500" y="9525"/>
                </a:lnTo>
                <a:lnTo>
                  <a:pt x="1724025" y="9525"/>
                </a:lnTo>
                <a:lnTo>
                  <a:pt x="1724025" y="0"/>
                </a:lnTo>
                <a:close/>
              </a:path>
              <a:path w="4581525" h="687069">
                <a:moveTo>
                  <a:pt x="2066925" y="677494"/>
                </a:moveTo>
                <a:lnTo>
                  <a:pt x="2057400" y="677494"/>
                </a:lnTo>
                <a:lnTo>
                  <a:pt x="2057400" y="687019"/>
                </a:lnTo>
                <a:lnTo>
                  <a:pt x="2066925" y="687019"/>
                </a:lnTo>
                <a:lnTo>
                  <a:pt x="2066925" y="677494"/>
                </a:lnTo>
                <a:close/>
              </a:path>
              <a:path w="4581525" h="687069">
                <a:moveTo>
                  <a:pt x="2066925" y="338747"/>
                </a:moveTo>
                <a:lnTo>
                  <a:pt x="2057400" y="338747"/>
                </a:lnTo>
                <a:lnTo>
                  <a:pt x="2057400" y="348272"/>
                </a:lnTo>
                <a:lnTo>
                  <a:pt x="2066925" y="348272"/>
                </a:lnTo>
                <a:lnTo>
                  <a:pt x="2066925" y="338747"/>
                </a:lnTo>
                <a:close/>
              </a:path>
              <a:path w="4581525" h="687069">
                <a:moveTo>
                  <a:pt x="2066925" y="0"/>
                </a:moveTo>
                <a:lnTo>
                  <a:pt x="2057400" y="0"/>
                </a:lnTo>
                <a:lnTo>
                  <a:pt x="2057400" y="9525"/>
                </a:lnTo>
                <a:lnTo>
                  <a:pt x="2066925" y="9525"/>
                </a:lnTo>
                <a:lnTo>
                  <a:pt x="2066925" y="0"/>
                </a:lnTo>
                <a:close/>
              </a:path>
              <a:path w="4581525" h="687069">
                <a:moveTo>
                  <a:pt x="2124075" y="677494"/>
                </a:moveTo>
                <a:lnTo>
                  <a:pt x="2114550" y="677494"/>
                </a:lnTo>
                <a:lnTo>
                  <a:pt x="2114550" y="687019"/>
                </a:lnTo>
                <a:lnTo>
                  <a:pt x="2124075" y="687019"/>
                </a:lnTo>
                <a:lnTo>
                  <a:pt x="2124075" y="677494"/>
                </a:lnTo>
                <a:close/>
              </a:path>
              <a:path w="4581525" h="687069">
                <a:moveTo>
                  <a:pt x="2124075" y="338747"/>
                </a:moveTo>
                <a:lnTo>
                  <a:pt x="2114550" y="338747"/>
                </a:lnTo>
                <a:lnTo>
                  <a:pt x="2114550" y="348272"/>
                </a:lnTo>
                <a:lnTo>
                  <a:pt x="2124075" y="348272"/>
                </a:lnTo>
                <a:lnTo>
                  <a:pt x="2124075" y="338747"/>
                </a:lnTo>
                <a:close/>
              </a:path>
              <a:path w="4581525" h="687069">
                <a:moveTo>
                  <a:pt x="2124075" y="0"/>
                </a:moveTo>
                <a:lnTo>
                  <a:pt x="2114550" y="0"/>
                </a:lnTo>
                <a:lnTo>
                  <a:pt x="2114550" y="9525"/>
                </a:lnTo>
                <a:lnTo>
                  <a:pt x="2124075" y="9525"/>
                </a:lnTo>
                <a:lnTo>
                  <a:pt x="2124075" y="0"/>
                </a:lnTo>
                <a:close/>
              </a:path>
              <a:path w="4581525" h="687069">
                <a:moveTo>
                  <a:pt x="2466975" y="677494"/>
                </a:moveTo>
                <a:lnTo>
                  <a:pt x="2457450" y="677494"/>
                </a:lnTo>
                <a:lnTo>
                  <a:pt x="2457450" y="687019"/>
                </a:lnTo>
                <a:lnTo>
                  <a:pt x="2466975" y="687019"/>
                </a:lnTo>
                <a:lnTo>
                  <a:pt x="2466975" y="677494"/>
                </a:lnTo>
                <a:close/>
              </a:path>
              <a:path w="4581525" h="687069">
                <a:moveTo>
                  <a:pt x="2466975" y="338747"/>
                </a:moveTo>
                <a:lnTo>
                  <a:pt x="2457450" y="338747"/>
                </a:lnTo>
                <a:lnTo>
                  <a:pt x="2457450" y="348272"/>
                </a:lnTo>
                <a:lnTo>
                  <a:pt x="2466975" y="348272"/>
                </a:lnTo>
                <a:lnTo>
                  <a:pt x="2466975" y="338747"/>
                </a:lnTo>
                <a:close/>
              </a:path>
              <a:path w="4581525" h="687069">
                <a:moveTo>
                  <a:pt x="2466975" y="0"/>
                </a:moveTo>
                <a:lnTo>
                  <a:pt x="2457450" y="0"/>
                </a:lnTo>
                <a:lnTo>
                  <a:pt x="2457450" y="9525"/>
                </a:lnTo>
                <a:lnTo>
                  <a:pt x="2466975" y="9525"/>
                </a:lnTo>
                <a:lnTo>
                  <a:pt x="2466975" y="0"/>
                </a:lnTo>
                <a:close/>
              </a:path>
              <a:path w="4581525" h="687069">
                <a:moveTo>
                  <a:pt x="2524125" y="677494"/>
                </a:moveTo>
                <a:lnTo>
                  <a:pt x="2514600" y="677494"/>
                </a:lnTo>
                <a:lnTo>
                  <a:pt x="2514600" y="687019"/>
                </a:lnTo>
                <a:lnTo>
                  <a:pt x="2524125" y="687019"/>
                </a:lnTo>
                <a:lnTo>
                  <a:pt x="2524125" y="677494"/>
                </a:lnTo>
                <a:close/>
              </a:path>
              <a:path w="4581525" h="687069">
                <a:moveTo>
                  <a:pt x="2524125" y="338747"/>
                </a:moveTo>
                <a:lnTo>
                  <a:pt x="2514600" y="338747"/>
                </a:lnTo>
                <a:lnTo>
                  <a:pt x="2514600" y="348272"/>
                </a:lnTo>
                <a:lnTo>
                  <a:pt x="2524125" y="348272"/>
                </a:lnTo>
                <a:lnTo>
                  <a:pt x="2524125" y="338747"/>
                </a:lnTo>
                <a:close/>
              </a:path>
              <a:path w="4581525" h="687069">
                <a:moveTo>
                  <a:pt x="2524125" y="0"/>
                </a:moveTo>
                <a:lnTo>
                  <a:pt x="2514600" y="0"/>
                </a:lnTo>
                <a:lnTo>
                  <a:pt x="2514600" y="9525"/>
                </a:lnTo>
                <a:lnTo>
                  <a:pt x="2524125" y="9525"/>
                </a:lnTo>
                <a:lnTo>
                  <a:pt x="2524125" y="0"/>
                </a:lnTo>
                <a:close/>
              </a:path>
              <a:path w="4581525" h="687069">
                <a:moveTo>
                  <a:pt x="2867025" y="677494"/>
                </a:moveTo>
                <a:lnTo>
                  <a:pt x="2857500" y="677494"/>
                </a:lnTo>
                <a:lnTo>
                  <a:pt x="2857500" y="687019"/>
                </a:lnTo>
                <a:lnTo>
                  <a:pt x="2867025" y="687019"/>
                </a:lnTo>
                <a:lnTo>
                  <a:pt x="2867025" y="677494"/>
                </a:lnTo>
                <a:close/>
              </a:path>
              <a:path w="4581525" h="687069">
                <a:moveTo>
                  <a:pt x="2867025" y="338747"/>
                </a:moveTo>
                <a:lnTo>
                  <a:pt x="2857500" y="338747"/>
                </a:lnTo>
                <a:lnTo>
                  <a:pt x="2857500" y="348272"/>
                </a:lnTo>
                <a:lnTo>
                  <a:pt x="2867025" y="348272"/>
                </a:lnTo>
                <a:lnTo>
                  <a:pt x="2867025" y="338747"/>
                </a:lnTo>
                <a:close/>
              </a:path>
              <a:path w="4581525" h="687069">
                <a:moveTo>
                  <a:pt x="2867025" y="0"/>
                </a:moveTo>
                <a:lnTo>
                  <a:pt x="2857500" y="0"/>
                </a:lnTo>
                <a:lnTo>
                  <a:pt x="2857500" y="9525"/>
                </a:lnTo>
                <a:lnTo>
                  <a:pt x="2867025" y="9525"/>
                </a:lnTo>
                <a:lnTo>
                  <a:pt x="2867025" y="0"/>
                </a:lnTo>
                <a:close/>
              </a:path>
              <a:path w="4581525" h="687069">
                <a:moveTo>
                  <a:pt x="2923908" y="677494"/>
                </a:moveTo>
                <a:lnTo>
                  <a:pt x="2914650" y="677494"/>
                </a:lnTo>
                <a:lnTo>
                  <a:pt x="2914650" y="687019"/>
                </a:lnTo>
                <a:lnTo>
                  <a:pt x="2923908" y="687019"/>
                </a:lnTo>
                <a:lnTo>
                  <a:pt x="2923908" y="677494"/>
                </a:lnTo>
                <a:close/>
              </a:path>
              <a:path w="4581525" h="687069">
                <a:moveTo>
                  <a:pt x="2923908" y="338747"/>
                </a:moveTo>
                <a:lnTo>
                  <a:pt x="2914650" y="338747"/>
                </a:lnTo>
                <a:lnTo>
                  <a:pt x="2914650" y="348272"/>
                </a:lnTo>
                <a:lnTo>
                  <a:pt x="2923908" y="348272"/>
                </a:lnTo>
                <a:lnTo>
                  <a:pt x="2923908" y="338747"/>
                </a:lnTo>
                <a:close/>
              </a:path>
              <a:path w="4581525" h="687069">
                <a:moveTo>
                  <a:pt x="2923908" y="0"/>
                </a:moveTo>
                <a:lnTo>
                  <a:pt x="2914650" y="0"/>
                </a:lnTo>
                <a:lnTo>
                  <a:pt x="2914650" y="9525"/>
                </a:lnTo>
                <a:lnTo>
                  <a:pt x="2923908" y="9525"/>
                </a:lnTo>
                <a:lnTo>
                  <a:pt x="2923908" y="0"/>
                </a:lnTo>
                <a:close/>
              </a:path>
              <a:path w="4581525" h="687069">
                <a:moveTo>
                  <a:pt x="3267075" y="677494"/>
                </a:moveTo>
                <a:lnTo>
                  <a:pt x="3257550" y="677494"/>
                </a:lnTo>
                <a:lnTo>
                  <a:pt x="3257550" y="687019"/>
                </a:lnTo>
                <a:lnTo>
                  <a:pt x="3267075" y="687019"/>
                </a:lnTo>
                <a:lnTo>
                  <a:pt x="3267075" y="677494"/>
                </a:lnTo>
                <a:close/>
              </a:path>
              <a:path w="4581525" h="687069">
                <a:moveTo>
                  <a:pt x="3267075" y="338747"/>
                </a:moveTo>
                <a:lnTo>
                  <a:pt x="3257550" y="338747"/>
                </a:lnTo>
                <a:lnTo>
                  <a:pt x="3257550" y="348272"/>
                </a:lnTo>
                <a:lnTo>
                  <a:pt x="3267075" y="348272"/>
                </a:lnTo>
                <a:lnTo>
                  <a:pt x="3267075" y="338747"/>
                </a:lnTo>
                <a:close/>
              </a:path>
              <a:path w="4581525" h="687069">
                <a:moveTo>
                  <a:pt x="3267075" y="0"/>
                </a:moveTo>
                <a:lnTo>
                  <a:pt x="3257550" y="0"/>
                </a:lnTo>
                <a:lnTo>
                  <a:pt x="3257550" y="9525"/>
                </a:lnTo>
                <a:lnTo>
                  <a:pt x="3267075" y="9525"/>
                </a:lnTo>
                <a:lnTo>
                  <a:pt x="3267075" y="0"/>
                </a:lnTo>
                <a:close/>
              </a:path>
              <a:path w="4581525" h="687069">
                <a:moveTo>
                  <a:pt x="3319030" y="677494"/>
                </a:moveTo>
                <a:lnTo>
                  <a:pt x="3314700" y="677494"/>
                </a:lnTo>
                <a:lnTo>
                  <a:pt x="3314700" y="687019"/>
                </a:lnTo>
                <a:lnTo>
                  <a:pt x="3319030" y="687019"/>
                </a:lnTo>
                <a:lnTo>
                  <a:pt x="3319030" y="677494"/>
                </a:lnTo>
                <a:close/>
              </a:path>
              <a:path w="4581525" h="687069">
                <a:moveTo>
                  <a:pt x="3319030" y="338747"/>
                </a:moveTo>
                <a:lnTo>
                  <a:pt x="3314700" y="338747"/>
                </a:lnTo>
                <a:lnTo>
                  <a:pt x="3314700" y="348272"/>
                </a:lnTo>
                <a:lnTo>
                  <a:pt x="3319030" y="348272"/>
                </a:lnTo>
                <a:lnTo>
                  <a:pt x="3319030" y="338747"/>
                </a:lnTo>
                <a:close/>
              </a:path>
              <a:path w="4581525" h="687069">
                <a:moveTo>
                  <a:pt x="3319030" y="0"/>
                </a:moveTo>
                <a:lnTo>
                  <a:pt x="3314700" y="0"/>
                </a:lnTo>
                <a:lnTo>
                  <a:pt x="3314700" y="9525"/>
                </a:lnTo>
                <a:lnTo>
                  <a:pt x="3319030" y="9525"/>
                </a:lnTo>
                <a:lnTo>
                  <a:pt x="3319030" y="0"/>
                </a:lnTo>
                <a:close/>
              </a:path>
              <a:path w="4581525" h="687069">
                <a:moveTo>
                  <a:pt x="3667125" y="677494"/>
                </a:moveTo>
                <a:lnTo>
                  <a:pt x="3657600" y="677494"/>
                </a:lnTo>
                <a:lnTo>
                  <a:pt x="3657600" y="687019"/>
                </a:lnTo>
                <a:lnTo>
                  <a:pt x="3667125" y="687019"/>
                </a:lnTo>
                <a:lnTo>
                  <a:pt x="3667125" y="677494"/>
                </a:lnTo>
                <a:close/>
              </a:path>
              <a:path w="4581525" h="687069">
                <a:moveTo>
                  <a:pt x="3667125" y="338747"/>
                </a:moveTo>
                <a:lnTo>
                  <a:pt x="3657600" y="338747"/>
                </a:lnTo>
                <a:lnTo>
                  <a:pt x="3657600" y="348272"/>
                </a:lnTo>
                <a:lnTo>
                  <a:pt x="3667125" y="348272"/>
                </a:lnTo>
                <a:lnTo>
                  <a:pt x="3667125" y="338747"/>
                </a:lnTo>
                <a:close/>
              </a:path>
              <a:path w="4581525" h="687069">
                <a:moveTo>
                  <a:pt x="3667125" y="0"/>
                </a:moveTo>
                <a:lnTo>
                  <a:pt x="3657600" y="0"/>
                </a:lnTo>
                <a:lnTo>
                  <a:pt x="3657600" y="9525"/>
                </a:lnTo>
                <a:lnTo>
                  <a:pt x="3667125" y="9525"/>
                </a:lnTo>
                <a:lnTo>
                  <a:pt x="3667125" y="0"/>
                </a:lnTo>
                <a:close/>
              </a:path>
              <a:path w="4581525" h="687069">
                <a:moveTo>
                  <a:pt x="4067175" y="677494"/>
                </a:moveTo>
                <a:lnTo>
                  <a:pt x="4057650" y="677494"/>
                </a:lnTo>
                <a:lnTo>
                  <a:pt x="4057650" y="687019"/>
                </a:lnTo>
                <a:lnTo>
                  <a:pt x="4067175" y="687019"/>
                </a:lnTo>
                <a:lnTo>
                  <a:pt x="4067175" y="677494"/>
                </a:lnTo>
                <a:close/>
              </a:path>
              <a:path w="4581525" h="687069">
                <a:moveTo>
                  <a:pt x="4067175" y="338747"/>
                </a:moveTo>
                <a:lnTo>
                  <a:pt x="4057650" y="338747"/>
                </a:lnTo>
                <a:lnTo>
                  <a:pt x="4057650" y="348272"/>
                </a:lnTo>
                <a:lnTo>
                  <a:pt x="4067175" y="348272"/>
                </a:lnTo>
                <a:lnTo>
                  <a:pt x="4067175" y="338747"/>
                </a:lnTo>
                <a:close/>
              </a:path>
              <a:path w="4581525" h="687069">
                <a:moveTo>
                  <a:pt x="4067175" y="0"/>
                </a:moveTo>
                <a:lnTo>
                  <a:pt x="4057650" y="0"/>
                </a:lnTo>
                <a:lnTo>
                  <a:pt x="4057650" y="9525"/>
                </a:lnTo>
                <a:lnTo>
                  <a:pt x="4067175" y="9525"/>
                </a:lnTo>
                <a:lnTo>
                  <a:pt x="4067175" y="0"/>
                </a:lnTo>
                <a:close/>
              </a:path>
              <a:path w="4581525" h="687069">
                <a:moveTo>
                  <a:pt x="4467225" y="677494"/>
                </a:moveTo>
                <a:lnTo>
                  <a:pt x="4457700" y="677494"/>
                </a:lnTo>
                <a:lnTo>
                  <a:pt x="4457700" y="687019"/>
                </a:lnTo>
                <a:lnTo>
                  <a:pt x="4467225" y="687019"/>
                </a:lnTo>
                <a:lnTo>
                  <a:pt x="4467225" y="677494"/>
                </a:lnTo>
                <a:close/>
              </a:path>
              <a:path w="4581525" h="687069">
                <a:moveTo>
                  <a:pt x="4467225" y="338747"/>
                </a:moveTo>
                <a:lnTo>
                  <a:pt x="4457700" y="338747"/>
                </a:lnTo>
                <a:lnTo>
                  <a:pt x="4457700" y="348272"/>
                </a:lnTo>
                <a:lnTo>
                  <a:pt x="4467225" y="348272"/>
                </a:lnTo>
                <a:lnTo>
                  <a:pt x="4467225" y="338747"/>
                </a:lnTo>
                <a:close/>
              </a:path>
              <a:path w="4581525" h="687069">
                <a:moveTo>
                  <a:pt x="4467225" y="0"/>
                </a:moveTo>
                <a:lnTo>
                  <a:pt x="4457700" y="0"/>
                </a:lnTo>
                <a:lnTo>
                  <a:pt x="4457700" y="9525"/>
                </a:lnTo>
                <a:lnTo>
                  <a:pt x="4467225" y="9525"/>
                </a:lnTo>
                <a:lnTo>
                  <a:pt x="4467225" y="0"/>
                </a:lnTo>
                <a:close/>
              </a:path>
              <a:path w="4581525" h="687069">
                <a:moveTo>
                  <a:pt x="4524375" y="677494"/>
                </a:moveTo>
                <a:lnTo>
                  <a:pt x="4514850" y="677494"/>
                </a:lnTo>
                <a:lnTo>
                  <a:pt x="4514850" y="687019"/>
                </a:lnTo>
                <a:lnTo>
                  <a:pt x="4524375" y="687019"/>
                </a:lnTo>
                <a:lnTo>
                  <a:pt x="4524375" y="677494"/>
                </a:lnTo>
                <a:close/>
              </a:path>
              <a:path w="4581525" h="687069">
                <a:moveTo>
                  <a:pt x="4524375" y="338747"/>
                </a:moveTo>
                <a:lnTo>
                  <a:pt x="4514850" y="338747"/>
                </a:lnTo>
                <a:lnTo>
                  <a:pt x="4514850" y="348272"/>
                </a:lnTo>
                <a:lnTo>
                  <a:pt x="4524375" y="348272"/>
                </a:lnTo>
                <a:lnTo>
                  <a:pt x="4524375" y="338747"/>
                </a:lnTo>
                <a:close/>
              </a:path>
              <a:path w="4581525" h="687069">
                <a:moveTo>
                  <a:pt x="4524375" y="0"/>
                </a:moveTo>
                <a:lnTo>
                  <a:pt x="4514850" y="0"/>
                </a:lnTo>
                <a:lnTo>
                  <a:pt x="4514850" y="9525"/>
                </a:lnTo>
                <a:lnTo>
                  <a:pt x="4524375" y="9525"/>
                </a:lnTo>
                <a:lnTo>
                  <a:pt x="4524375" y="0"/>
                </a:lnTo>
                <a:close/>
              </a:path>
              <a:path w="4581525" h="687069">
                <a:moveTo>
                  <a:pt x="4581525" y="677494"/>
                </a:moveTo>
                <a:lnTo>
                  <a:pt x="4572000" y="677494"/>
                </a:lnTo>
                <a:lnTo>
                  <a:pt x="4572000" y="687019"/>
                </a:lnTo>
                <a:lnTo>
                  <a:pt x="4581525" y="687019"/>
                </a:lnTo>
                <a:lnTo>
                  <a:pt x="4581525" y="677494"/>
                </a:lnTo>
                <a:close/>
              </a:path>
              <a:path w="4581525" h="687069">
                <a:moveTo>
                  <a:pt x="4581525" y="338747"/>
                </a:moveTo>
                <a:lnTo>
                  <a:pt x="4572000" y="338747"/>
                </a:lnTo>
                <a:lnTo>
                  <a:pt x="4572000" y="348272"/>
                </a:lnTo>
                <a:lnTo>
                  <a:pt x="4581525" y="348272"/>
                </a:lnTo>
                <a:lnTo>
                  <a:pt x="4581525" y="338747"/>
                </a:lnTo>
                <a:close/>
              </a:path>
              <a:path w="4581525" h="687069">
                <a:moveTo>
                  <a:pt x="4581525" y="0"/>
                </a:moveTo>
                <a:lnTo>
                  <a:pt x="4572000" y="0"/>
                </a:lnTo>
                <a:lnTo>
                  <a:pt x="4572000" y="9525"/>
                </a:lnTo>
                <a:lnTo>
                  <a:pt x="4581525" y="9525"/>
                </a:lnTo>
                <a:lnTo>
                  <a:pt x="4581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268785" y="2280730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0.2M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268785" y="1603238"/>
            <a:ext cx="27622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0.6M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Trebuchet MS"/>
                <a:cs typeface="Trebuchet MS"/>
              </a:rPr>
              <a:t>0.4M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786555" y="3296300"/>
            <a:ext cx="265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252423"/>
                </a:solidFill>
                <a:latin typeface="Trebuchet MS"/>
                <a:cs typeface="Trebuchet MS"/>
              </a:rPr>
              <a:t>State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089529" y="1779153"/>
            <a:ext cx="139700" cy="623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spc="-30" dirty="0">
                <a:solidFill>
                  <a:srgbClr val="252423"/>
                </a:solidFill>
                <a:latin typeface="Trebuchet MS"/>
                <a:cs typeface="Trebuchet MS"/>
              </a:rPr>
              <a:t>Sum</a:t>
            </a:r>
            <a:r>
              <a:rPr sz="9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80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9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 rot="19500000">
            <a:off x="6515833" y="2840689"/>
            <a:ext cx="3996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Arizona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 rot="19500000">
            <a:off x="6826484" y="2867835"/>
            <a:ext cx="49100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605D5C"/>
                </a:solidFill>
                <a:latin typeface="Trebuchet MS"/>
                <a:cs typeface="Trebuchet MS"/>
              </a:rPr>
              <a:t>California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 rot="19500000">
            <a:off x="7232930" y="2864228"/>
            <a:ext cx="47866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Colorado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 rot="19500000">
            <a:off x="7785112" y="2813415"/>
            <a:ext cx="3095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Idaho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 rot="19500000">
            <a:off x="8032635" y="2861193"/>
            <a:ext cx="4681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Montana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 rot="19500000">
            <a:off x="8490538" y="2840998"/>
            <a:ext cx="40081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Nevada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 rot="19500000">
            <a:off x="8672436" y="2909194"/>
            <a:ext cx="6320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605D5C"/>
                </a:solidFill>
                <a:latin typeface="Trebuchet MS"/>
                <a:cs typeface="Trebuchet MS"/>
              </a:rPr>
              <a:t>New</a:t>
            </a:r>
            <a:r>
              <a:rPr sz="900" spc="25" dirty="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Mexico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6" name="object 126"/>
          <p:cNvSpPr txBox="1"/>
          <p:nvPr/>
        </p:nvSpPr>
        <p:spPr>
          <a:xfrm rot="19500000">
            <a:off x="9279862" y="2841308"/>
            <a:ext cx="40142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Oregon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 rot="19500000">
            <a:off x="9801849" y="2799874"/>
            <a:ext cx="26642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605D5C"/>
                </a:solidFill>
                <a:latin typeface="Trebuchet MS"/>
                <a:cs typeface="Trebuchet MS"/>
              </a:rPr>
              <a:t>Utah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 rot="19500000">
            <a:off x="9873770" y="2904142"/>
            <a:ext cx="6146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Washington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 rot="19500000">
            <a:off x="10373660" y="2870722"/>
            <a:ext cx="5008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Trebuchet MS"/>
                <a:cs typeface="Trebuchet MS"/>
              </a:rPr>
              <a:t>Wyoming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785559" y="1476374"/>
            <a:ext cx="4262120" cy="1228725"/>
          </a:xfrm>
          <a:custGeom>
            <a:avLst/>
            <a:gdLst/>
            <a:ahLst/>
            <a:cxnLst/>
            <a:rect l="l" t="t" r="r" b="b"/>
            <a:pathLst>
              <a:path w="4262120" h="1228725">
                <a:moveTo>
                  <a:pt x="310730" y="0"/>
                </a:moveTo>
                <a:lnTo>
                  <a:pt x="0" y="0"/>
                </a:lnTo>
                <a:lnTo>
                  <a:pt x="0" y="1228725"/>
                </a:lnTo>
                <a:lnTo>
                  <a:pt x="310730" y="1228725"/>
                </a:lnTo>
                <a:lnTo>
                  <a:pt x="310730" y="0"/>
                </a:lnTo>
                <a:close/>
              </a:path>
              <a:path w="4262120" h="1228725">
                <a:moveTo>
                  <a:pt x="705853" y="0"/>
                </a:moveTo>
                <a:lnTo>
                  <a:pt x="395122" y="0"/>
                </a:lnTo>
                <a:lnTo>
                  <a:pt x="395122" y="1228725"/>
                </a:lnTo>
                <a:lnTo>
                  <a:pt x="705853" y="1228725"/>
                </a:lnTo>
                <a:lnTo>
                  <a:pt x="705853" y="0"/>
                </a:lnTo>
                <a:close/>
              </a:path>
              <a:path w="4262120" h="1228725">
                <a:moveTo>
                  <a:pt x="1100975" y="0"/>
                </a:moveTo>
                <a:lnTo>
                  <a:pt x="790244" y="0"/>
                </a:lnTo>
                <a:lnTo>
                  <a:pt x="790244" y="1228725"/>
                </a:lnTo>
                <a:lnTo>
                  <a:pt x="1100975" y="1228725"/>
                </a:lnTo>
                <a:lnTo>
                  <a:pt x="1100975" y="0"/>
                </a:lnTo>
                <a:close/>
              </a:path>
              <a:path w="4262120" h="1228725">
                <a:moveTo>
                  <a:pt x="1496098" y="0"/>
                </a:moveTo>
                <a:lnTo>
                  <a:pt x="1185354" y="0"/>
                </a:lnTo>
                <a:lnTo>
                  <a:pt x="1185354" y="1228725"/>
                </a:lnTo>
                <a:lnTo>
                  <a:pt x="1496098" y="1228725"/>
                </a:lnTo>
                <a:lnTo>
                  <a:pt x="1496098" y="0"/>
                </a:lnTo>
                <a:close/>
              </a:path>
              <a:path w="4262120" h="1228725">
                <a:moveTo>
                  <a:pt x="1891220" y="0"/>
                </a:moveTo>
                <a:lnTo>
                  <a:pt x="1580489" y="0"/>
                </a:lnTo>
                <a:lnTo>
                  <a:pt x="1580489" y="1228725"/>
                </a:lnTo>
                <a:lnTo>
                  <a:pt x="1891220" y="1228725"/>
                </a:lnTo>
                <a:lnTo>
                  <a:pt x="1891220" y="0"/>
                </a:lnTo>
                <a:close/>
              </a:path>
              <a:path w="4262120" h="1228725">
                <a:moveTo>
                  <a:pt x="2286355" y="0"/>
                </a:moveTo>
                <a:lnTo>
                  <a:pt x="1975612" y="0"/>
                </a:lnTo>
                <a:lnTo>
                  <a:pt x="1975612" y="1228725"/>
                </a:lnTo>
                <a:lnTo>
                  <a:pt x="2286355" y="1228725"/>
                </a:lnTo>
                <a:lnTo>
                  <a:pt x="2286355" y="0"/>
                </a:lnTo>
                <a:close/>
              </a:path>
              <a:path w="4262120" h="1228725">
                <a:moveTo>
                  <a:pt x="2681478" y="0"/>
                </a:moveTo>
                <a:lnTo>
                  <a:pt x="2370734" y="0"/>
                </a:lnTo>
                <a:lnTo>
                  <a:pt x="2370734" y="1228725"/>
                </a:lnTo>
                <a:lnTo>
                  <a:pt x="2681478" y="1228725"/>
                </a:lnTo>
                <a:lnTo>
                  <a:pt x="2681478" y="0"/>
                </a:lnTo>
                <a:close/>
              </a:path>
              <a:path w="4262120" h="1228725">
                <a:moveTo>
                  <a:pt x="3076587" y="0"/>
                </a:moveTo>
                <a:lnTo>
                  <a:pt x="2765856" y="0"/>
                </a:lnTo>
                <a:lnTo>
                  <a:pt x="2765856" y="1228725"/>
                </a:lnTo>
                <a:lnTo>
                  <a:pt x="3076587" y="1228725"/>
                </a:lnTo>
                <a:lnTo>
                  <a:pt x="3076587" y="0"/>
                </a:lnTo>
                <a:close/>
              </a:path>
              <a:path w="4262120" h="1228725">
                <a:moveTo>
                  <a:pt x="3471722" y="0"/>
                </a:moveTo>
                <a:lnTo>
                  <a:pt x="3160979" y="0"/>
                </a:lnTo>
                <a:lnTo>
                  <a:pt x="3160979" y="1228725"/>
                </a:lnTo>
                <a:lnTo>
                  <a:pt x="3471722" y="1228725"/>
                </a:lnTo>
                <a:lnTo>
                  <a:pt x="3471722" y="0"/>
                </a:lnTo>
                <a:close/>
              </a:path>
              <a:path w="4262120" h="1228725">
                <a:moveTo>
                  <a:pt x="3866845" y="0"/>
                </a:moveTo>
                <a:lnTo>
                  <a:pt x="3556101" y="0"/>
                </a:lnTo>
                <a:lnTo>
                  <a:pt x="3556101" y="1228725"/>
                </a:lnTo>
                <a:lnTo>
                  <a:pt x="3866845" y="1228725"/>
                </a:lnTo>
                <a:lnTo>
                  <a:pt x="3866845" y="0"/>
                </a:lnTo>
                <a:close/>
              </a:path>
              <a:path w="4262120" h="1228725">
                <a:moveTo>
                  <a:pt x="4261967" y="0"/>
                </a:moveTo>
                <a:lnTo>
                  <a:pt x="3951224" y="0"/>
                </a:lnTo>
                <a:lnTo>
                  <a:pt x="3951224" y="1228725"/>
                </a:lnTo>
                <a:lnTo>
                  <a:pt x="4261967" y="1228725"/>
                </a:lnTo>
                <a:lnTo>
                  <a:pt x="4261967" y="0"/>
                </a:lnTo>
                <a:close/>
              </a:path>
            </a:pathLst>
          </a:custGeom>
          <a:solidFill>
            <a:srgbClr val="814F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DCC-874A-5CA7-4817-9F11DF12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304800"/>
            <a:ext cx="10709275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</a:t>
            </a:r>
            <a:r>
              <a:rPr lang="en-US" sz="2000" b="1" dirty="0">
                <a:highlight>
                  <a:srgbClr val="FF0000"/>
                </a:highlight>
              </a:rPr>
              <a:t>PRODUCT</a:t>
            </a:r>
            <a:r>
              <a:rPr lang="en-US" b="1" dirty="0">
                <a:highlight>
                  <a:srgbClr val="FF0000"/>
                </a:highlight>
              </a:rPr>
              <a:t> </a:t>
            </a:r>
            <a:r>
              <a:rPr lang="en-US" sz="2000" b="1" dirty="0">
                <a:highlight>
                  <a:srgbClr val="FF0000"/>
                </a:highlight>
              </a:rPr>
              <a:t>PROFILING</a:t>
            </a:r>
            <a:r>
              <a:rPr lang="en-US" b="1" dirty="0">
                <a:highlight>
                  <a:srgbClr val="FF0000"/>
                </a:highlight>
              </a:rPr>
              <a:t> </a:t>
            </a:r>
            <a:r>
              <a:rPr lang="en-US" sz="2000" b="1" dirty="0">
                <a:highlight>
                  <a:srgbClr val="FF0000"/>
                </a:highlight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02D0-0FD7-4027-0777-4DD6F639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11559540" cy="10636056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SUM OF SALES ACROSS CATEGORY</a:t>
            </a:r>
            <a:r>
              <a:rPr lang="en-US" dirty="0"/>
              <a:t>:</a:t>
            </a:r>
          </a:p>
          <a:p>
            <a:r>
              <a:rPr lang="en-US" dirty="0"/>
              <a:t>      1.) TOP 5 CATEGORY – CHAIRS,PHONES,TABLES,ACCESSORIES,BINDERS.</a:t>
            </a:r>
          </a:p>
          <a:p>
            <a:r>
              <a:rPr lang="en-US" dirty="0"/>
              <a:t>     2.) BOTTOM 5 CATEGORY- ART,SUPPLIERS,LABELS,ENVELOPS,FASTERNERS.</a:t>
            </a:r>
          </a:p>
          <a:p>
            <a:r>
              <a:rPr lang="en-US" dirty="0">
                <a:highlight>
                  <a:srgbClr val="00FF00"/>
                </a:highlight>
              </a:rPr>
              <a:t>SWOT ANALYSIS</a:t>
            </a:r>
            <a:r>
              <a:rPr lang="en-US" dirty="0"/>
              <a:t>:</a:t>
            </a:r>
          </a:p>
          <a:p>
            <a:r>
              <a:rPr lang="en-US" dirty="0"/>
              <a:t>      SUM OF SALES IS DECREASING CONTIONUSLY ACROSS CATEGORY</a:t>
            </a:r>
          </a:p>
          <a:p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SUM OF SALES ACROSS STATES</a:t>
            </a:r>
            <a:r>
              <a:rPr lang="en-US" dirty="0"/>
              <a:t>:</a:t>
            </a:r>
          </a:p>
          <a:p>
            <a:r>
              <a:rPr lang="en-US" dirty="0"/>
              <a:t>       1.) SUM OF SALES ACROSS STATES IS LINEAR AND EQUAL VERTICAL BAR CHART.</a:t>
            </a:r>
          </a:p>
          <a:p>
            <a:r>
              <a:rPr lang="en-US" dirty="0">
                <a:solidFill>
                  <a:schemeClr val="bg1"/>
                </a:solidFill>
              </a:rPr>
              <a:t>      1SSs</a:t>
            </a:r>
          </a:p>
          <a:p>
            <a:r>
              <a:rPr lang="en-US" dirty="0">
                <a:solidFill>
                  <a:schemeClr val="bg1"/>
                </a:solidFill>
              </a:rPr>
              <a:t>FASTENERS,ENVELOPS,SUPPLIERS,LABELS,ART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2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2401</Words>
  <Application>Microsoft Office PowerPoint</Application>
  <PresentationFormat>Custom</PresentationFormat>
  <Paragraphs>919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                                  FINANCIAL HEALTH ANALYSIS</vt:lpstr>
      <vt:lpstr>                                                              FINANCIAL HEALTH ANALYSIS</vt:lpstr>
      <vt:lpstr>PowerPoint Presentation</vt:lpstr>
      <vt:lpstr>PowerPoint Presentation</vt:lpstr>
      <vt:lpstr>                            PRODUCT PROFILING ANALYSIS</vt:lpstr>
      <vt:lpstr>PowerPoint Presentation</vt:lpstr>
      <vt:lpstr>Count of City by Customer Name</vt:lpstr>
      <vt:lpstr>PowerPoint Presentation</vt:lpstr>
      <vt:lpstr>                                                    CUSTOMER PORTFOLIO -PATTERNS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Infant Collin</cp:lastModifiedBy>
  <cp:revision>15</cp:revision>
  <dcterms:created xsi:type="dcterms:W3CDTF">2024-01-06T07:19:26Z</dcterms:created>
  <dcterms:modified xsi:type="dcterms:W3CDTF">2024-01-09T06:45:21Z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2024-01-06T00:00:00Z</vt:filetime>
  </property>
  <property fmtid="{D5CDD505-2E9C-101B-9397-08002B2CF9AE}" pid="3" name="Creator">
    <vt:lpwstr>PDFium</vt:lpwstr>
  </property>
  <property fmtid="{D5CDD505-2E9C-101B-9397-08002B2CF9AE}" pid="4" name="LastSaved">
    <vt:filetime>2024-01-06T00:00:00Z</vt:filetime>
  </property>
  <property fmtid="{D5CDD505-2E9C-101B-9397-08002B2CF9AE}" pid="5" name="Producer">
    <vt:lpwstr>3-Heights(TM) PDF Security Shell 4.8.25.2 (http://www.pdf-tools.com)</vt:lpwstr>
  </property>
</Properties>
</file>