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ns Ayidan" userId="9df6c2aa-c6a8-48b7-9fb4-b95e2a805b3e" providerId="ADAL" clId="{4C7467ED-C767-449C-9F1E-028E8B2F8903}"/>
    <pc:docChg chg="modSld">
      <pc:chgData name="Collins Ayidan" userId="9df6c2aa-c6a8-48b7-9fb4-b95e2a805b3e" providerId="ADAL" clId="{4C7467ED-C767-449C-9F1E-028E8B2F8903}" dt="2024-09-13T07:25:02.420" v="35" actId="20577"/>
      <pc:docMkLst>
        <pc:docMk/>
      </pc:docMkLst>
      <pc:sldChg chg="modSp mod">
        <pc:chgData name="Collins Ayidan" userId="9df6c2aa-c6a8-48b7-9fb4-b95e2a805b3e" providerId="ADAL" clId="{4C7467ED-C767-449C-9F1E-028E8B2F8903}" dt="2024-09-13T07:25:02.420" v="35" actId="20577"/>
        <pc:sldMkLst>
          <pc:docMk/>
          <pc:sldMk cId="2350392833" sldId="256"/>
        </pc:sldMkLst>
        <pc:spChg chg="mod">
          <ac:chgData name="Collins Ayidan" userId="9df6c2aa-c6a8-48b7-9fb4-b95e2a805b3e" providerId="ADAL" clId="{4C7467ED-C767-449C-9F1E-028E8B2F8903}" dt="2024-09-13T07:25:02.420" v="35" actId="20577"/>
          <ac:spMkLst>
            <pc:docMk/>
            <pc:sldMk cId="2350392833" sldId="256"/>
            <ac:spMk id="3" creationId="{63BBABD0-39C9-2764-EE9C-43A6D5E60CB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4821F-10E7-49E0-A849-5E2C9F73B2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30A8859-D0E3-46AE-996E-D64913AE8294}">
      <dgm:prSet/>
      <dgm:spPr/>
      <dgm:t>
        <a:bodyPr/>
        <a:lstStyle/>
        <a:p>
          <a:r>
            <a:rPr lang="en-US" b="1"/>
            <a:t>Influential Factors</a:t>
          </a:r>
          <a:r>
            <a:rPr lang="en-US"/>
            <a:t>: Building characteristics, household composition, appliance usage patterns, and environmental conditions (e.g., temperature, humidity, wind speed)</a:t>
          </a:r>
        </a:p>
      </dgm:t>
    </dgm:pt>
    <dgm:pt modelId="{02E37974-DD1B-408A-B46D-DD5B55C00846}" type="parTrans" cxnId="{56ADF7D5-BAFC-4F51-A3D9-829530A82602}">
      <dgm:prSet/>
      <dgm:spPr/>
      <dgm:t>
        <a:bodyPr/>
        <a:lstStyle/>
        <a:p>
          <a:endParaRPr lang="en-US"/>
        </a:p>
      </dgm:t>
    </dgm:pt>
    <dgm:pt modelId="{CFA4B124-44AA-48AD-9CFC-7EC6B2241291}" type="sibTrans" cxnId="{56ADF7D5-BAFC-4F51-A3D9-829530A82602}">
      <dgm:prSet/>
      <dgm:spPr/>
      <dgm:t>
        <a:bodyPr/>
        <a:lstStyle/>
        <a:p>
          <a:endParaRPr lang="en-US"/>
        </a:p>
      </dgm:t>
    </dgm:pt>
    <dgm:pt modelId="{DFBDF23B-3BF6-4F6F-9800-9461CCB79661}">
      <dgm:prSet/>
      <dgm:spPr/>
      <dgm:t>
        <a:bodyPr/>
        <a:lstStyle/>
        <a:p>
          <a:r>
            <a:rPr lang="en-US" b="1"/>
            <a:t>Machine Learning Models</a:t>
          </a:r>
          <a:r>
            <a:rPr lang="en-US"/>
            <a:t>: Random Forest, Gradient Boosting Machines (GBM), Support Vector Regression (SVR), and Neural Networks (NN) are effective in predicting energy use.</a:t>
          </a:r>
        </a:p>
      </dgm:t>
    </dgm:pt>
    <dgm:pt modelId="{74564CAF-E4F4-40E3-ACF7-534F7C27E6D0}" type="parTrans" cxnId="{E0392B09-C991-4785-949D-8FE374BCFFEA}">
      <dgm:prSet/>
      <dgm:spPr/>
      <dgm:t>
        <a:bodyPr/>
        <a:lstStyle/>
        <a:p>
          <a:endParaRPr lang="en-US"/>
        </a:p>
      </dgm:t>
    </dgm:pt>
    <dgm:pt modelId="{779E071D-F279-489F-9B97-ADFDA8E3825F}" type="sibTrans" cxnId="{E0392B09-C991-4785-949D-8FE374BCFFEA}">
      <dgm:prSet/>
      <dgm:spPr/>
      <dgm:t>
        <a:bodyPr/>
        <a:lstStyle/>
        <a:p>
          <a:endParaRPr lang="en-US"/>
        </a:p>
      </dgm:t>
    </dgm:pt>
    <dgm:pt modelId="{B076480C-A030-47D4-9196-0728EBEC1AA0}">
      <dgm:prSet/>
      <dgm:spPr/>
      <dgm:t>
        <a:bodyPr/>
        <a:lstStyle/>
        <a:p>
          <a:r>
            <a:rPr lang="en-US" b="1"/>
            <a:t>Optimization Techniques</a:t>
          </a:r>
          <a:r>
            <a:rPr lang="en-US"/>
            <a:t>: This study uses HalvingRandomSearchCV, chosen due to the success of RandomSearchCV in the literature, for tuning hyperparameters.</a:t>
          </a:r>
        </a:p>
      </dgm:t>
    </dgm:pt>
    <dgm:pt modelId="{5D57A34C-C5E3-4DD1-9C06-2717AABA3D1F}" type="parTrans" cxnId="{64BDA81A-CC45-415E-BF1D-DE1DA7BCCC58}">
      <dgm:prSet/>
      <dgm:spPr/>
      <dgm:t>
        <a:bodyPr/>
        <a:lstStyle/>
        <a:p>
          <a:endParaRPr lang="en-US"/>
        </a:p>
      </dgm:t>
    </dgm:pt>
    <dgm:pt modelId="{C700302B-8C94-4CE2-841E-5B80CEB6010B}" type="sibTrans" cxnId="{64BDA81A-CC45-415E-BF1D-DE1DA7BCCC58}">
      <dgm:prSet/>
      <dgm:spPr/>
      <dgm:t>
        <a:bodyPr/>
        <a:lstStyle/>
        <a:p>
          <a:endParaRPr lang="en-US"/>
        </a:p>
      </dgm:t>
    </dgm:pt>
    <dgm:pt modelId="{8805DAF8-DF57-471F-8C98-356C878D86CC}">
      <dgm:prSet/>
      <dgm:spPr/>
      <dgm:t>
        <a:bodyPr/>
        <a:lstStyle/>
        <a:p>
          <a:r>
            <a:rPr lang="en-US" b="1"/>
            <a:t>Evaluation Metrics</a:t>
          </a:r>
          <a:r>
            <a:rPr lang="en-US"/>
            <a:t>: Common metrics for assessing model performance include RMSE, MAE, R², and MAPE.</a:t>
          </a:r>
        </a:p>
      </dgm:t>
    </dgm:pt>
    <dgm:pt modelId="{08B4E66D-7CE6-4308-9476-64DDCDC4276B}" type="parTrans" cxnId="{C0BC1E64-DB3A-44C1-A061-10AB033FBD6E}">
      <dgm:prSet/>
      <dgm:spPr/>
      <dgm:t>
        <a:bodyPr/>
        <a:lstStyle/>
        <a:p>
          <a:endParaRPr lang="en-US"/>
        </a:p>
      </dgm:t>
    </dgm:pt>
    <dgm:pt modelId="{0F4268E2-1885-4E6B-A603-2E470280C777}" type="sibTrans" cxnId="{C0BC1E64-DB3A-44C1-A061-10AB033FBD6E}">
      <dgm:prSet/>
      <dgm:spPr/>
      <dgm:t>
        <a:bodyPr/>
        <a:lstStyle/>
        <a:p>
          <a:endParaRPr lang="en-US"/>
        </a:p>
      </dgm:t>
    </dgm:pt>
    <dgm:pt modelId="{96BDEECB-3451-4379-A6F4-783C222164C7}" type="pres">
      <dgm:prSet presAssocID="{EAA4821F-10E7-49E0-A849-5E2C9F73B2E2}" presName="root" presStyleCnt="0">
        <dgm:presLayoutVars>
          <dgm:dir/>
          <dgm:resizeHandles val="exact"/>
        </dgm:presLayoutVars>
      </dgm:prSet>
      <dgm:spPr/>
    </dgm:pt>
    <dgm:pt modelId="{3359F288-3CF3-4825-8ABE-34A89D8118B8}" type="pres">
      <dgm:prSet presAssocID="{430A8859-D0E3-46AE-996E-D64913AE8294}" presName="compNode" presStyleCnt="0"/>
      <dgm:spPr/>
    </dgm:pt>
    <dgm:pt modelId="{CCB4B65C-A59D-4D89-902E-CB5CB66E8190}" type="pres">
      <dgm:prSet presAssocID="{430A8859-D0E3-46AE-996E-D64913AE8294}" presName="bgRect" presStyleLbl="bgShp" presStyleIdx="0" presStyleCnt="4"/>
      <dgm:spPr/>
    </dgm:pt>
    <dgm:pt modelId="{45C7EAF8-C1BF-4121-884C-12500A4329BC}" type="pres">
      <dgm:prSet presAssocID="{430A8859-D0E3-46AE-996E-D64913AE82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18A64B50-2F67-48A5-84BE-87C682045AB9}" type="pres">
      <dgm:prSet presAssocID="{430A8859-D0E3-46AE-996E-D64913AE8294}" presName="spaceRect" presStyleCnt="0"/>
      <dgm:spPr/>
    </dgm:pt>
    <dgm:pt modelId="{2AD58521-1984-4C13-A5A3-122AE948CE8D}" type="pres">
      <dgm:prSet presAssocID="{430A8859-D0E3-46AE-996E-D64913AE8294}" presName="parTx" presStyleLbl="revTx" presStyleIdx="0" presStyleCnt="4">
        <dgm:presLayoutVars>
          <dgm:chMax val="0"/>
          <dgm:chPref val="0"/>
        </dgm:presLayoutVars>
      </dgm:prSet>
      <dgm:spPr/>
    </dgm:pt>
    <dgm:pt modelId="{D9C5E3B0-2ECA-48DD-8CB5-AEFFE4ABC4BA}" type="pres">
      <dgm:prSet presAssocID="{CFA4B124-44AA-48AD-9CFC-7EC6B2241291}" presName="sibTrans" presStyleCnt="0"/>
      <dgm:spPr/>
    </dgm:pt>
    <dgm:pt modelId="{617ADA85-CFAD-4DDF-B0CA-B603CB1C66B8}" type="pres">
      <dgm:prSet presAssocID="{DFBDF23B-3BF6-4F6F-9800-9461CCB79661}" presName="compNode" presStyleCnt="0"/>
      <dgm:spPr/>
    </dgm:pt>
    <dgm:pt modelId="{9983E0C9-7D5B-4116-806C-313D61B91D85}" type="pres">
      <dgm:prSet presAssocID="{DFBDF23B-3BF6-4F6F-9800-9461CCB79661}" presName="bgRect" presStyleLbl="bgShp" presStyleIdx="1" presStyleCnt="4"/>
      <dgm:spPr/>
    </dgm:pt>
    <dgm:pt modelId="{0BAFD0D4-DEC9-438C-82F6-97424BB4C406}" type="pres">
      <dgm:prSet presAssocID="{DFBDF23B-3BF6-4F6F-9800-9461CCB796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CF170F0-B8FC-43F3-AFA2-2BA5F725CB4F}" type="pres">
      <dgm:prSet presAssocID="{DFBDF23B-3BF6-4F6F-9800-9461CCB79661}" presName="spaceRect" presStyleCnt="0"/>
      <dgm:spPr/>
    </dgm:pt>
    <dgm:pt modelId="{EEE08372-C60C-4EE5-84F8-9520EDA8335E}" type="pres">
      <dgm:prSet presAssocID="{DFBDF23B-3BF6-4F6F-9800-9461CCB79661}" presName="parTx" presStyleLbl="revTx" presStyleIdx="1" presStyleCnt="4">
        <dgm:presLayoutVars>
          <dgm:chMax val="0"/>
          <dgm:chPref val="0"/>
        </dgm:presLayoutVars>
      </dgm:prSet>
      <dgm:spPr/>
    </dgm:pt>
    <dgm:pt modelId="{94160799-8D7F-4C0B-8560-B2DBBC4FDC93}" type="pres">
      <dgm:prSet presAssocID="{779E071D-F279-489F-9B97-ADFDA8E3825F}" presName="sibTrans" presStyleCnt="0"/>
      <dgm:spPr/>
    </dgm:pt>
    <dgm:pt modelId="{5A707213-8AAA-4441-A40A-AD00C2C1F35C}" type="pres">
      <dgm:prSet presAssocID="{B076480C-A030-47D4-9196-0728EBEC1AA0}" presName="compNode" presStyleCnt="0"/>
      <dgm:spPr/>
    </dgm:pt>
    <dgm:pt modelId="{732AD46F-B9D2-488C-9DC3-3B00B6F894DE}" type="pres">
      <dgm:prSet presAssocID="{B076480C-A030-47D4-9196-0728EBEC1AA0}" presName="bgRect" presStyleLbl="bgShp" presStyleIdx="2" presStyleCnt="4"/>
      <dgm:spPr/>
    </dgm:pt>
    <dgm:pt modelId="{4D36464A-05CE-427C-A7C8-75ECD6648B32}" type="pres">
      <dgm:prSet presAssocID="{B076480C-A030-47D4-9196-0728EBEC1A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9A7AE1B-66BC-4633-90F1-D180306F5E5E}" type="pres">
      <dgm:prSet presAssocID="{B076480C-A030-47D4-9196-0728EBEC1AA0}" presName="spaceRect" presStyleCnt="0"/>
      <dgm:spPr/>
    </dgm:pt>
    <dgm:pt modelId="{98E81019-5BCD-48ED-B32A-423D53E9AA51}" type="pres">
      <dgm:prSet presAssocID="{B076480C-A030-47D4-9196-0728EBEC1AA0}" presName="parTx" presStyleLbl="revTx" presStyleIdx="2" presStyleCnt="4">
        <dgm:presLayoutVars>
          <dgm:chMax val="0"/>
          <dgm:chPref val="0"/>
        </dgm:presLayoutVars>
      </dgm:prSet>
      <dgm:spPr/>
    </dgm:pt>
    <dgm:pt modelId="{D5FAC016-EC2F-47E7-971D-0FD8F15ACDDE}" type="pres">
      <dgm:prSet presAssocID="{C700302B-8C94-4CE2-841E-5B80CEB6010B}" presName="sibTrans" presStyleCnt="0"/>
      <dgm:spPr/>
    </dgm:pt>
    <dgm:pt modelId="{BF096CC9-9C68-4367-813C-48A0F681E00F}" type="pres">
      <dgm:prSet presAssocID="{8805DAF8-DF57-471F-8C98-356C878D86CC}" presName="compNode" presStyleCnt="0"/>
      <dgm:spPr/>
    </dgm:pt>
    <dgm:pt modelId="{4A3F0355-2B0E-46EF-B191-EAE27D9917A4}" type="pres">
      <dgm:prSet presAssocID="{8805DAF8-DF57-471F-8C98-356C878D86CC}" presName="bgRect" presStyleLbl="bgShp" presStyleIdx="3" presStyleCnt="4"/>
      <dgm:spPr/>
    </dgm:pt>
    <dgm:pt modelId="{34D178DB-5CB9-4DEB-8EC3-BECBFC092EF5}" type="pres">
      <dgm:prSet presAssocID="{8805DAF8-DF57-471F-8C98-356C878D86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9260B26-02E8-49C9-B118-94FDAA52CD12}" type="pres">
      <dgm:prSet presAssocID="{8805DAF8-DF57-471F-8C98-356C878D86CC}" presName="spaceRect" presStyleCnt="0"/>
      <dgm:spPr/>
    </dgm:pt>
    <dgm:pt modelId="{28A41170-C94D-4955-A389-2A1882E92AF4}" type="pres">
      <dgm:prSet presAssocID="{8805DAF8-DF57-471F-8C98-356C878D86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392B09-C991-4785-949D-8FE374BCFFEA}" srcId="{EAA4821F-10E7-49E0-A849-5E2C9F73B2E2}" destId="{DFBDF23B-3BF6-4F6F-9800-9461CCB79661}" srcOrd="1" destOrd="0" parTransId="{74564CAF-E4F4-40E3-ACF7-534F7C27E6D0}" sibTransId="{779E071D-F279-489F-9B97-ADFDA8E3825F}"/>
    <dgm:cxn modelId="{4F51E50D-93AF-4672-B938-64818546068B}" type="presOf" srcId="{B076480C-A030-47D4-9196-0728EBEC1AA0}" destId="{98E81019-5BCD-48ED-B32A-423D53E9AA51}" srcOrd="0" destOrd="0" presId="urn:microsoft.com/office/officeart/2018/2/layout/IconVerticalSolidList"/>
    <dgm:cxn modelId="{64BDA81A-CC45-415E-BF1D-DE1DA7BCCC58}" srcId="{EAA4821F-10E7-49E0-A849-5E2C9F73B2E2}" destId="{B076480C-A030-47D4-9196-0728EBEC1AA0}" srcOrd="2" destOrd="0" parTransId="{5D57A34C-C5E3-4DD1-9C06-2717AABA3D1F}" sibTransId="{C700302B-8C94-4CE2-841E-5B80CEB6010B}"/>
    <dgm:cxn modelId="{C0BC1E64-DB3A-44C1-A061-10AB033FBD6E}" srcId="{EAA4821F-10E7-49E0-A849-5E2C9F73B2E2}" destId="{8805DAF8-DF57-471F-8C98-356C878D86CC}" srcOrd="3" destOrd="0" parTransId="{08B4E66D-7CE6-4308-9476-64DDCDC4276B}" sibTransId="{0F4268E2-1885-4E6B-A603-2E470280C777}"/>
    <dgm:cxn modelId="{A5FC066C-AC74-4CDD-8EB4-C1AA3D2783E4}" type="presOf" srcId="{DFBDF23B-3BF6-4F6F-9800-9461CCB79661}" destId="{EEE08372-C60C-4EE5-84F8-9520EDA8335E}" srcOrd="0" destOrd="0" presId="urn:microsoft.com/office/officeart/2018/2/layout/IconVerticalSolidList"/>
    <dgm:cxn modelId="{762F537E-0F83-4B38-8236-398CB8C8E1E0}" type="presOf" srcId="{430A8859-D0E3-46AE-996E-D64913AE8294}" destId="{2AD58521-1984-4C13-A5A3-122AE948CE8D}" srcOrd="0" destOrd="0" presId="urn:microsoft.com/office/officeart/2018/2/layout/IconVerticalSolidList"/>
    <dgm:cxn modelId="{90E5D09A-31E2-4324-AFF1-03FF85EE0586}" type="presOf" srcId="{8805DAF8-DF57-471F-8C98-356C878D86CC}" destId="{28A41170-C94D-4955-A389-2A1882E92AF4}" srcOrd="0" destOrd="0" presId="urn:microsoft.com/office/officeart/2018/2/layout/IconVerticalSolidList"/>
    <dgm:cxn modelId="{FA4632AA-F9B9-4500-9E33-0A3A97884508}" type="presOf" srcId="{EAA4821F-10E7-49E0-A849-5E2C9F73B2E2}" destId="{96BDEECB-3451-4379-A6F4-783C222164C7}" srcOrd="0" destOrd="0" presId="urn:microsoft.com/office/officeart/2018/2/layout/IconVerticalSolidList"/>
    <dgm:cxn modelId="{56ADF7D5-BAFC-4F51-A3D9-829530A82602}" srcId="{EAA4821F-10E7-49E0-A849-5E2C9F73B2E2}" destId="{430A8859-D0E3-46AE-996E-D64913AE8294}" srcOrd="0" destOrd="0" parTransId="{02E37974-DD1B-408A-B46D-DD5B55C00846}" sibTransId="{CFA4B124-44AA-48AD-9CFC-7EC6B2241291}"/>
    <dgm:cxn modelId="{AF7FDAF3-0FEC-4F6B-88E8-C4422023445D}" type="presParOf" srcId="{96BDEECB-3451-4379-A6F4-783C222164C7}" destId="{3359F288-3CF3-4825-8ABE-34A89D8118B8}" srcOrd="0" destOrd="0" presId="urn:microsoft.com/office/officeart/2018/2/layout/IconVerticalSolidList"/>
    <dgm:cxn modelId="{7BFD9C61-5A26-478E-B184-A655CD400CE9}" type="presParOf" srcId="{3359F288-3CF3-4825-8ABE-34A89D8118B8}" destId="{CCB4B65C-A59D-4D89-902E-CB5CB66E8190}" srcOrd="0" destOrd="0" presId="urn:microsoft.com/office/officeart/2018/2/layout/IconVerticalSolidList"/>
    <dgm:cxn modelId="{17B28373-B179-4EE4-924E-1DDDA5BCE6E8}" type="presParOf" srcId="{3359F288-3CF3-4825-8ABE-34A89D8118B8}" destId="{45C7EAF8-C1BF-4121-884C-12500A4329BC}" srcOrd="1" destOrd="0" presId="urn:microsoft.com/office/officeart/2018/2/layout/IconVerticalSolidList"/>
    <dgm:cxn modelId="{ECBAF977-0747-4510-82B4-4A1118D3DD79}" type="presParOf" srcId="{3359F288-3CF3-4825-8ABE-34A89D8118B8}" destId="{18A64B50-2F67-48A5-84BE-87C682045AB9}" srcOrd="2" destOrd="0" presId="urn:microsoft.com/office/officeart/2018/2/layout/IconVerticalSolidList"/>
    <dgm:cxn modelId="{50D554B6-E6FE-436E-A943-1574580DE3D3}" type="presParOf" srcId="{3359F288-3CF3-4825-8ABE-34A89D8118B8}" destId="{2AD58521-1984-4C13-A5A3-122AE948CE8D}" srcOrd="3" destOrd="0" presId="urn:microsoft.com/office/officeart/2018/2/layout/IconVerticalSolidList"/>
    <dgm:cxn modelId="{E467EDA6-926D-44C3-8381-15D4F2544184}" type="presParOf" srcId="{96BDEECB-3451-4379-A6F4-783C222164C7}" destId="{D9C5E3B0-2ECA-48DD-8CB5-AEFFE4ABC4BA}" srcOrd="1" destOrd="0" presId="urn:microsoft.com/office/officeart/2018/2/layout/IconVerticalSolidList"/>
    <dgm:cxn modelId="{E06B5D79-7058-4BA6-AC86-6769D803B143}" type="presParOf" srcId="{96BDEECB-3451-4379-A6F4-783C222164C7}" destId="{617ADA85-CFAD-4DDF-B0CA-B603CB1C66B8}" srcOrd="2" destOrd="0" presId="urn:microsoft.com/office/officeart/2018/2/layout/IconVerticalSolidList"/>
    <dgm:cxn modelId="{2E18E9D9-E4F9-45B2-90D1-36CC6A8C3C16}" type="presParOf" srcId="{617ADA85-CFAD-4DDF-B0CA-B603CB1C66B8}" destId="{9983E0C9-7D5B-4116-806C-313D61B91D85}" srcOrd="0" destOrd="0" presId="urn:microsoft.com/office/officeart/2018/2/layout/IconVerticalSolidList"/>
    <dgm:cxn modelId="{40D06170-CDAB-4007-B87B-63E380211E5B}" type="presParOf" srcId="{617ADA85-CFAD-4DDF-B0CA-B603CB1C66B8}" destId="{0BAFD0D4-DEC9-438C-82F6-97424BB4C406}" srcOrd="1" destOrd="0" presId="urn:microsoft.com/office/officeart/2018/2/layout/IconVerticalSolidList"/>
    <dgm:cxn modelId="{FB54AE29-C5AC-4A3B-A44A-D3BBE3211BBC}" type="presParOf" srcId="{617ADA85-CFAD-4DDF-B0CA-B603CB1C66B8}" destId="{1CF170F0-B8FC-43F3-AFA2-2BA5F725CB4F}" srcOrd="2" destOrd="0" presId="urn:microsoft.com/office/officeart/2018/2/layout/IconVerticalSolidList"/>
    <dgm:cxn modelId="{ACB81DED-899F-4D7E-A0DE-EDB812DFA852}" type="presParOf" srcId="{617ADA85-CFAD-4DDF-B0CA-B603CB1C66B8}" destId="{EEE08372-C60C-4EE5-84F8-9520EDA8335E}" srcOrd="3" destOrd="0" presId="urn:microsoft.com/office/officeart/2018/2/layout/IconVerticalSolidList"/>
    <dgm:cxn modelId="{70948210-5B7A-4C31-AC8E-2CCB0AC05260}" type="presParOf" srcId="{96BDEECB-3451-4379-A6F4-783C222164C7}" destId="{94160799-8D7F-4C0B-8560-B2DBBC4FDC93}" srcOrd="3" destOrd="0" presId="urn:microsoft.com/office/officeart/2018/2/layout/IconVerticalSolidList"/>
    <dgm:cxn modelId="{E0C32BEE-5ABC-4DBB-A3A0-E591452A52DC}" type="presParOf" srcId="{96BDEECB-3451-4379-A6F4-783C222164C7}" destId="{5A707213-8AAA-4441-A40A-AD00C2C1F35C}" srcOrd="4" destOrd="0" presId="urn:microsoft.com/office/officeart/2018/2/layout/IconVerticalSolidList"/>
    <dgm:cxn modelId="{16CE1F0D-F8A4-48D3-BF79-69B0F8F700AA}" type="presParOf" srcId="{5A707213-8AAA-4441-A40A-AD00C2C1F35C}" destId="{732AD46F-B9D2-488C-9DC3-3B00B6F894DE}" srcOrd="0" destOrd="0" presId="urn:microsoft.com/office/officeart/2018/2/layout/IconVerticalSolidList"/>
    <dgm:cxn modelId="{B5018D1B-5A3F-48DB-9D1E-B5A9BA023208}" type="presParOf" srcId="{5A707213-8AAA-4441-A40A-AD00C2C1F35C}" destId="{4D36464A-05CE-427C-A7C8-75ECD6648B32}" srcOrd="1" destOrd="0" presId="urn:microsoft.com/office/officeart/2018/2/layout/IconVerticalSolidList"/>
    <dgm:cxn modelId="{ABA38888-608C-4DBF-B20D-F862BF827A9A}" type="presParOf" srcId="{5A707213-8AAA-4441-A40A-AD00C2C1F35C}" destId="{D9A7AE1B-66BC-4633-90F1-D180306F5E5E}" srcOrd="2" destOrd="0" presId="urn:microsoft.com/office/officeart/2018/2/layout/IconVerticalSolidList"/>
    <dgm:cxn modelId="{0E9594EB-B24F-4711-8BFC-56F57057A4A4}" type="presParOf" srcId="{5A707213-8AAA-4441-A40A-AD00C2C1F35C}" destId="{98E81019-5BCD-48ED-B32A-423D53E9AA51}" srcOrd="3" destOrd="0" presId="urn:microsoft.com/office/officeart/2018/2/layout/IconVerticalSolidList"/>
    <dgm:cxn modelId="{B2523067-2429-4D31-BF6F-58904BBB1056}" type="presParOf" srcId="{96BDEECB-3451-4379-A6F4-783C222164C7}" destId="{D5FAC016-EC2F-47E7-971D-0FD8F15ACDDE}" srcOrd="5" destOrd="0" presId="urn:microsoft.com/office/officeart/2018/2/layout/IconVerticalSolidList"/>
    <dgm:cxn modelId="{4E011652-3CF2-4A2C-B9A9-7D6169A0DC38}" type="presParOf" srcId="{96BDEECB-3451-4379-A6F4-783C222164C7}" destId="{BF096CC9-9C68-4367-813C-48A0F681E00F}" srcOrd="6" destOrd="0" presId="urn:microsoft.com/office/officeart/2018/2/layout/IconVerticalSolidList"/>
    <dgm:cxn modelId="{B188B8CB-0FB2-49AD-91BA-F69244888DC1}" type="presParOf" srcId="{BF096CC9-9C68-4367-813C-48A0F681E00F}" destId="{4A3F0355-2B0E-46EF-B191-EAE27D9917A4}" srcOrd="0" destOrd="0" presId="urn:microsoft.com/office/officeart/2018/2/layout/IconVerticalSolidList"/>
    <dgm:cxn modelId="{8C7902A5-D447-4AB8-BF97-47308D318656}" type="presParOf" srcId="{BF096CC9-9C68-4367-813C-48A0F681E00F}" destId="{34D178DB-5CB9-4DEB-8EC3-BECBFC092EF5}" srcOrd="1" destOrd="0" presId="urn:microsoft.com/office/officeart/2018/2/layout/IconVerticalSolidList"/>
    <dgm:cxn modelId="{3053271C-90FA-411B-A75D-8D6DC08255F3}" type="presParOf" srcId="{BF096CC9-9C68-4367-813C-48A0F681E00F}" destId="{59260B26-02E8-49C9-B118-94FDAA52CD12}" srcOrd="2" destOrd="0" presId="urn:microsoft.com/office/officeart/2018/2/layout/IconVerticalSolidList"/>
    <dgm:cxn modelId="{F3A5A6F1-A714-4943-80D2-409D32186900}" type="presParOf" srcId="{BF096CC9-9C68-4367-813C-48A0F681E00F}" destId="{28A41170-C94D-4955-A389-2A1882E92A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9C932-D810-4985-8182-2671C14345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B07B03-27BB-4C0F-9AA6-346DB07B077B}">
      <dgm:prSet/>
      <dgm:spPr/>
      <dgm:t>
        <a:bodyPr/>
        <a:lstStyle/>
        <a:p>
          <a:pPr>
            <a:defRPr cap="all"/>
          </a:pPr>
          <a:r>
            <a:rPr lang="en-US"/>
            <a:t>Data Source: UCI Appliance Energy Prediction dataset.</a:t>
          </a:r>
        </a:p>
      </dgm:t>
    </dgm:pt>
    <dgm:pt modelId="{A09CF9F6-5B02-4F12-8DBE-3DEBF3AB5F4F}" type="parTrans" cxnId="{DF5F12E5-B1AD-4FE8-9E01-EDA88B3EBFA1}">
      <dgm:prSet/>
      <dgm:spPr/>
      <dgm:t>
        <a:bodyPr/>
        <a:lstStyle/>
        <a:p>
          <a:endParaRPr lang="en-US"/>
        </a:p>
      </dgm:t>
    </dgm:pt>
    <dgm:pt modelId="{F23A7990-D637-424F-958E-4604370E7361}" type="sibTrans" cxnId="{DF5F12E5-B1AD-4FE8-9E01-EDA88B3EBFA1}">
      <dgm:prSet/>
      <dgm:spPr/>
      <dgm:t>
        <a:bodyPr/>
        <a:lstStyle/>
        <a:p>
          <a:endParaRPr lang="en-US"/>
        </a:p>
      </dgm:t>
    </dgm:pt>
    <dgm:pt modelId="{ACBD761E-58E4-4E72-BA48-0DA0C361D4A2}">
      <dgm:prSet/>
      <dgm:spPr/>
      <dgm:t>
        <a:bodyPr/>
        <a:lstStyle/>
        <a:p>
          <a:pPr>
            <a:defRPr cap="all"/>
          </a:pPr>
          <a:r>
            <a:rPr lang="en-US"/>
            <a:t>Data Preprocessing: Feature engineering including </a:t>
          </a:r>
          <a:r>
            <a:rPr lang="en-GB"/>
            <a:t>classification of days as weekends or weekdays, specific days of the week, seasons and months.</a:t>
          </a:r>
          <a:endParaRPr lang="en-US"/>
        </a:p>
      </dgm:t>
    </dgm:pt>
    <dgm:pt modelId="{236EC9B5-D2AE-43B6-8095-9FAAF564E650}" type="parTrans" cxnId="{D73FC640-BDC5-4357-91F4-EC6B0EF00846}">
      <dgm:prSet/>
      <dgm:spPr/>
      <dgm:t>
        <a:bodyPr/>
        <a:lstStyle/>
        <a:p>
          <a:endParaRPr lang="en-US"/>
        </a:p>
      </dgm:t>
    </dgm:pt>
    <dgm:pt modelId="{D9ABC0DE-6145-4693-83BC-823A11AEAB15}" type="sibTrans" cxnId="{D73FC640-BDC5-4357-91F4-EC6B0EF00846}">
      <dgm:prSet/>
      <dgm:spPr/>
      <dgm:t>
        <a:bodyPr/>
        <a:lstStyle/>
        <a:p>
          <a:endParaRPr lang="en-US"/>
        </a:p>
      </dgm:t>
    </dgm:pt>
    <dgm:pt modelId="{9AC9B84A-C9D9-4577-B7A3-0D4911A9045B}">
      <dgm:prSet/>
      <dgm:spPr/>
      <dgm:t>
        <a:bodyPr/>
        <a:lstStyle/>
        <a:p>
          <a:pPr>
            <a:defRPr cap="all"/>
          </a:pPr>
          <a:r>
            <a:rPr lang="en-US"/>
            <a:t>Models: 8 machine learning models, including Linear Regression, Support Vector Regression, Random Forest, Decision Tree, Gradient Boosting, XGBoost, Extra Trees, and Neural Networks.</a:t>
          </a:r>
        </a:p>
      </dgm:t>
    </dgm:pt>
    <dgm:pt modelId="{6EE2DDB5-216A-4D22-A167-AF774D71155D}" type="parTrans" cxnId="{EF767739-6594-4913-983B-DA6EF87474E8}">
      <dgm:prSet/>
      <dgm:spPr/>
      <dgm:t>
        <a:bodyPr/>
        <a:lstStyle/>
        <a:p>
          <a:endParaRPr lang="en-US"/>
        </a:p>
      </dgm:t>
    </dgm:pt>
    <dgm:pt modelId="{DCD0C5E4-6452-48F8-A0D3-85941F2C2925}" type="sibTrans" cxnId="{EF767739-6594-4913-983B-DA6EF87474E8}">
      <dgm:prSet/>
      <dgm:spPr/>
      <dgm:t>
        <a:bodyPr/>
        <a:lstStyle/>
        <a:p>
          <a:endParaRPr lang="en-US"/>
        </a:p>
      </dgm:t>
    </dgm:pt>
    <dgm:pt modelId="{A5BAF2B4-6628-4E60-A6F1-A896EB7C5E10}" type="pres">
      <dgm:prSet presAssocID="{89B9C932-D810-4985-8182-2671C1434516}" presName="root" presStyleCnt="0">
        <dgm:presLayoutVars>
          <dgm:dir/>
          <dgm:resizeHandles val="exact"/>
        </dgm:presLayoutVars>
      </dgm:prSet>
      <dgm:spPr/>
    </dgm:pt>
    <dgm:pt modelId="{394DC497-BDCA-4E18-8C75-7E9436FEDAA4}" type="pres">
      <dgm:prSet presAssocID="{A4B07B03-27BB-4C0F-9AA6-346DB07B077B}" presName="compNode" presStyleCnt="0"/>
      <dgm:spPr/>
    </dgm:pt>
    <dgm:pt modelId="{8C4CF2BA-BB69-4D98-829D-D4FC5B1478AA}" type="pres">
      <dgm:prSet presAssocID="{A4B07B03-27BB-4C0F-9AA6-346DB07B077B}" presName="iconBgRect" presStyleLbl="bgShp" presStyleIdx="0" presStyleCnt="3"/>
      <dgm:spPr/>
    </dgm:pt>
    <dgm:pt modelId="{F811BF26-A6CF-4242-B8AC-599B3A807D03}" type="pres">
      <dgm:prSet presAssocID="{A4B07B03-27BB-4C0F-9AA6-346DB07B07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CAC87EC-E4DC-4B94-9DFB-F286593BEF66}" type="pres">
      <dgm:prSet presAssocID="{A4B07B03-27BB-4C0F-9AA6-346DB07B077B}" presName="spaceRect" presStyleCnt="0"/>
      <dgm:spPr/>
    </dgm:pt>
    <dgm:pt modelId="{B1A22BBD-9B65-452C-B166-3F9FFDB2AA02}" type="pres">
      <dgm:prSet presAssocID="{A4B07B03-27BB-4C0F-9AA6-346DB07B077B}" presName="textRect" presStyleLbl="revTx" presStyleIdx="0" presStyleCnt="3">
        <dgm:presLayoutVars>
          <dgm:chMax val="1"/>
          <dgm:chPref val="1"/>
        </dgm:presLayoutVars>
      </dgm:prSet>
      <dgm:spPr/>
    </dgm:pt>
    <dgm:pt modelId="{24C4FD25-B366-4085-8C8A-83767DDFF737}" type="pres">
      <dgm:prSet presAssocID="{F23A7990-D637-424F-958E-4604370E7361}" presName="sibTrans" presStyleCnt="0"/>
      <dgm:spPr/>
    </dgm:pt>
    <dgm:pt modelId="{A49BD883-2BFC-4998-9F7B-831007957554}" type="pres">
      <dgm:prSet presAssocID="{ACBD761E-58E4-4E72-BA48-0DA0C361D4A2}" presName="compNode" presStyleCnt="0"/>
      <dgm:spPr/>
    </dgm:pt>
    <dgm:pt modelId="{04C7F5DC-20BF-4922-AADE-055A62AE9F07}" type="pres">
      <dgm:prSet presAssocID="{ACBD761E-58E4-4E72-BA48-0DA0C361D4A2}" presName="iconBgRect" presStyleLbl="bgShp" presStyleIdx="1" presStyleCnt="3"/>
      <dgm:spPr/>
    </dgm:pt>
    <dgm:pt modelId="{BF659E30-2987-44C1-9236-2E92AAC1AF36}" type="pres">
      <dgm:prSet presAssocID="{ACBD761E-58E4-4E72-BA48-0DA0C361D4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42AFA52F-FC18-458C-A62A-E23A49304D29}" type="pres">
      <dgm:prSet presAssocID="{ACBD761E-58E4-4E72-BA48-0DA0C361D4A2}" presName="spaceRect" presStyleCnt="0"/>
      <dgm:spPr/>
    </dgm:pt>
    <dgm:pt modelId="{CE06D28A-E563-4B64-BA86-1884D0B402C5}" type="pres">
      <dgm:prSet presAssocID="{ACBD761E-58E4-4E72-BA48-0DA0C361D4A2}" presName="textRect" presStyleLbl="revTx" presStyleIdx="1" presStyleCnt="3">
        <dgm:presLayoutVars>
          <dgm:chMax val="1"/>
          <dgm:chPref val="1"/>
        </dgm:presLayoutVars>
      </dgm:prSet>
      <dgm:spPr/>
    </dgm:pt>
    <dgm:pt modelId="{E62AFB82-96AF-4879-BADA-E8E48BAE8897}" type="pres">
      <dgm:prSet presAssocID="{D9ABC0DE-6145-4693-83BC-823A11AEAB15}" presName="sibTrans" presStyleCnt="0"/>
      <dgm:spPr/>
    </dgm:pt>
    <dgm:pt modelId="{79D9E7B0-53CA-4644-8CB0-0B6E723EA56B}" type="pres">
      <dgm:prSet presAssocID="{9AC9B84A-C9D9-4577-B7A3-0D4911A9045B}" presName="compNode" presStyleCnt="0"/>
      <dgm:spPr/>
    </dgm:pt>
    <dgm:pt modelId="{5D5C12E6-6D8F-4C9E-8027-044E5BC26BA4}" type="pres">
      <dgm:prSet presAssocID="{9AC9B84A-C9D9-4577-B7A3-0D4911A9045B}" presName="iconBgRect" presStyleLbl="bgShp" presStyleIdx="2" presStyleCnt="3"/>
      <dgm:spPr/>
    </dgm:pt>
    <dgm:pt modelId="{6024148F-F4D7-4D52-BAAC-23F5819735F5}" type="pres">
      <dgm:prSet presAssocID="{9AC9B84A-C9D9-4577-B7A3-0D4911A904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9FB9C71-CF65-4D2E-91E1-CFCFA129E00F}" type="pres">
      <dgm:prSet presAssocID="{9AC9B84A-C9D9-4577-B7A3-0D4911A9045B}" presName="spaceRect" presStyleCnt="0"/>
      <dgm:spPr/>
    </dgm:pt>
    <dgm:pt modelId="{DA6446C0-A876-453D-AF10-867AA52B0EB7}" type="pres">
      <dgm:prSet presAssocID="{9AC9B84A-C9D9-4577-B7A3-0D4911A904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6E751E-E846-400B-BAB6-0A09AE10C8DC}" type="presOf" srcId="{9AC9B84A-C9D9-4577-B7A3-0D4911A9045B}" destId="{DA6446C0-A876-453D-AF10-867AA52B0EB7}" srcOrd="0" destOrd="0" presId="urn:microsoft.com/office/officeart/2018/5/layout/IconCircleLabelList"/>
    <dgm:cxn modelId="{EF767739-6594-4913-983B-DA6EF87474E8}" srcId="{89B9C932-D810-4985-8182-2671C1434516}" destId="{9AC9B84A-C9D9-4577-B7A3-0D4911A9045B}" srcOrd="2" destOrd="0" parTransId="{6EE2DDB5-216A-4D22-A167-AF774D71155D}" sibTransId="{DCD0C5E4-6452-48F8-A0D3-85941F2C2925}"/>
    <dgm:cxn modelId="{D73FC640-BDC5-4357-91F4-EC6B0EF00846}" srcId="{89B9C932-D810-4985-8182-2671C1434516}" destId="{ACBD761E-58E4-4E72-BA48-0DA0C361D4A2}" srcOrd="1" destOrd="0" parTransId="{236EC9B5-D2AE-43B6-8095-9FAAF564E650}" sibTransId="{D9ABC0DE-6145-4693-83BC-823A11AEAB15}"/>
    <dgm:cxn modelId="{40752042-8CA9-444D-92E2-BEC6656AA6BA}" type="presOf" srcId="{A4B07B03-27BB-4C0F-9AA6-346DB07B077B}" destId="{B1A22BBD-9B65-452C-B166-3F9FFDB2AA02}" srcOrd="0" destOrd="0" presId="urn:microsoft.com/office/officeart/2018/5/layout/IconCircleLabelList"/>
    <dgm:cxn modelId="{540A067F-EB8F-475E-8909-89988107110D}" type="presOf" srcId="{ACBD761E-58E4-4E72-BA48-0DA0C361D4A2}" destId="{CE06D28A-E563-4B64-BA86-1884D0B402C5}" srcOrd="0" destOrd="0" presId="urn:microsoft.com/office/officeart/2018/5/layout/IconCircleLabelList"/>
    <dgm:cxn modelId="{DF5F12E5-B1AD-4FE8-9E01-EDA88B3EBFA1}" srcId="{89B9C932-D810-4985-8182-2671C1434516}" destId="{A4B07B03-27BB-4C0F-9AA6-346DB07B077B}" srcOrd="0" destOrd="0" parTransId="{A09CF9F6-5B02-4F12-8DBE-3DEBF3AB5F4F}" sibTransId="{F23A7990-D637-424F-958E-4604370E7361}"/>
    <dgm:cxn modelId="{C0827EFA-730D-41F0-B7B5-E07883AEDB5C}" type="presOf" srcId="{89B9C932-D810-4985-8182-2671C1434516}" destId="{A5BAF2B4-6628-4E60-A6F1-A896EB7C5E10}" srcOrd="0" destOrd="0" presId="urn:microsoft.com/office/officeart/2018/5/layout/IconCircleLabelList"/>
    <dgm:cxn modelId="{31E2845F-3FDB-4446-A2CF-E155CF65E37D}" type="presParOf" srcId="{A5BAF2B4-6628-4E60-A6F1-A896EB7C5E10}" destId="{394DC497-BDCA-4E18-8C75-7E9436FEDAA4}" srcOrd="0" destOrd="0" presId="urn:microsoft.com/office/officeart/2018/5/layout/IconCircleLabelList"/>
    <dgm:cxn modelId="{D55D07F6-620C-4492-A0EE-09DED58A1FB6}" type="presParOf" srcId="{394DC497-BDCA-4E18-8C75-7E9436FEDAA4}" destId="{8C4CF2BA-BB69-4D98-829D-D4FC5B1478AA}" srcOrd="0" destOrd="0" presId="urn:microsoft.com/office/officeart/2018/5/layout/IconCircleLabelList"/>
    <dgm:cxn modelId="{673A75E3-5601-4067-8428-4D708CAD7B4C}" type="presParOf" srcId="{394DC497-BDCA-4E18-8C75-7E9436FEDAA4}" destId="{F811BF26-A6CF-4242-B8AC-599B3A807D03}" srcOrd="1" destOrd="0" presId="urn:microsoft.com/office/officeart/2018/5/layout/IconCircleLabelList"/>
    <dgm:cxn modelId="{5524BA56-8ECA-4033-A6AF-15246A822BBB}" type="presParOf" srcId="{394DC497-BDCA-4E18-8C75-7E9436FEDAA4}" destId="{0CAC87EC-E4DC-4B94-9DFB-F286593BEF66}" srcOrd="2" destOrd="0" presId="urn:microsoft.com/office/officeart/2018/5/layout/IconCircleLabelList"/>
    <dgm:cxn modelId="{D47638CC-947A-4D55-88F4-BE13E5B2D855}" type="presParOf" srcId="{394DC497-BDCA-4E18-8C75-7E9436FEDAA4}" destId="{B1A22BBD-9B65-452C-B166-3F9FFDB2AA02}" srcOrd="3" destOrd="0" presId="urn:microsoft.com/office/officeart/2018/5/layout/IconCircleLabelList"/>
    <dgm:cxn modelId="{B216314C-9256-451D-BC47-6466C923F9DF}" type="presParOf" srcId="{A5BAF2B4-6628-4E60-A6F1-A896EB7C5E10}" destId="{24C4FD25-B366-4085-8C8A-83767DDFF737}" srcOrd="1" destOrd="0" presId="urn:microsoft.com/office/officeart/2018/5/layout/IconCircleLabelList"/>
    <dgm:cxn modelId="{C16352D9-FF71-43F0-8CB6-372D279408E3}" type="presParOf" srcId="{A5BAF2B4-6628-4E60-A6F1-A896EB7C5E10}" destId="{A49BD883-2BFC-4998-9F7B-831007957554}" srcOrd="2" destOrd="0" presId="urn:microsoft.com/office/officeart/2018/5/layout/IconCircleLabelList"/>
    <dgm:cxn modelId="{79720DF5-CA11-4040-9A12-29DE7950DF59}" type="presParOf" srcId="{A49BD883-2BFC-4998-9F7B-831007957554}" destId="{04C7F5DC-20BF-4922-AADE-055A62AE9F07}" srcOrd="0" destOrd="0" presId="urn:microsoft.com/office/officeart/2018/5/layout/IconCircleLabelList"/>
    <dgm:cxn modelId="{C719E741-3E58-4DF1-A33A-F16ED12B9F70}" type="presParOf" srcId="{A49BD883-2BFC-4998-9F7B-831007957554}" destId="{BF659E30-2987-44C1-9236-2E92AAC1AF36}" srcOrd="1" destOrd="0" presId="urn:microsoft.com/office/officeart/2018/5/layout/IconCircleLabelList"/>
    <dgm:cxn modelId="{DDD08833-CDD5-4FD2-9310-6875A8B6FFAE}" type="presParOf" srcId="{A49BD883-2BFC-4998-9F7B-831007957554}" destId="{42AFA52F-FC18-458C-A62A-E23A49304D29}" srcOrd="2" destOrd="0" presId="urn:microsoft.com/office/officeart/2018/5/layout/IconCircleLabelList"/>
    <dgm:cxn modelId="{5FC7071A-A10B-4046-AA29-B37E1F5D7956}" type="presParOf" srcId="{A49BD883-2BFC-4998-9F7B-831007957554}" destId="{CE06D28A-E563-4B64-BA86-1884D0B402C5}" srcOrd="3" destOrd="0" presId="urn:microsoft.com/office/officeart/2018/5/layout/IconCircleLabelList"/>
    <dgm:cxn modelId="{1A24E31A-864A-4978-90AC-1651B7965B29}" type="presParOf" srcId="{A5BAF2B4-6628-4E60-A6F1-A896EB7C5E10}" destId="{E62AFB82-96AF-4879-BADA-E8E48BAE8897}" srcOrd="3" destOrd="0" presId="urn:microsoft.com/office/officeart/2018/5/layout/IconCircleLabelList"/>
    <dgm:cxn modelId="{ADEFFCBE-AE9A-4CC3-82F2-B207B9CF1A4A}" type="presParOf" srcId="{A5BAF2B4-6628-4E60-A6F1-A896EB7C5E10}" destId="{79D9E7B0-53CA-4644-8CB0-0B6E723EA56B}" srcOrd="4" destOrd="0" presId="urn:microsoft.com/office/officeart/2018/5/layout/IconCircleLabelList"/>
    <dgm:cxn modelId="{61E9AA4D-7E8A-4AAB-85EA-F410E5ED260D}" type="presParOf" srcId="{79D9E7B0-53CA-4644-8CB0-0B6E723EA56B}" destId="{5D5C12E6-6D8F-4C9E-8027-044E5BC26BA4}" srcOrd="0" destOrd="0" presId="urn:microsoft.com/office/officeart/2018/5/layout/IconCircleLabelList"/>
    <dgm:cxn modelId="{822EEB85-D939-47B7-9443-A8AD152AB43A}" type="presParOf" srcId="{79D9E7B0-53CA-4644-8CB0-0B6E723EA56B}" destId="{6024148F-F4D7-4D52-BAAC-23F5819735F5}" srcOrd="1" destOrd="0" presId="urn:microsoft.com/office/officeart/2018/5/layout/IconCircleLabelList"/>
    <dgm:cxn modelId="{3B309CB9-7B49-4061-B0C9-0778E1BAFEEE}" type="presParOf" srcId="{79D9E7B0-53CA-4644-8CB0-0B6E723EA56B}" destId="{69FB9C71-CF65-4D2E-91E1-CFCFA129E00F}" srcOrd="2" destOrd="0" presId="urn:microsoft.com/office/officeart/2018/5/layout/IconCircleLabelList"/>
    <dgm:cxn modelId="{2097E0FA-62F0-4B8F-9DA2-A2D047CE1D64}" type="presParOf" srcId="{79D9E7B0-53CA-4644-8CB0-0B6E723EA56B}" destId="{DA6446C0-A876-453D-AF10-867AA52B0E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85BD1-B58A-41B5-9C84-3F6C81B4B8C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86A92-5CE8-48BF-8AC0-610B245808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Best Models:</a:t>
          </a:r>
        </a:p>
      </dgm:t>
    </dgm:pt>
    <dgm:pt modelId="{33FC009F-DC32-4B64-8C88-8D17712A0C04}" type="parTrans" cxnId="{5F424728-7DD0-4631-AC5D-21E55F3F3026}">
      <dgm:prSet/>
      <dgm:spPr/>
      <dgm:t>
        <a:bodyPr/>
        <a:lstStyle/>
        <a:p>
          <a:endParaRPr lang="en-US"/>
        </a:p>
      </dgm:t>
    </dgm:pt>
    <dgm:pt modelId="{71E93056-F4A2-4923-BC30-F4C086120ADF}" type="sibTrans" cxnId="{5F424728-7DD0-4631-AC5D-21E55F3F3026}">
      <dgm:prSet/>
      <dgm:spPr/>
      <dgm:t>
        <a:bodyPr/>
        <a:lstStyle/>
        <a:p>
          <a:endParaRPr lang="en-US"/>
        </a:p>
      </dgm:t>
    </dgm:pt>
    <dgm:pt modelId="{CB723490-2EF4-4036-ABA1-273450A212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Extra Trees: Testing RMSE = 63.28, R² = 0.60</a:t>
          </a:r>
        </a:p>
      </dgm:t>
    </dgm:pt>
    <dgm:pt modelId="{716F228B-E67F-4A02-81C3-499873801335}" type="parTrans" cxnId="{3725EA42-0997-40F4-A56E-3B08EF34374C}">
      <dgm:prSet/>
      <dgm:spPr/>
      <dgm:t>
        <a:bodyPr/>
        <a:lstStyle/>
        <a:p>
          <a:endParaRPr lang="en-US"/>
        </a:p>
      </dgm:t>
    </dgm:pt>
    <dgm:pt modelId="{AB19A84A-A03B-402A-AC3F-9CE773BE4505}" type="sibTrans" cxnId="{3725EA42-0997-40F4-A56E-3B08EF34374C}">
      <dgm:prSet/>
      <dgm:spPr/>
      <dgm:t>
        <a:bodyPr/>
        <a:lstStyle/>
        <a:p>
          <a:endParaRPr lang="en-US"/>
        </a:p>
      </dgm:t>
    </dgm:pt>
    <dgm:pt modelId="{016878F1-4FD6-44D9-B816-E9309571F6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Random Forest: Testing RMSE = 65.51, R² = 0.57</a:t>
          </a:r>
        </a:p>
      </dgm:t>
    </dgm:pt>
    <dgm:pt modelId="{A0551780-1E4C-4020-821D-C19F2602D950}" type="parTrans" cxnId="{ADA0997F-34A4-4997-93BD-17AFE3D6C0B0}">
      <dgm:prSet/>
      <dgm:spPr/>
      <dgm:t>
        <a:bodyPr/>
        <a:lstStyle/>
        <a:p>
          <a:endParaRPr lang="en-US"/>
        </a:p>
      </dgm:t>
    </dgm:pt>
    <dgm:pt modelId="{7C917F86-4D53-41C8-AEF1-5EE97643F0A4}" type="sibTrans" cxnId="{ADA0997F-34A4-4997-93BD-17AFE3D6C0B0}">
      <dgm:prSet/>
      <dgm:spPr/>
      <dgm:t>
        <a:bodyPr/>
        <a:lstStyle/>
        <a:p>
          <a:endParaRPr lang="en-US"/>
        </a:p>
      </dgm:t>
    </dgm:pt>
    <dgm:pt modelId="{42F7A3F8-3BF7-453D-9863-9A441E8BB9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XGBoost: Testing RMSE = 64.36, R² = 0.57</a:t>
          </a:r>
        </a:p>
      </dgm:t>
    </dgm:pt>
    <dgm:pt modelId="{3B4018AC-20BE-48F1-BC83-4F476B8421F6}" type="parTrans" cxnId="{1075E61A-5C53-4F5F-8FD1-760BE10DD3CF}">
      <dgm:prSet/>
      <dgm:spPr/>
      <dgm:t>
        <a:bodyPr/>
        <a:lstStyle/>
        <a:p>
          <a:endParaRPr lang="en-US"/>
        </a:p>
      </dgm:t>
    </dgm:pt>
    <dgm:pt modelId="{4AA57829-DAB1-4FE0-A827-017DA91D4582}" type="sibTrans" cxnId="{1075E61A-5C53-4F5F-8FD1-760BE10DD3CF}">
      <dgm:prSet/>
      <dgm:spPr/>
      <dgm:t>
        <a:bodyPr/>
        <a:lstStyle/>
        <a:p>
          <a:endParaRPr lang="en-US"/>
        </a:p>
      </dgm:t>
    </dgm:pt>
    <dgm:pt modelId="{C267829A-C8CC-4693-AD56-1C27C108A8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Underperforming Models: Decision Tree and Linear Regression.</a:t>
          </a:r>
        </a:p>
      </dgm:t>
    </dgm:pt>
    <dgm:pt modelId="{2A25AFD5-5CDF-463D-9181-DF77C3EF3F49}" type="parTrans" cxnId="{695A3210-549B-4A91-8E14-CA042F3853DA}">
      <dgm:prSet/>
      <dgm:spPr/>
      <dgm:t>
        <a:bodyPr/>
        <a:lstStyle/>
        <a:p>
          <a:endParaRPr lang="en-US"/>
        </a:p>
      </dgm:t>
    </dgm:pt>
    <dgm:pt modelId="{29323EFB-DF54-4283-B744-E478ADA6B58A}" type="sibTrans" cxnId="{695A3210-549B-4A91-8E14-CA042F3853DA}">
      <dgm:prSet/>
      <dgm:spPr/>
      <dgm:t>
        <a:bodyPr/>
        <a:lstStyle/>
        <a:p>
          <a:endParaRPr lang="en-US"/>
        </a:p>
      </dgm:t>
    </dgm:pt>
    <dgm:pt modelId="{0F5796F0-9C14-4DB9-B3F8-06C5F56FF540}" type="pres">
      <dgm:prSet presAssocID="{8B185BD1-B58A-41B5-9C84-3F6C81B4B8CF}" presName="root" presStyleCnt="0">
        <dgm:presLayoutVars>
          <dgm:dir/>
          <dgm:resizeHandles val="exact"/>
        </dgm:presLayoutVars>
      </dgm:prSet>
      <dgm:spPr/>
    </dgm:pt>
    <dgm:pt modelId="{3B469A43-7A31-48C4-9334-746B6E220B46}" type="pres">
      <dgm:prSet presAssocID="{19286A92-5CE8-48BF-8AC0-610B245808A3}" presName="compNode" presStyleCnt="0"/>
      <dgm:spPr/>
    </dgm:pt>
    <dgm:pt modelId="{266A156D-CDF0-459C-97A5-66570E507955}" type="pres">
      <dgm:prSet presAssocID="{19286A92-5CE8-48BF-8AC0-610B245808A3}" presName="iconBgRect" presStyleLbl="bgShp" presStyleIdx="0" presStyleCnt="5"/>
      <dgm:spPr/>
    </dgm:pt>
    <dgm:pt modelId="{9A5A665E-6F23-44BD-8B13-A263ABBA1CFD}" type="pres">
      <dgm:prSet presAssocID="{19286A92-5CE8-48BF-8AC0-610B245808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31CEECC-B758-474B-A66D-BEF7274A40FA}" type="pres">
      <dgm:prSet presAssocID="{19286A92-5CE8-48BF-8AC0-610B245808A3}" presName="spaceRect" presStyleCnt="0"/>
      <dgm:spPr/>
    </dgm:pt>
    <dgm:pt modelId="{253BE0DE-31D7-41AD-BC3F-8B5201BAD56B}" type="pres">
      <dgm:prSet presAssocID="{19286A92-5CE8-48BF-8AC0-610B245808A3}" presName="textRect" presStyleLbl="revTx" presStyleIdx="0" presStyleCnt="5">
        <dgm:presLayoutVars>
          <dgm:chMax val="1"/>
          <dgm:chPref val="1"/>
        </dgm:presLayoutVars>
      </dgm:prSet>
      <dgm:spPr/>
    </dgm:pt>
    <dgm:pt modelId="{374C4785-7B00-4232-B208-F53072BD0840}" type="pres">
      <dgm:prSet presAssocID="{71E93056-F4A2-4923-BC30-F4C086120ADF}" presName="sibTrans" presStyleCnt="0"/>
      <dgm:spPr/>
    </dgm:pt>
    <dgm:pt modelId="{4BB5E44A-2A96-405A-8A21-25714FC9B34C}" type="pres">
      <dgm:prSet presAssocID="{CB723490-2EF4-4036-ABA1-273450A212FF}" presName="compNode" presStyleCnt="0"/>
      <dgm:spPr/>
    </dgm:pt>
    <dgm:pt modelId="{336BB234-3522-4B47-A758-0413EE012DA8}" type="pres">
      <dgm:prSet presAssocID="{CB723490-2EF4-4036-ABA1-273450A212FF}" presName="iconBgRect" presStyleLbl="bgShp" presStyleIdx="1" presStyleCnt="5"/>
      <dgm:spPr/>
    </dgm:pt>
    <dgm:pt modelId="{A7F3D3E3-DD0A-43D2-B312-1EC1DCE60E18}" type="pres">
      <dgm:prSet presAssocID="{CB723490-2EF4-4036-ABA1-273450A212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6769C979-DF7D-4B67-847F-DE237E3DB348}" type="pres">
      <dgm:prSet presAssocID="{CB723490-2EF4-4036-ABA1-273450A212FF}" presName="spaceRect" presStyleCnt="0"/>
      <dgm:spPr/>
    </dgm:pt>
    <dgm:pt modelId="{126AFCD9-BC82-4234-9929-A73C5F93DEFB}" type="pres">
      <dgm:prSet presAssocID="{CB723490-2EF4-4036-ABA1-273450A212FF}" presName="textRect" presStyleLbl="revTx" presStyleIdx="1" presStyleCnt="5">
        <dgm:presLayoutVars>
          <dgm:chMax val="1"/>
          <dgm:chPref val="1"/>
        </dgm:presLayoutVars>
      </dgm:prSet>
      <dgm:spPr/>
    </dgm:pt>
    <dgm:pt modelId="{FF9D908D-1BEE-4564-9F8E-3ABA643F0B32}" type="pres">
      <dgm:prSet presAssocID="{AB19A84A-A03B-402A-AC3F-9CE773BE4505}" presName="sibTrans" presStyleCnt="0"/>
      <dgm:spPr/>
    </dgm:pt>
    <dgm:pt modelId="{2CACE7D2-83AB-4DC8-946F-A554FD8D279B}" type="pres">
      <dgm:prSet presAssocID="{016878F1-4FD6-44D9-B816-E9309571F6C6}" presName="compNode" presStyleCnt="0"/>
      <dgm:spPr/>
    </dgm:pt>
    <dgm:pt modelId="{67FC3234-C2A5-4E72-8DD4-A971003822C0}" type="pres">
      <dgm:prSet presAssocID="{016878F1-4FD6-44D9-B816-E9309571F6C6}" presName="iconBgRect" presStyleLbl="bgShp" presStyleIdx="2" presStyleCnt="5"/>
      <dgm:spPr/>
    </dgm:pt>
    <dgm:pt modelId="{0980E2C3-F117-44F1-B898-685BEAB26F6C}" type="pres">
      <dgm:prSet presAssocID="{016878F1-4FD6-44D9-B816-E9309571F6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C8B6F3AB-E80F-4E83-B4D0-CFE0D73F3502}" type="pres">
      <dgm:prSet presAssocID="{016878F1-4FD6-44D9-B816-E9309571F6C6}" presName="spaceRect" presStyleCnt="0"/>
      <dgm:spPr/>
    </dgm:pt>
    <dgm:pt modelId="{081C28A8-8940-4E0D-938E-B469DF79365B}" type="pres">
      <dgm:prSet presAssocID="{016878F1-4FD6-44D9-B816-E9309571F6C6}" presName="textRect" presStyleLbl="revTx" presStyleIdx="2" presStyleCnt="5">
        <dgm:presLayoutVars>
          <dgm:chMax val="1"/>
          <dgm:chPref val="1"/>
        </dgm:presLayoutVars>
      </dgm:prSet>
      <dgm:spPr/>
    </dgm:pt>
    <dgm:pt modelId="{0D2DC668-FF1C-42C8-BC74-2FBFD87606AE}" type="pres">
      <dgm:prSet presAssocID="{7C917F86-4D53-41C8-AEF1-5EE97643F0A4}" presName="sibTrans" presStyleCnt="0"/>
      <dgm:spPr/>
    </dgm:pt>
    <dgm:pt modelId="{B1DEBFD7-37CF-43CD-81F6-04D563004E79}" type="pres">
      <dgm:prSet presAssocID="{42F7A3F8-3BF7-453D-9863-9A441E8BB916}" presName="compNode" presStyleCnt="0"/>
      <dgm:spPr/>
    </dgm:pt>
    <dgm:pt modelId="{2819090A-4ABC-489F-A816-4B160B09DFA0}" type="pres">
      <dgm:prSet presAssocID="{42F7A3F8-3BF7-453D-9863-9A441E8BB916}" presName="iconBgRect" presStyleLbl="bgShp" presStyleIdx="3" presStyleCnt="5"/>
      <dgm:spPr/>
    </dgm:pt>
    <dgm:pt modelId="{BEB6385A-4A72-4F94-A984-2E035C933169}" type="pres">
      <dgm:prSet presAssocID="{42F7A3F8-3BF7-453D-9863-9A441E8BB9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4C6CC2A-F481-41C6-A8C6-72A33E4E8E78}" type="pres">
      <dgm:prSet presAssocID="{42F7A3F8-3BF7-453D-9863-9A441E8BB916}" presName="spaceRect" presStyleCnt="0"/>
      <dgm:spPr/>
    </dgm:pt>
    <dgm:pt modelId="{D483893E-B9CA-491F-B69F-1AA44A20F4E0}" type="pres">
      <dgm:prSet presAssocID="{42F7A3F8-3BF7-453D-9863-9A441E8BB916}" presName="textRect" presStyleLbl="revTx" presStyleIdx="3" presStyleCnt="5">
        <dgm:presLayoutVars>
          <dgm:chMax val="1"/>
          <dgm:chPref val="1"/>
        </dgm:presLayoutVars>
      </dgm:prSet>
      <dgm:spPr/>
    </dgm:pt>
    <dgm:pt modelId="{4A01A020-4CC8-4AE2-8AD6-3C72E1D70DE9}" type="pres">
      <dgm:prSet presAssocID="{4AA57829-DAB1-4FE0-A827-017DA91D4582}" presName="sibTrans" presStyleCnt="0"/>
      <dgm:spPr/>
    </dgm:pt>
    <dgm:pt modelId="{147B48CF-F933-42BD-AE13-B6C22E9281E2}" type="pres">
      <dgm:prSet presAssocID="{C267829A-C8CC-4693-AD56-1C27C108A864}" presName="compNode" presStyleCnt="0"/>
      <dgm:spPr/>
    </dgm:pt>
    <dgm:pt modelId="{550A3BCB-EEBD-4049-9681-74E1E6E8E289}" type="pres">
      <dgm:prSet presAssocID="{C267829A-C8CC-4693-AD56-1C27C108A864}" presName="iconBgRect" presStyleLbl="bgShp" presStyleIdx="4" presStyleCnt="5"/>
      <dgm:spPr/>
    </dgm:pt>
    <dgm:pt modelId="{B90F6C0A-A4DF-44AF-89AA-834761A1F97E}" type="pres">
      <dgm:prSet presAssocID="{C267829A-C8CC-4693-AD56-1C27C108A8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95A8ED1-890D-45E6-9DCD-25BF2CB892BC}" type="pres">
      <dgm:prSet presAssocID="{C267829A-C8CC-4693-AD56-1C27C108A864}" presName="spaceRect" presStyleCnt="0"/>
      <dgm:spPr/>
    </dgm:pt>
    <dgm:pt modelId="{5490E0AF-2820-4FDF-ADA2-99ECB445A77F}" type="pres">
      <dgm:prSet presAssocID="{C267829A-C8CC-4693-AD56-1C27C108A86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B7A403-EAB7-4FA5-AB7D-844A3152E2FC}" type="presOf" srcId="{8B185BD1-B58A-41B5-9C84-3F6C81B4B8CF}" destId="{0F5796F0-9C14-4DB9-B3F8-06C5F56FF540}" srcOrd="0" destOrd="0" presId="urn:microsoft.com/office/officeart/2018/5/layout/IconCircleLabelList"/>
    <dgm:cxn modelId="{695A3210-549B-4A91-8E14-CA042F3853DA}" srcId="{8B185BD1-B58A-41B5-9C84-3F6C81B4B8CF}" destId="{C267829A-C8CC-4693-AD56-1C27C108A864}" srcOrd="4" destOrd="0" parTransId="{2A25AFD5-5CDF-463D-9181-DF77C3EF3F49}" sibTransId="{29323EFB-DF54-4283-B744-E478ADA6B58A}"/>
    <dgm:cxn modelId="{1075E61A-5C53-4F5F-8FD1-760BE10DD3CF}" srcId="{8B185BD1-B58A-41B5-9C84-3F6C81B4B8CF}" destId="{42F7A3F8-3BF7-453D-9863-9A441E8BB916}" srcOrd="3" destOrd="0" parTransId="{3B4018AC-20BE-48F1-BC83-4F476B8421F6}" sibTransId="{4AA57829-DAB1-4FE0-A827-017DA91D4582}"/>
    <dgm:cxn modelId="{5F424728-7DD0-4631-AC5D-21E55F3F3026}" srcId="{8B185BD1-B58A-41B5-9C84-3F6C81B4B8CF}" destId="{19286A92-5CE8-48BF-8AC0-610B245808A3}" srcOrd="0" destOrd="0" parTransId="{33FC009F-DC32-4B64-8C88-8D17712A0C04}" sibTransId="{71E93056-F4A2-4923-BC30-F4C086120ADF}"/>
    <dgm:cxn modelId="{3725EA42-0997-40F4-A56E-3B08EF34374C}" srcId="{8B185BD1-B58A-41B5-9C84-3F6C81B4B8CF}" destId="{CB723490-2EF4-4036-ABA1-273450A212FF}" srcOrd="1" destOrd="0" parTransId="{716F228B-E67F-4A02-81C3-499873801335}" sibTransId="{AB19A84A-A03B-402A-AC3F-9CE773BE4505}"/>
    <dgm:cxn modelId="{51700751-53CE-4A78-8038-78E98203DBBC}" type="presOf" srcId="{19286A92-5CE8-48BF-8AC0-610B245808A3}" destId="{253BE0DE-31D7-41AD-BC3F-8B5201BAD56B}" srcOrd="0" destOrd="0" presId="urn:microsoft.com/office/officeart/2018/5/layout/IconCircleLabelList"/>
    <dgm:cxn modelId="{ADA0997F-34A4-4997-93BD-17AFE3D6C0B0}" srcId="{8B185BD1-B58A-41B5-9C84-3F6C81B4B8CF}" destId="{016878F1-4FD6-44D9-B816-E9309571F6C6}" srcOrd="2" destOrd="0" parTransId="{A0551780-1E4C-4020-821D-C19F2602D950}" sibTransId="{7C917F86-4D53-41C8-AEF1-5EE97643F0A4}"/>
    <dgm:cxn modelId="{E665BFB2-B5BC-47CA-AB61-C584331B719F}" type="presOf" srcId="{C267829A-C8CC-4693-AD56-1C27C108A864}" destId="{5490E0AF-2820-4FDF-ADA2-99ECB445A77F}" srcOrd="0" destOrd="0" presId="urn:microsoft.com/office/officeart/2018/5/layout/IconCircleLabelList"/>
    <dgm:cxn modelId="{7259A9D2-FB77-4FDF-A7D9-93E48A72D647}" type="presOf" srcId="{CB723490-2EF4-4036-ABA1-273450A212FF}" destId="{126AFCD9-BC82-4234-9929-A73C5F93DEFB}" srcOrd="0" destOrd="0" presId="urn:microsoft.com/office/officeart/2018/5/layout/IconCircleLabelList"/>
    <dgm:cxn modelId="{A01CA2D9-8C24-40C0-8AED-6E19B50FA14E}" type="presOf" srcId="{016878F1-4FD6-44D9-B816-E9309571F6C6}" destId="{081C28A8-8940-4E0D-938E-B469DF79365B}" srcOrd="0" destOrd="0" presId="urn:microsoft.com/office/officeart/2018/5/layout/IconCircleLabelList"/>
    <dgm:cxn modelId="{E7A218EF-BD0F-49AF-9DB4-29252454A73E}" type="presOf" srcId="{42F7A3F8-3BF7-453D-9863-9A441E8BB916}" destId="{D483893E-B9CA-491F-B69F-1AA44A20F4E0}" srcOrd="0" destOrd="0" presId="urn:microsoft.com/office/officeart/2018/5/layout/IconCircleLabelList"/>
    <dgm:cxn modelId="{A6DD43A8-8F71-4EDC-BF42-189F69626610}" type="presParOf" srcId="{0F5796F0-9C14-4DB9-B3F8-06C5F56FF540}" destId="{3B469A43-7A31-48C4-9334-746B6E220B46}" srcOrd="0" destOrd="0" presId="urn:microsoft.com/office/officeart/2018/5/layout/IconCircleLabelList"/>
    <dgm:cxn modelId="{B1918069-6DAE-43EB-A32A-7F6F030A1CFE}" type="presParOf" srcId="{3B469A43-7A31-48C4-9334-746B6E220B46}" destId="{266A156D-CDF0-459C-97A5-66570E507955}" srcOrd="0" destOrd="0" presId="urn:microsoft.com/office/officeart/2018/5/layout/IconCircleLabelList"/>
    <dgm:cxn modelId="{3D1E30D9-10E5-4D50-ABC8-B3352BFA0999}" type="presParOf" srcId="{3B469A43-7A31-48C4-9334-746B6E220B46}" destId="{9A5A665E-6F23-44BD-8B13-A263ABBA1CFD}" srcOrd="1" destOrd="0" presId="urn:microsoft.com/office/officeart/2018/5/layout/IconCircleLabelList"/>
    <dgm:cxn modelId="{CB1C94EE-EDFC-412A-B558-5EA003F41AC2}" type="presParOf" srcId="{3B469A43-7A31-48C4-9334-746B6E220B46}" destId="{E31CEECC-B758-474B-A66D-BEF7274A40FA}" srcOrd="2" destOrd="0" presId="urn:microsoft.com/office/officeart/2018/5/layout/IconCircleLabelList"/>
    <dgm:cxn modelId="{3646DD61-B3DF-442E-B361-71E14AEB1204}" type="presParOf" srcId="{3B469A43-7A31-48C4-9334-746B6E220B46}" destId="{253BE0DE-31D7-41AD-BC3F-8B5201BAD56B}" srcOrd="3" destOrd="0" presId="urn:microsoft.com/office/officeart/2018/5/layout/IconCircleLabelList"/>
    <dgm:cxn modelId="{E5654706-6E9F-4230-BEC4-5D6FE9BBA8DE}" type="presParOf" srcId="{0F5796F0-9C14-4DB9-B3F8-06C5F56FF540}" destId="{374C4785-7B00-4232-B208-F53072BD0840}" srcOrd="1" destOrd="0" presId="urn:microsoft.com/office/officeart/2018/5/layout/IconCircleLabelList"/>
    <dgm:cxn modelId="{AEE0D833-5F2C-49F2-B915-CB9C3067EB7C}" type="presParOf" srcId="{0F5796F0-9C14-4DB9-B3F8-06C5F56FF540}" destId="{4BB5E44A-2A96-405A-8A21-25714FC9B34C}" srcOrd="2" destOrd="0" presId="urn:microsoft.com/office/officeart/2018/5/layout/IconCircleLabelList"/>
    <dgm:cxn modelId="{FD5C37F4-7141-495A-B3E1-EEC3A1556C58}" type="presParOf" srcId="{4BB5E44A-2A96-405A-8A21-25714FC9B34C}" destId="{336BB234-3522-4B47-A758-0413EE012DA8}" srcOrd="0" destOrd="0" presId="urn:microsoft.com/office/officeart/2018/5/layout/IconCircleLabelList"/>
    <dgm:cxn modelId="{58AFE7F9-EFBD-4C69-8F19-766883D11AE4}" type="presParOf" srcId="{4BB5E44A-2A96-405A-8A21-25714FC9B34C}" destId="{A7F3D3E3-DD0A-43D2-B312-1EC1DCE60E18}" srcOrd="1" destOrd="0" presId="urn:microsoft.com/office/officeart/2018/5/layout/IconCircleLabelList"/>
    <dgm:cxn modelId="{27C1DD6F-69E7-4816-BCC0-D814B9B3D997}" type="presParOf" srcId="{4BB5E44A-2A96-405A-8A21-25714FC9B34C}" destId="{6769C979-DF7D-4B67-847F-DE237E3DB348}" srcOrd="2" destOrd="0" presId="urn:microsoft.com/office/officeart/2018/5/layout/IconCircleLabelList"/>
    <dgm:cxn modelId="{EDB73141-C091-469B-8568-FE6047923689}" type="presParOf" srcId="{4BB5E44A-2A96-405A-8A21-25714FC9B34C}" destId="{126AFCD9-BC82-4234-9929-A73C5F93DEFB}" srcOrd="3" destOrd="0" presId="urn:microsoft.com/office/officeart/2018/5/layout/IconCircleLabelList"/>
    <dgm:cxn modelId="{D89D77F0-D281-49A8-9A2B-174E3D2D9399}" type="presParOf" srcId="{0F5796F0-9C14-4DB9-B3F8-06C5F56FF540}" destId="{FF9D908D-1BEE-4564-9F8E-3ABA643F0B32}" srcOrd="3" destOrd="0" presId="urn:microsoft.com/office/officeart/2018/5/layout/IconCircleLabelList"/>
    <dgm:cxn modelId="{7E6CF1B6-448A-4E07-82C0-D6103286D480}" type="presParOf" srcId="{0F5796F0-9C14-4DB9-B3F8-06C5F56FF540}" destId="{2CACE7D2-83AB-4DC8-946F-A554FD8D279B}" srcOrd="4" destOrd="0" presId="urn:microsoft.com/office/officeart/2018/5/layout/IconCircleLabelList"/>
    <dgm:cxn modelId="{858E0229-3032-4D04-B349-B0D48A781586}" type="presParOf" srcId="{2CACE7D2-83AB-4DC8-946F-A554FD8D279B}" destId="{67FC3234-C2A5-4E72-8DD4-A971003822C0}" srcOrd="0" destOrd="0" presId="urn:microsoft.com/office/officeart/2018/5/layout/IconCircleLabelList"/>
    <dgm:cxn modelId="{E66537BA-47DB-49A9-B52D-74B527824A34}" type="presParOf" srcId="{2CACE7D2-83AB-4DC8-946F-A554FD8D279B}" destId="{0980E2C3-F117-44F1-B898-685BEAB26F6C}" srcOrd="1" destOrd="0" presId="urn:microsoft.com/office/officeart/2018/5/layout/IconCircleLabelList"/>
    <dgm:cxn modelId="{26F373C1-157C-4599-9A0A-61B501BF7E02}" type="presParOf" srcId="{2CACE7D2-83AB-4DC8-946F-A554FD8D279B}" destId="{C8B6F3AB-E80F-4E83-B4D0-CFE0D73F3502}" srcOrd="2" destOrd="0" presId="urn:microsoft.com/office/officeart/2018/5/layout/IconCircleLabelList"/>
    <dgm:cxn modelId="{2FF8AD1B-FD45-4C04-AA9B-C15EB86ACBDE}" type="presParOf" srcId="{2CACE7D2-83AB-4DC8-946F-A554FD8D279B}" destId="{081C28A8-8940-4E0D-938E-B469DF79365B}" srcOrd="3" destOrd="0" presId="urn:microsoft.com/office/officeart/2018/5/layout/IconCircleLabelList"/>
    <dgm:cxn modelId="{066F1B0B-159B-4AA4-A995-2535FE6F3AD9}" type="presParOf" srcId="{0F5796F0-9C14-4DB9-B3F8-06C5F56FF540}" destId="{0D2DC668-FF1C-42C8-BC74-2FBFD87606AE}" srcOrd="5" destOrd="0" presId="urn:microsoft.com/office/officeart/2018/5/layout/IconCircleLabelList"/>
    <dgm:cxn modelId="{00626FD2-6FA3-40E1-AFC4-3B90E51E0F51}" type="presParOf" srcId="{0F5796F0-9C14-4DB9-B3F8-06C5F56FF540}" destId="{B1DEBFD7-37CF-43CD-81F6-04D563004E79}" srcOrd="6" destOrd="0" presId="urn:microsoft.com/office/officeart/2018/5/layout/IconCircleLabelList"/>
    <dgm:cxn modelId="{5812C302-990D-4507-B537-97CDFD700D4D}" type="presParOf" srcId="{B1DEBFD7-37CF-43CD-81F6-04D563004E79}" destId="{2819090A-4ABC-489F-A816-4B160B09DFA0}" srcOrd="0" destOrd="0" presId="urn:microsoft.com/office/officeart/2018/5/layout/IconCircleLabelList"/>
    <dgm:cxn modelId="{6761E780-C4DC-4FA3-8827-3467985484D8}" type="presParOf" srcId="{B1DEBFD7-37CF-43CD-81F6-04D563004E79}" destId="{BEB6385A-4A72-4F94-A984-2E035C933169}" srcOrd="1" destOrd="0" presId="urn:microsoft.com/office/officeart/2018/5/layout/IconCircleLabelList"/>
    <dgm:cxn modelId="{81A124E0-66E1-418F-86DE-58A34EDEF6F1}" type="presParOf" srcId="{B1DEBFD7-37CF-43CD-81F6-04D563004E79}" destId="{F4C6CC2A-F481-41C6-A8C6-72A33E4E8E78}" srcOrd="2" destOrd="0" presId="urn:microsoft.com/office/officeart/2018/5/layout/IconCircleLabelList"/>
    <dgm:cxn modelId="{9069CAA9-9CFB-42D8-9B51-D9D50EF5388B}" type="presParOf" srcId="{B1DEBFD7-37CF-43CD-81F6-04D563004E79}" destId="{D483893E-B9CA-491F-B69F-1AA44A20F4E0}" srcOrd="3" destOrd="0" presId="urn:microsoft.com/office/officeart/2018/5/layout/IconCircleLabelList"/>
    <dgm:cxn modelId="{EDA86DD3-293D-42EA-8D42-7664B138F89C}" type="presParOf" srcId="{0F5796F0-9C14-4DB9-B3F8-06C5F56FF540}" destId="{4A01A020-4CC8-4AE2-8AD6-3C72E1D70DE9}" srcOrd="7" destOrd="0" presId="urn:microsoft.com/office/officeart/2018/5/layout/IconCircleLabelList"/>
    <dgm:cxn modelId="{51B6D26A-5A56-4DE8-923E-F4D7C1F1CB62}" type="presParOf" srcId="{0F5796F0-9C14-4DB9-B3F8-06C5F56FF540}" destId="{147B48CF-F933-42BD-AE13-B6C22E9281E2}" srcOrd="8" destOrd="0" presId="urn:microsoft.com/office/officeart/2018/5/layout/IconCircleLabelList"/>
    <dgm:cxn modelId="{9F9F3BB6-6792-4211-BFCE-3ECD7E926DAA}" type="presParOf" srcId="{147B48CF-F933-42BD-AE13-B6C22E9281E2}" destId="{550A3BCB-EEBD-4049-9681-74E1E6E8E289}" srcOrd="0" destOrd="0" presId="urn:microsoft.com/office/officeart/2018/5/layout/IconCircleLabelList"/>
    <dgm:cxn modelId="{57DFCE7F-F02F-4761-804B-06F3AE5E912C}" type="presParOf" srcId="{147B48CF-F933-42BD-AE13-B6C22E9281E2}" destId="{B90F6C0A-A4DF-44AF-89AA-834761A1F97E}" srcOrd="1" destOrd="0" presId="urn:microsoft.com/office/officeart/2018/5/layout/IconCircleLabelList"/>
    <dgm:cxn modelId="{C60E4F00-2AA0-45AF-A003-4FB6D1E72CDA}" type="presParOf" srcId="{147B48CF-F933-42BD-AE13-B6C22E9281E2}" destId="{995A8ED1-890D-45E6-9DCD-25BF2CB892BC}" srcOrd="2" destOrd="0" presId="urn:microsoft.com/office/officeart/2018/5/layout/IconCircleLabelList"/>
    <dgm:cxn modelId="{AF26373F-69BC-4A21-819A-C83CC34F7AA1}" type="presParOf" srcId="{147B48CF-F933-42BD-AE13-B6C22E9281E2}" destId="{5490E0AF-2820-4FDF-ADA2-99ECB445A7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B2DD4A-F8EF-4C37-9163-BE81349FC84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F85959-99F6-4838-AE9F-FD76A1583C38}">
      <dgm:prSet/>
      <dgm:spPr/>
      <dgm:t>
        <a:bodyPr/>
        <a:lstStyle/>
        <a:p>
          <a:r>
            <a:rPr lang="en-US"/>
            <a:t>Suggestions:</a:t>
          </a:r>
        </a:p>
      </dgm:t>
    </dgm:pt>
    <dgm:pt modelId="{B554EF33-2907-4EF0-AA90-7676EF9656AB}" type="parTrans" cxnId="{865757CF-282A-41D4-95F1-BAC1A77C9455}">
      <dgm:prSet/>
      <dgm:spPr/>
      <dgm:t>
        <a:bodyPr/>
        <a:lstStyle/>
        <a:p>
          <a:endParaRPr lang="en-US"/>
        </a:p>
      </dgm:t>
    </dgm:pt>
    <dgm:pt modelId="{B3E2B9B8-10EA-44A1-B044-8259CA5AAF50}" type="sibTrans" cxnId="{865757CF-282A-41D4-95F1-BAC1A77C9455}">
      <dgm:prSet/>
      <dgm:spPr/>
      <dgm:t>
        <a:bodyPr/>
        <a:lstStyle/>
        <a:p>
          <a:endParaRPr lang="en-US"/>
        </a:p>
      </dgm:t>
    </dgm:pt>
    <dgm:pt modelId="{718BC3D1-2E22-4EDC-B323-378176813B6F}">
      <dgm:prSet/>
      <dgm:spPr/>
      <dgm:t>
        <a:bodyPr/>
        <a:lstStyle/>
        <a:p>
          <a:r>
            <a:rPr lang="en-US"/>
            <a:t>- Further refine underperforming models (e.g., SVM, NN).</a:t>
          </a:r>
        </a:p>
      </dgm:t>
    </dgm:pt>
    <dgm:pt modelId="{55C551CE-8D1A-4F98-A526-A632C4D78C25}" type="parTrans" cxnId="{08CC1339-FEDB-4638-98B1-1D24F04B8876}">
      <dgm:prSet/>
      <dgm:spPr/>
      <dgm:t>
        <a:bodyPr/>
        <a:lstStyle/>
        <a:p>
          <a:endParaRPr lang="en-US"/>
        </a:p>
      </dgm:t>
    </dgm:pt>
    <dgm:pt modelId="{4B0A3524-D54A-4F1A-8180-7C7229D78D21}" type="sibTrans" cxnId="{08CC1339-FEDB-4638-98B1-1D24F04B8876}">
      <dgm:prSet/>
      <dgm:spPr/>
      <dgm:t>
        <a:bodyPr/>
        <a:lstStyle/>
        <a:p>
          <a:endParaRPr lang="en-US"/>
        </a:p>
      </dgm:t>
    </dgm:pt>
    <dgm:pt modelId="{B36FDDC4-FE82-461F-9B8A-3856A7C422AB}">
      <dgm:prSet/>
      <dgm:spPr/>
      <dgm:t>
        <a:bodyPr/>
        <a:lstStyle/>
        <a:p>
          <a:r>
            <a:rPr lang="en-US"/>
            <a:t>- Explore additional features or external data for better prediction accuracy.</a:t>
          </a:r>
        </a:p>
      </dgm:t>
    </dgm:pt>
    <dgm:pt modelId="{12257DEC-9029-44ED-B678-4C185C75A706}" type="parTrans" cxnId="{9B427062-9ABF-4876-9CC9-B0C36E78E76C}">
      <dgm:prSet/>
      <dgm:spPr/>
      <dgm:t>
        <a:bodyPr/>
        <a:lstStyle/>
        <a:p>
          <a:endParaRPr lang="en-US"/>
        </a:p>
      </dgm:t>
    </dgm:pt>
    <dgm:pt modelId="{A20354E4-66BC-477B-93C3-8820EC5EF1A1}" type="sibTrans" cxnId="{9B427062-9ABF-4876-9CC9-B0C36E78E76C}">
      <dgm:prSet/>
      <dgm:spPr/>
      <dgm:t>
        <a:bodyPr/>
        <a:lstStyle/>
        <a:p>
          <a:endParaRPr lang="en-US"/>
        </a:p>
      </dgm:t>
    </dgm:pt>
    <dgm:pt modelId="{BFD896C7-68D4-44AB-A912-B88332B6A402}">
      <dgm:prSet/>
      <dgm:spPr/>
      <dgm:t>
        <a:bodyPr/>
        <a:lstStyle/>
        <a:p>
          <a:r>
            <a:rPr lang="en-US"/>
            <a:t>- Incorporate socio-demographic factors and real-time data in future models.</a:t>
          </a:r>
        </a:p>
      </dgm:t>
    </dgm:pt>
    <dgm:pt modelId="{39AD2B7F-D197-4DD7-8A0E-18A8F5AECC55}" type="parTrans" cxnId="{067C5A79-47DE-4555-8DAC-DAA42F44E873}">
      <dgm:prSet/>
      <dgm:spPr/>
      <dgm:t>
        <a:bodyPr/>
        <a:lstStyle/>
        <a:p>
          <a:endParaRPr lang="en-US"/>
        </a:p>
      </dgm:t>
    </dgm:pt>
    <dgm:pt modelId="{B96E18E6-269A-4E4B-9FFF-6F8250C1B225}" type="sibTrans" cxnId="{067C5A79-47DE-4555-8DAC-DAA42F44E873}">
      <dgm:prSet/>
      <dgm:spPr/>
      <dgm:t>
        <a:bodyPr/>
        <a:lstStyle/>
        <a:p>
          <a:endParaRPr lang="en-US"/>
        </a:p>
      </dgm:t>
    </dgm:pt>
    <dgm:pt modelId="{2CAB5C49-C0AC-4B4E-AECD-B82D8A9A43F3}" type="pres">
      <dgm:prSet presAssocID="{50B2DD4A-F8EF-4C37-9163-BE81349FC84F}" presName="vert0" presStyleCnt="0">
        <dgm:presLayoutVars>
          <dgm:dir/>
          <dgm:animOne val="branch"/>
          <dgm:animLvl val="lvl"/>
        </dgm:presLayoutVars>
      </dgm:prSet>
      <dgm:spPr/>
    </dgm:pt>
    <dgm:pt modelId="{13C2E4D9-3D2F-445B-A95F-CE89525D5503}" type="pres">
      <dgm:prSet presAssocID="{EDF85959-99F6-4838-AE9F-FD76A1583C38}" presName="thickLine" presStyleLbl="alignNode1" presStyleIdx="0" presStyleCnt="4"/>
      <dgm:spPr/>
    </dgm:pt>
    <dgm:pt modelId="{1FB2DD55-F184-4347-B688-78B30BAAD61F}" type="pres">
      <dgm:prSet presAssocID="{EDF85959-99F6-4838-AE9F-FD76A1583C38}" presName="horz1" presStyleCnt="0"/>
      <dgm:spPr/>
    </dgm:pt>
    <dgm:pt modelId="{20544EBD-85C8-4A0F-91D7-E8437DA40E95}" type="pres">
      <dgm:prSet presAssocID="{EDF85959-99F6-4838-AE9F-FD76A1583C38}" presName="tx1" presStyleLbl="revTx" presStyleIdx="0" presStyleCnt="4"/>
      <dgm:spPr/>
    </dgm:pt>
    <dgm:pt modelId="{8C4596DC-F17D-4D07-886A-6E3796E9CF7A}" type="pres">
      <dgm:prSet presAssocID="{EDF85959-99F6-4838-AE9F-FD76A1583C38}" presName="vert1" presStyleCnt="0"/>
      <dgm:spPr/>
    </dgm:pt>
    <dgm:pt modelId="{2F751E34-A285-4FF1-AB7C-A3F9D607337B}" type="pres">
      <dgm:prSet presAssocID="{718BC3D1-2E22-4EDC-B323-378176813B6F}" presName="thickLine" presStyleLbl="alignNode1" presStyleIdx="1" presStyleCnt="4"/>
      <dgm:spPr/>
    </dgm:pt>
    <dgm:pt modelId="{95591F2C-1046-478D-9D8D-1266830630A9}" type="pres">
      <dgm:prSet presAssocID="{718BC3D1-2E22-4EDC-B323-378176813B6F}" presName="horz1" presStyleCnt="0"/>
      <dgm:spPr/>
    </dgm:pt>
    <dgm:pt modelId="{9523F8AF-8759-4363-A11E-A9F76EC44709}" type="pres">
      <dgm:prSet presAssocID="{718BC3D1-2E22-4EDC-B323-378176813B6F}" presName="tx1" presStyleLbl="revTx" presStyleIdx="1" presStyleCnt="4"/>
      <dgm:spPr/>
    </dgm:pt>
    <dgm:pt modelId="{C483407C-4911-419B-98C9-3278D18E9A14}" type="pres">
      <dgm:prSet presAssocID="{718BC3D1-2E22-4EDC-B323-378176813B6F}" presName="vert1" presStyleCnt="0"/>
      <dgm:spPr/>
    </dgm:pt>
    <dgm:pt modelId="{336A36E7-05EF-4A70-870D-BEA67F268578}" type="pres">
      <dgm:prSet presAssocID="{B36FDDC4-FE82-461F-9B8A-3856A7C422AB}" presName="thickLine" presStyleLbl="alignNode1" presStyleIdx="2" presStyleCnt="4"/>
      <dgm:spPr/>
    </dgm:pt>
    <dgm:pt modelId="{7B7AB6D5-F375-4928-A377-34E4ECA352AB}" type="pres">
      <dgm:prSet presAssocID="{B36FDDC4-FE82-461F-9B8A-3856A7C422AB}" presName="horz1" presStyleCnt="0"/>
      <dgm:spPr/>
    </dgm:pt>
    <dgm:pt modelId="{C6BC9D74-72B9-47FE-98A2-30EF653F9BFD}" type="pres">
      <dgm:prSet presAssocID="{B36FDDC4-FE82-461F-9B8A-3856A7C422AB}" presName="tx1" presStyleLbl="revTx" presStyleIdx="2" presStyleCnt="4"/>
      <dgm:spPr/>
    </dgm:pt>
    <dgm:pt modelId="{3458B07E-E723-4A33-80E9-F4A9380145C2}" type="pres">
      <dgm:prSet presAssocID="{B36FDDC4-FE82-461F-9B8A-3856A7C422AB}" presName="vert1" presStyleCnt="0"/>
      <dgm:spPr/>
    </dgm:pt>
    <dgm:pt modelId="{C20F8CDB-EB31-4F5B-BBCE-4FD182903F11}" type="pres">
      <dgm:prSet presAssocID="{BFD896C7-68D4-44AB-A912-B88332B6A402}" presName="thickLine" presStyleLbl="alignNode1" presStyleIdx="3" presStyleCnt="4"/>
      <dgm:spPr/>
    </dgm:pt>
    <dgm:pt modelId="{23632EC0-2A1C-488D-859E-1A9602C30C72}" type="pres">
      <dgm:prSet presAssocID="{BFD896C7-68D4-44AB-A912-B88332B6A402}" presName="horz1" presStyleCnt="0"/>
      <dgm:spPr/>
    </dgm:pt>
    <dgm:pt modelId="{79C6060C-6049-473B-8E54-75D8762091DD}" type="pres">
      <dgm:prSet presAssocID="{BFD896C7-68D4-44AB-A912-B88332B6A402}" presName="tx1" presStyleLbl="revTx" presStyleIdx="3" presStyleCnt="4"/>
      <dgm:spPr/>
    </dgm:pt>
    <dgm:pt modelId="{CE48F878-7157-493A-A538-EE148BC8FD52}" type="pres">
      <dgm:prSet presAssocID="{BFD896C7-68D4-44AB-A912-B88332B6A402}" presName="vert1" presStyleCnt="0"/>
      <dgm:spPr/>
    </dgm:pt>
  </dgm:ptLst>
  <dgm:cxnLst>
    <dgm:cxn modelId="{0980561C-8835-4E4D-A9CF-54AF8578942A}" type="presOf" srcId="{EDF85959-99F6-4838-AE9F-FD76A1583C38}" destId="{20544EBD-85C8-4A0F-91D7-E8437DA40E95}" srcOrd="0" destOrd="0" presId="urn:microsoft.com/office/officeart/2008/layout/LinedList"/>
    <dgm:cxn modelId="{08CC1339-FEDB-4638-98B1-1D24F04B8876}" srcId="{50B2DD4A-F8EF-4C37-9163-BE81349FC84F}" destId="{718BC3D1-2E22-4EDC-B323-378176813B6F}" srcOrd="1" destOrd="0" parTransId="{55C551CE-8D1A-4F98-A526-A632C4D78C25}" sibTransId="{4B0A3524-D54A-4F1A-8180-7C7229D78D21}"/>
    <dgm:cxn modelId="{9B427062-9ABF-4876-9CC9-B0C36E78E76C}" srcId="{50B2DD4A-F8EF-4C37-9163-BE81349FC84F}" destId="{B36FDDC4-FE82-461F-9B8A-3856A7C422AB}" srcOrd="2" destOrd="0" parTransId="{12257DEC-9029-44ED-B678-4C185C75A706}" sibTransId="{A20354E4-66BC-477B-93C3-8820EC5EF1A1}"/>
    <dgm:cxn modelId="{067C5A79-47DE-4555-8DAC-DAA42F44E873}" srcId="{50B2DD4A-F8EF-4C37-9163-BE81349FC84F}" destId="{BFD896C7-68D4-44AB-A912-B88332B6A402}" srcOrd="3" destOrd="0" parTransId="{39AD2B7F-D197-4DD7-8A0E-18A8F5AECC55}" sibTransId="{B96E18E6-269A-4E4B-9FFF-6F8250C1B225}"/>
    <dgm:cxn modelId="{78A2BC7D-5F14-4944-A706-F76A4D97D29C}" type="presOf" srcId="{50B2DD4A-F8EF-4C37-9163-BE81349FC84F}" destId="{2CAB5C49-C0AC-4B4E-AECD-B82D8A9A43F3}" srcOrd="0" destOrd="0" presId="urn:microsoft.com/office/officeart/2008/layout/LinedList"/>
    <dgm:cxn modelId="{275C2A7F-6ACA-4EFD-9A0D-12CC2F241AD6}" type="presOf" srcId="{718BC3D1-2E22-4EDC-B323-378176813B6F}" destId="{9523F8AF-8759-4363-A11E-A9F76EC44709}" srcOrd="0" destOrd="0" presId="urn:microsoft.com/office/officeart/2008/layout/LinedList"/>
    <dgm:cxn modelId="{533224CC-D261-40A8-8B3A-F445B49BEAC1}" type="presOf" srcId="{B36FDDC4-FE82-461F-9B8A-3856A7C422AB}" destId="{C6BC9D74-72B9-47FE-98A2-30EF653F9BFD}" srcOrd="0" destOrd="0" presId="urn:microsoft.com/office/officeart/2008/layout/LinedList"/>
    <dgm:cxn modelId="{865757CF-282A-41D4-95F1-BAC1A77C9455}" srcId="{50B2DD4A-F8EF-4C37-9163-BE81349FC84F}" destId="{EDF85959-99F6-4838-AE9F-FD76A1583C38}" srcOrd="0" destOrd="0" parTransId="{B554EF33-2907-4EF0-AA90-7676EF9656AB}" sibTransId="{B3E2B9B8-10EA-44A1-B044-8259CA5AAF50}"/>
    <dgm:cxn modelId="{94E760EC-F2EF-4ECF-BBCF-B672B4B6DBC2}" type="presOf" srcId="{BFD896C7-68D4-44AB-A912-B88332B6A402}" destId="{79C6060C-6049-473B-8E54-75D8762091DD}" srcOrd="0" destOrd="0" presId="urn:microsoft.com/office/officeart/2008/layout/LinedList"/>
    <dgm:cxn modelId="{143857CF-0410-451C-8A2C-36A6E2DDE15E}" type="presParOf" srcId="{2CAB5C49-C0AC-4B4E-AECD-B82D8A9A43F3}" destId="{13C2E4D9-3D2F-445B-A95F-CE89525D5503}" srcOrd="0" destOrd="0" presId="urn:microsoft.com/office/officeart/2008/layout/LinedList"/>
    <dgm:cxn modelId="{9AA049DF-09C0-4344-9EE2-80BCF98A7418}" type="presParOf" srcId="{2CAB5C49-C0AC-4B4E-AECD-B82D8A9A43F3}" destId="{1FB2DD55-F184-4347-B688-78B30BAAD61F}" srcOrd="1" destOrd="0" presId="urn:microsoft.com/office/officeart/2008/layout/LinedList"/>
    <dgm:cxn modelId="{5EAB76AC-085F-48E7-BC50-96FBC15187C9}" type="presParOf" srcId="{1FB2DD55-F184-4347-B688-78B30BAAD61F}" destId="{20544EBD-85C8-4A0F-91D7-E8437DA40E95}" srcOrd="0" destOrd="0" presId="urn:microsoft.com/office/officeart/2008/layout/LinedList"/>
    <dgm:cxn modelId="{9761C52C-8C98-4AE7-ABFE-CFDA89EF6015}" type="presParOf" srcId="{1FB2DD55-F184-4347-B688-78B30BAAD61F}" destId="{8C4596DC-F17D-4D07-886A-6E3796E9CF7A}" srcOrd="1" destOrd="0" presId="urn:microsoft.com/office/officeart/2008/layout/LinedList"/>
    <dgm:cxn modelId="{719D663D-B092-4AA5-9ABF-C43B1F792434}" type="presParOf" srcId="{2CAB5C49-C0AC-4B4E-AECD-B82D8A9A43F3}" destId="{2F751E34-A285-4FF1-AB7C-A3F9D607337B}" srcOrd="2" destOrd="0" presId="urn:microsoft.com/office/officeart/2008/layout/LinedList"/>
    <dgm:cxn modelId="{E4AD8C72-2253-4993-862E-42FF8020224C}" type="presParOf" srcId="{2CAB5C49-C0AC-4B4E-AECD-B82D8A9A43F3}" destId="{95591F2C-1046-478D-9D8D-1266830630A9}" srcOrd="3" destOrd="0" presId="urn:microsoft.com/office/officeart/2008/layout/LinedList"/>
    <dgm:cxn modelId="{B8783A30-D720-4404-BC6F-6BBB3FC3C8CE}" type="presParOf" srcId="{95591F2C-1046-478D-9D8D-1266830630A9}" destId="{9523F8AF-8759-4363-A11E-A9F76EC44709}" srcOrd="0" destOrd="0" presId="urn:microsoft.com/office/officeart/2008/layout/LinedList"/>
    <dgm:cxn modelId="{D18949C1-6F6A-4138-A873-4AC290814330}" type="presParOf" srcId="{95591F2C-1046-478D-9D8D-1266830630A9}" destId="{C483407C-4911-419B-98C9-3278D18E9A14}" srcOrd="1" destOrd="0" presId="urn:microsoft.com/office/officeart/2008/layout/LinedList"/>
    <dgm:cxn modelId="{43561C4C-5602-4914-98A0-D78891F8D9ED}" type="presParOf" srcId="{2CAB5C49-C0AC-4B4E-AECD-B82D8A9A43F3}" destId="{336A36E7-05EF-4A70-870D-BEA67F268578}" srcOrd="4" destOrd="0" presId="urn:microsoft.com/office/officeart/2008/layout/LinedList"/>
    <dgm:cxn modelId="{DC986FC3-D9DA-487F-BC63-82BE1AB1D714}" type="presParOf" srcId="{2CAB5C49-C0AC-4B4E-AECD-B82D8A9A43F3}" destId="{7B7AB6D5-F375-4928-A377-34E4ECA352AB}" srcOrd="5" destOrd="0" presId="urn:microsoft.com/office/officeart/2008/layout/LinedList"/>
    <dgm:cxn modelId="{853E0248-A5EC-4C52-BC5C-324413130B9F}" type="presParOf" srcId="{7B7AB6D5-F375-4928-A377-34E4ECA352AB}" destId="{C6BC9D74-72B9-47FE-98A2-30EF653F9BFD}" srcOrd="0" destOrd="0" presId="urn:microsoft.com/office/officeart/2008/layout/LinedList"/>
    <dgm:cxn modelId="{59CF01B4-21B2-46B2-81E9-A359A2B9BB60}" type="presParOf" srcId="{7B7AB6D5-F375-4928-A377-34E4ECA352AB}" destId="{3458B07E-E723-4A33-80E9-F4A9380145C2}" srcOrd="1" destOrd="0" presId="urn:microsoft.com/office/officeart/2008/layout/LinedList"/>
    <dgm:cxn modelId="{87CBB727-5E15-4732-953C-F9789B98C77E}" type="presParOf" srcId="{2CAB5C49-C0AC-4B4E-AECD-B82D8A9A43F3}" destId="{C20F8CDB-EB31-4F5B-BBCE-4FD182903F11}" srcOrd="6" destOrd="0" presId="urn:microsoft.com/office/officeart/2008/layout/LinedList"/>
    <dgm:cxn modelId="{2D370CD6-0E56-4761-A86A-5C0C224FF155}" type="presParOf" srcId="{2CAB5C49-C0AC-4B4E-AECD-B82D8A9A43F3}" destId="{23632EC0-2A1C-488D-859E-1A9602C30C72}" srcOrd="7" destOrd="0" presId="urn:microsoft.com/office/officeart/2008/layout/LinedList"/>
    <dgm:cxn modelId="{C163FB67-44C6-4104-84C1-D071A86EDB43}" type="presParOf" srcId="{23632EC0-2A1C-488D-859E-1A9602C30C72}" destId="{79C6060C-6049-473B-8E54-75D8762091DD}" srcOrd="0" destOrd="0" presId="urn:microsoft.com/office/officeart/2008/layout/LinedList"/>
    <dgm:cxn modelId="{D4F5DA13-22B4-480A-A707-FE63AD9EB751}" type="presParOf" srcId="{23632EC0-2A1C-488D-859E-1A9602C30C72}" destId="{CE48F878-7157-493A-A538-EE148BC8FD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4B65C-A59D-4D89-902E-CB5CB66E819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7EAF8-C1BF-4121-884C-12500A4329BC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58521-1984-4C13-A5A3-122AE948CE8D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Influential Factors</a:t>
          </a:r>
          <a:r>
            <a:rPr lang="en-US" sz="2000" kern="1200"/>
            <a:t>: Building characteristics, household composition, appliance usage patterns, and environmental conditions (e.g., temperature, humidity, wind speed)</a:t>
          </a:r>
        </a:p>
      </dsp:txBody>
      <dsp:txXfrm>
        <a:off x="1058686" y="1808"/>
        <a:ext cx="9456913" cy="916611"/>
      </dsp:txXfrm>
    </dsp:sp>
    <dsp:sp modelId="{9983E0C9-7D5B-4116-806C-313D61B91D85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FD0D4-DEC9-438C-82F6-97424BB4C406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08372-C60C-4EE5-84F8-9520EDA8335E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Machine Learning Models</a:t>
          </a:r>
          <a:r>
            <a:rPr lang="en-US" sz="2000" kern="1200"/>
            <a:t>: Random Forest, Gradient Boosting Machines (GBM), Support Vector Regression (SVR), and Neural Networks (NN) are effective in predicting energy use.</a:t>
          </a:r>
        </a:p>
      </dsp:txBody>
      <dsp:txXfrm>
        <a:off x="1058686" y="1147573"/>
        <a:ext cx="9456913" cy="916611"/>
      </dsp:txXfrm>
    </dsp:sp>
    <dsp:sp modelId="{732AD46F-B9D2-488C-9DC3-3B00B6F894DE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6464A-05CE-427C-A7C8-75ECD6648B32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81019-5BCD-48ED-B32A-423D53E9AA51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Optimization Techniques</a:t>
          </a:r>
          <a:r>
            <a:rPr lang="en-US" sz="2000" kern="1200"/>
            <a:t>: This study uses HalvingRandomSearchCV, chosen due to the success of RandomSearchCV in the literature, for tuning hyperparameters.</a:t>
          </a:r>
        </a:p>
      </dsp:txBody>
      <dsp:txXfrm>
        <a:off x="1058686" y="2293338"/>
        <a:ext cx="9456913" cy="916611"/>
      </dsp:txXfrm>
    </dsp:sp>
    <dsp:sp modelId="{4A3F0355-2B0E-46EF-B191-EAE27D9917A4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178DB-5CB9-4DEB-8EC3-BECBFC092EF5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41170-C94D-4955-A389-2A1882E92AF4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Evaluation Metrics</a:t>
          </a:r>
          <a:r>
            <a:rPr lang="en-US" sz="2000" kern="1200"/>
            <a:t>: Common metrics for assessing model performance include RMSE, MAE, R², and MAPE.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CF2BA-BB69-4D98-829D-D4FC5B1478AA}">
      <dsp:nvSpPr>
        <dsp:cNvPr id="0" name=""/>
        <dsp:cNvSpPr/>
      </dsp:nvSpPr>
      <dsp:spPr>
        <a:xfrm>
          <a:off x="679050" y="54441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1BF26-A6CF-4242-B8AC-599B3A807D03}">
      <dsp:nvSpPr>
        <dsp:cNvPr id="0" name=""/>
        <dsp:cNvSpPr/>
      </dsp:nvSpPr>
      <dsp:spPr>
        <a:xfrm>
          <a:off x="1081237" y="9466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22BBD-9B65-452C-B166-3F9FFDB2AA02}">
      <dsp:nvSpPr>
        <dsp:cNvPr id="0" name=""/>
        <dsp:cNvSpPr/>
      </dsp:nvSpPr>
      <dsp:spPr>
        <a:xfrm>
          <a:off x="75768" y="3019419"/>
          <a:ext cx="3093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Source: UCI Appliance Energy Prediction dataset.</a:t>
          </a:r>
        </a:p>
      </dsp:txBody>
      <dsp:txXfrm>
        <a:off x="75768" y="3019419"/>
        <a:ext cx="3093750" cy="787500"/>
      </dsp:txXfrm>
    </dsp:sp>
    <dsp:sp modelId="{04C7F5DC-20BF-4922-AADE-055A62AE9F07}">
      <dsp:nvSpPr>
        <dsp:cNvPr id="0" name=""/>
        <dsp:cNvSpPr/>
      </dsp:nvSpPr>
      <dsp:spPr>
        <a:xfrm>
          <a:off x="4314206" y="54441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59E30-2987-44C1-9236-2E92AAC1AF36}">
      <dsp:nvSpPr>
        <dsp:cNvPr id="0" name=""/>
        <dsp:cNvSpPr/>
      </dsp:nvSpPr>
      <dsp:spPr>
        <a:xfrm>
          <a:off x="4716393" y="9466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6D28A-E563-4B64-BA86-1884D0B402C5}">
      <dsp:nvSpPr>
        <dsp:cNvPr id="0" name=""/>
        <dsp:cNvSpPr/>
      </dsp:nvSpPr>
      <dsp:spPr>
        <a:xfrm>
          <a:off x="3710925" y="3019419"/>
          <a:ext cx="3093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Preprocessing: Feature engineering including </a:t>
          </a:r>
          <a:r>
            <a:rPr lang="en-GB" sz="1100" kern="1200"/>
            <a:t>classification of days as weekends or weekdays, specific days of the week, seasons and months.</a:t>
          </a:r>
          <a:endParaRPr lang="en-US" sz="1100" kern="1200"/>
        </a:p>
      </dsp:txBody>
      <dsp:txXfrm>
        <a:off x="3710925" y="3019419"/>
        <a:ext cx="3093750" cy="787500"/>
      </dsp:txXfrm>
    </dsp:sp>
    <dsp:sp modelId="{5D5C12E6-6D8F-4C9E-8027-044E5BC26BA4}">
      <dsp:nvSpPr>
        <dsp:cNvPr id="0" name=""/>
        <dsp:cNvSpPr/>
      </dsp:nvSpPr>
      <dsp:spPr>
        <a:xfrm>
          <a:off x="7949362" y="54441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4148F-F4D7-4D52-BAAC-23F5819735F5}">
      <dsp:nvSpPr>
        <dsp:cNvPr id="0" name=""/>
        <dsp:cNvSpPr/>
      </dsp:nvSpPr>
      <dsp:spPr>
        <a:xfrm>
          <a:off x="8351550" y="94660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446C0-A876-453D-AF10-867AA52B0EB7}">
      <dsp:nvSpPr>
        <dsp:cNvPr id="0" name=""/>
        <dsp:cNvSpPr/>
      </dsp:nvSpPr>
      <dsp:spPr>
        <a:xfrm>
          <a:off x="7346081" y="3019419"/>
          <a:ext cx="3093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Models: 8 machine learning models, including Linear Regression, Support Vector Regression, Random Forest, Decision Tree, Gradient Boosting, XGBoost, Extra Trees, and Neural Networks.</a:t>
          </a:r>
        </a:p>
      </dsp:txBody>
      <dsp:txXfrm>
        <a:off x="7346081" y="3019419"/>
        <a:ext cx="3093750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A156D-CDF0-459C-97A5-66570E507955}">
      <dsp:nvSpPr>
        <dsp:cNvPr id="0" name=""/>
        <dsp:cNvSpPr/>
      </dsp:nvSpPr>
      <dsp:spPr>
        <a:xfrm>
          <a:off x="1091397" y="1749"/>
          <a:ext cx="867462" cy="867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A665E-6F23-44BD-8B13-A263ABBA1CFD}">
      <dsp:nvSpPr>
        <dsp:cNvPr id="0" name=""/>
        <dsp:cNvSpPr/>
      </dsp:nvSpPr>
      <dsp:spPr>
        <a:xfrm>
          <a:off x="1276267" y="186618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BE0DE-31D7-41AD-BC3F-8B5201BAD56B}">
      <dsp:nvSpPr>
        <dsp:cNvPr id="0" name=""/>
        <dsp:cNvSpPr/>
      </dsp:nvSpPr>
      <dsp:spPr>
        <a:xfrm>
          <a:off x="814094" y="1139406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Best Models:</a:t>
          </a:r>
        </a:p>
      </dsp:txBody>
      <dsp:txXfrm>
        <a:off x="814094" y="1139406"/>
        <a:ext cx="1422070" cy="568828"/>
      </dsp:txXfrm>
    </dsp:sp>
    <dsp:sp modelId="{336BB234-3522-4B47-A758-0413EE012DA8}">
      <dsp:nvSpPr>
        <dsp:cNvPr id="0" name=""/>
        <dsp:cNvSpPr/>
      </dsp:nvSpPr>
      <dsp:spPr>
        <a:xfrm>
          <a:off x="2762330" y="1749"/>
          <a:ext cx="867462" cy="867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3D3E3-DD0A-43D2-B312-1EC1DCE60E18}">
      <dsp:nvSpPr>
        <dsp:cNvPr id="0" name=""/>
        <dsp:cNvSpPr/>
      </dsp:nvSpPr>
      <dsp:spPr>
        <a:xfrm>
          <a:off x="2947199" y="186618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AFCD9-BC82-4234-9929-A73C5F93DEFB}">
      <dsp:nvSpPr>
        <dsp:cNvPr id="0" name=""/>
        <dsp:cNvSpPr/>
      </dsp:nvSpPr>
      <dsp:spPr>
        <a:xfrm>
          <a:off x="2485026" y="1139406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Extra Trees: Testing RMSE = 63.28, R² = 0.60</a:t>
          </a:r>
        </a:p>
      </dsp:txBody>
      <dsp:txXfrm>
        <a:off x="2485026" y="1139406"/>
        <a:ext cx="1422070" cy="568828"/>
      </dsp:txXfrm>
    </dsp:sp>
    <dsp:sp modelId="{67FC3234-C2A5-4E72-8DD4-A971003822C0}">
      <dsp:nvSpPr>
        <dsp:cNvPr id="0" name=""/>
        <dsp:cNvSpPr/>
      </dsp:nvSpPr>
      <dsp:spPr>
        <a:xfrm>
          <a:off x="4433263" y="1749"/>
          <a:ext cx="867462" cy="867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0E2C3-F117-44F1-B898-685BEAB26F6C}">
      <dsp:nvSpPr>
        <dsp:cNvPr id="0" name=""/>
        <dsp:cNvSpPr/>
      </dsp:nvSpPr>
      <dsp:spPr>
        <a:xfrm>
          <a:off x="4618132" y="186618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C28A8-8940-4E0D-938E-B469DF79365B}">
      <dsp:nvSpPr>
        <dsp:cNvPr id="0" name=""/>
        <dsp:cNvSpPr/>
      </dsp:nvSpPr>
      <dsp:spPr>
        <a:xfrm>
          <a:off x="4155959" y="1139406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Random Forest: Testing RMSE = 65.51, R² = 0.57</a:t>
          </a:r>
        </a:p>
      </dsp:txBody>
      <dsp:txXfrm>
        <a:off x="4155959" y="1139406"/>
        <a:ext cx="1422070" cy="568828"/>
      </dsp:txXfrm>
    </dsp:sp>
    <dsp:sp modelId="{2819090A-4ABC-489F-A816-4B160B09DFA0}">
      <dsp:nvSpPr>
        <dsp:cNvPr id="0" name=""/>
        <dsp:cNvSpPr/>
      </dsp:nvSpPr>
      <dsp:spPr>
        <a:xfrm>
          <a:off x="1926864" y="2063751"/>
          <a:ext cx="867462" cy="867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6385A-4A72-4F94-A984-2E035C933169}">
      <dsp:nvSpPr>
        <dsp:cNvPr id="0" name=""/>
        <dsp:cNvSpPr/>
      </dsp:nvSpPr>
      <dsp:spPr>
        <a:xfrm>
          <a:off x="2111733" y="2248620"/>
          <a:ext cx="497724" cy="49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3893E-B9CA-491F-B69F-1AA44A20F4E0}">
      <dsp:nvSpPr>
        <dsp:cNvPr id="0" name=""/>
        <dsp:cNvSpPr/>
      </dsp:nvSpPr>
      <dsp:spPr>
        <a:xfrm>
          <a:off x="1649560" y="3201408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XGBoost: Testing RMSE = 64.36, R² = 0.57</a:t>
          </a:r>
        </a:p>
      </dsp:txBody>
      <dsp:txXfrm>
        <a:off x="1649560" y="3201408"/>
        <a:ext cx="1422070" cy="568828"/>
      </dsp:txXfrm>
    </dsp:sp>
    <dsp:sp modelId="{550A3BCB-EEBD-4049-9681-74E1E6E8E289}">
      <dsp:nvSpPr>
        <dsp:cNvPr id="0" name=""/>
        <dsp:cNvSpPr/>
      </dsp:nvSpPr>
      <dsp:spPr>
        <a:xfrm>
          <a:off x="3597796" y="2063751"/>
          <a:ext cx="867462" cy="867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F6C0A-A4DF-44AF-89AA-834761A1F97E}">
      <dsp:nvSpPr>
        <dsp:cNvPr id="0" name=""/>
        <dsp:cNvSpPr/>
      </dsp:nvSpPr>
      <dsp:spPr>
        <a:xfrm>
          <a:off x="3782666" y="2248620"/>
          <a:ext cx="497724" cy="49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0E0AF-2820-4FDF-ADA2-99ECB445A77F}">
      <dsp:nvSpPr>
        <dsp:cNvPr id="0" name=""/>
        <dsp:cNvSpPr/>
      </dsp:nvSpPr>
      <dsp:spPr>
        <a:xfrm>
          <a:off x="3320493" y="3201408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Underperforming Models: Decision Tree and Linear Regression.</a:t>
          </a:r>
        </a:p>
      </dsp:txBody>
      <dsp:txXfrm>
        <a:off x="3320493" y="3201408"/>
        <a:ext cx="1422070" cy="568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2E4D9-3D2F-445B-A95F-CE89525D550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44EBD-85C8-4A0F-91D7-E8437DA40E95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Suggestions:</a:t>
          </a:r>
        </a:p>
      </dsp:txBody>
      <dsp:txXfrm>
        <a:off x="0" y="0"/>
        <a:ext cx="6900512" cy="1384035"/>
      </dsp:txXfrm>
    </dsp:sp>
    <dsp:sp modelId="{2F751E34-A285-4FF1-AB7C-A3F9D60733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F8AF-8759-4363-A11E-A9F76EC44709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Further refine underperforming models (e.g., SVM, NN).</a:t>
          </a:r>
        </a:p>
      </dsp:txBody>
      <dsp:txXfrm>
        <a:off x="0" y="1384035"/>
        <a:ext cx="6900512" cy="1384035"/>
      </dsp:txXfrm>
    </dsp:sp>
    <dsp:sp modelId="{336A36E7-05EF-4A70-870D-BEA67F26857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C9D74-72B9-47FE-98A2-30EF653F9BFD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Explore additional features or external data for better prediction accuracy.</a:t>
          </a:r>
        </a:p>
      </dsp:txBody>
      <dsp:txXfrm>
        <a:off x="0" y="2768070"/>
        <a:ext cx="6900512" cy="1384035"/>
      </dsp:txXfrm>
    </dsp:sp>
    <dsp:sp modelId="{C20F8CDB-EB31-4F5B-BBCE-4FD182903F1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6060C-6049-473B-8E54-75D8762091D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Incorporate socio-demographic factors and real-time data in future models.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F31-64B1-24F8-7A3A-4F31718D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9C6D3-CA5F-136C-D45E-37D139FA7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4550-FE3A-55D6-5627-AA7624BB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9595-1200-3C83-4C6A-157868E0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57087-F68B-A344-2B20-DD5A5434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56CA-C5ED-315B-24FD-336ADBB4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2F7A8-7E4F-1D4D-EA94-E3A97076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B2B9-EB5A-732C-7EFA-0592742F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F3EF-031C-856F-E1D8-592C0EC0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C656-553C-F13D-4A41-2BA7E90E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096EB-43CA-B53D-9D26-426BF64D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A43E7-241A-6E37-3B9E-8863FDC6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7339-D58F-0986-EE00-672C07CD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2014-35D9-A821-2F5C-083C1CDF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EA75-CEDA-DDE5-45AE-DE333E46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4934-C045-9891-B918-F6A8C644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9D405-F34A-2EE2-6D1C-01053E486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BBE3-D290-219E-9410-150AC13C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CB5B-33F1-36D3-3700-DB6FC5D2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4FE6-9FD7-6555-B4CC-45A075E5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B7F-8267-33AB-B4E9-38F2D298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6FEF-BE04-B300-8E76-C422CA96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C7DE-FCEB-5347-3BB6-0A854A7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06A76-8FCE-6377-7DDC-4F347ED1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B38F-3AE0-E382-AFB5-DAB65470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D383-01D7-7018-7D14-9745B206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9749-6119-A3B5-34A1-553D7FC8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DE3C-F829-B83C-549A-4255ABC5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6AD72-F9AE-4914-A50D-C813DFEB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C842-CEB3-BC91-9F5C-A3AA4722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36E8-AB2C-48CC-82ED-E7C3996D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BB35-40B7-D603-E10F-F319EDAE1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900A2-5574-A437-AAC6-3DB9694E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4ECDE-5E39-BFD3-B7CF-1AC2DF25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324F2-4866-C370-B8CA-FC20D5DE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BB16F-C3C9-AA2E-5E45-0AB40BED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B3FB-6381-C3DC-33F2-48C899F1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2049-9EDF-47A7-F754-FBCAD2E3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4951F-F484-8C57-8B90-1DCF950B2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DAFCE-2979-71B8-4A1B-BB5C3F920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C098B-B5DC-A963-F7F9-A68002425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A1941-A6E6-1ADF-10C2-4708FBA9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EE0F7-0F7E-B829-1D86-DF010ECB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21671-0E3E-DD60-3942-3CDF9CB1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3AF1-C93E-105D-85A9-46B47C21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E9BDD-CF91-0FDF-6ACE-32329D94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83418-B2D6-6684-05D9-4CA9C781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34320-A89F-4C82-1860-B4161DDC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1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E0DC2-5A25-BEE5-A9C0-22915A46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219D9-867A-A184-FEF5-458BFC41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FAAAD-4D1F-8F11-64D5-767312E9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176A-9B0D-C275-9F60-B2AC3EC4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FC32-3588-3409-355E-4EE4DF5A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BEFD-C895-3326-765F-DCC5D7FC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8724E-E20A-20C9-7467-BED9B7AD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0039-1E80-346F-6684-D379BC78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B0D4-81A5-B6BF-DBAD-12803E01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C63D-9E42-14EA-99A9-15751FF6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6B6F1-EBC3-E651-C460-F863DC584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D694D-14EE-F595-24CD-E5D75E5E3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FDBC-04B7-AEB0-6C2A-12CB1C9F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1C0F-3736-90BC-1E6E-E41BF04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1E92-147C-A1B6-29D0-DBEC9BFD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47BF9-1523-DA97-B669-A5013D46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C4FA5-84DB-F0FE-0E76-0B4C6693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18C0-1060-97A6-6AC6-D39D220B4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5B09-DAD8-4ED2-91C8-AD773679EE2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7E28-6152-4407-33DA-B43DAF367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769E-3A1A-5836-8E6A-0FFA19E0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F9DA-5C54-477F-8D11-02CAD3A8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7DC7-79C6-7F8D-BB74-684E9B72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Predicting Appliance Energy Use in Residential Buildings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BABD0-39C9-2764-EE9C-43A6D5E60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Collins Ayidan</a:t>
            </a:r>
          </a:p>
          <a:p>
            <a:pPr algn="l"/>
            <a:r>
              <a:rPr lang="en-US" dirty="0"/>
              <a:t>Master of Science in Mathematics and </a:t>
            </a:r>
            <a:r>
              <a:rPr lang="en-US"/>
              <a:t>Data Science</a:t>
            </a:r>
            <a:endParaRPr lang="en-US" dirty="0"/>
          </a:p>
          <a:p>
            <a:pPr algn="l"/>
            <a:r>
              <a:rPr lang="en-US" dirty="0"/>
              <a:t>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35039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BEB20-1000-713E-76AF-DBC4A59F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7BB0-FF9B-B068-7C28-8A650A06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Background</a:t>
            </a:r>
            <a:r>
              <a:rPr lang="en-US" sz="2000"/>
              <a:t>: Energy use in residential buildings represents a major portion of total energy consumption, impacting both economic costs and environmental consequences.</a:t>
            </a:r>
          </a:p>
          <a:p>
            <a:pPr marL="0"/>
            <a:endParaRPr lang="en-US" sz="2000"/>
          </a:p>
          <a:p>
            <a:r>
              <a:rPr lang="en-US" sz="2000" b="1"/>
              <a:t>Objective</a:t>
            </a:r>
            <a:r>
              <a:rPr lang="en-US" sz="2000"/>
              <a:t>: Identify the best machine learning model for predicting appliance energy consumption in residential buildings.</a:t>
            </a:r>
          </a:p>
        </p:txBody>
      </p:sp>
    </p:spTree>
    <p:extLst>
      <p:ext uri="{BB962C8B-B14F-4D97-AF65-F5344CB8AC3E}">
        <p14:creationId xmlns:p14="http://schemas.microsoft.com/office/powerpoint/2010/main" val="164435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8EBA-2674-5552-FAB6-48395122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1" name="Text Placeholder 2">
            <a:extLst>
              <a:ext uri="{FF2B5EF4-FFF2-40B4-BE49-F238E27FC236}">
                <a16:creationId xmlns:a16="http://schemas.microsoft.com/office/drawing/2014/main" id="{A5726015-D3F3-4574-FCEE-ADEF30F66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83726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77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86C37-CEDD-73D9-8EBA-FBAB278F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C002965A-F469-9EC5-6E57-9C5AF850E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1666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8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32180-EBC6-ADA9-BE67-F234A79A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and Evaluation Metrics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1455-08C5-C9C7-0579-77EE437ED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Training and Testing Procedure: HalvingGridSearchCV</a:t>
            </a:r>
          </a:p>
          <a:p>
            <a:pPr marL="0"/>
            <a:endParaRPr lang="en-US"/>
          </a:p>
          <a:p>
            <a:r>
              <a:rPr lang="en-US" dirty="0"/>
              <a:t>Metrics Used:</a:t>
            </a:r>
          </a:p>
          <a:p>
            <a:pPr lvl="1"/>
            <a:r>
              <a:rPr lang="en-US" dirty="0"/>
              <a:t>Root Mean Square Error (RMSE)</a:t>
            </a:r>
          </a:p>
          <a:p>
            <a:pPr lvl="1"/>
            <a:r>
              <a:rPr lang="en-US" dirty="0"/>
              <a:t>R-Squared (R²)</a:t>
            </a:r>
          </a:p>
          <a:p>
            <a:pPr lvl="1"/>
            <a:r>
              <a:rPr lang="en-US" dirty="0"/>
              <a:t>Mean Absolute Error (MAE)</a:t>
            </a:r>
          </a:p>
          <a:p>
            <a:pPr lvl="1"/>
            <a:r>
              <a:rPr lang="en-US" dirty="0"/>
              <a:t>Mean Absolute Percentage Error (MAPE)</a:t>
            </a:r>
          </a:p>
        </p:txBody>
      </p:sp>
    </p:spTree>
    <p:extLst>
      <p:ext uri="{BB962C8B-B14F-4D97-AF65-F5344CB8AC3E}">
        <p14:creationId xmlns:p14="http://schemas.microsoft.com/office/powerpoint/2010/main" val="354133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196B-91C8-D353-A250-1BD290E0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Model Performance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4FD7AA-7315-2CC7-BCBA-ED42669C3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70729"/>
              </p:ext>
            </p:extLst>
          </p:nvPr>
        </p:nvGraphicFramePr>
        <p:xfrm>
          <a:off x="7230324" y="1825625"/>
          <a:ext cx="4401066" cy="3771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146">
                  <a:extLst>
                    <a:ext uri="{9D8B030D-6E8A-4147-A177-3AD203B41FA5}">
                      <a16:colId xmlns:a16="http://schemas.microsoft.com/office/drawing/2014/main" val="938279602"/>
                    </a:ext>
                  </a:extLst>
                </a:gridCol>
                <a:gridCol w="992482">
                  <a:extLst>
                    <a:ext uri="{9D8B030D-6E8A-4147-A177-3AD203B41FA5}">
                      <a16:colId xmlns:a16="http://schemas.microsoft.com/office/drawing/2014/main" val="3887608216"/>
                    </a:ext>
                  </a:extLst>
                </a:gridCol>
                <a:gridCol w="823962">
                  <a:extLst>
                    <a:ext uri="{9D8B030D-6E8A-4147-A177-3AD203B41FA5}">
                      <a16:colId xmlns:a16="http://schemas.microsoft.com/office/drawing/2014/main" val="323604384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4278770267"/>
                    </a:ext>
                  </a:extLst>
                </a:gridCol>
                <a:gridCol w="1152860">
                  <a:extLst>
                    <a:ext uri="{9D8B030D-6E8A-4147-A177-3AD203B41FA5}">
                      <a16:colId xmlns:a16="http://schemas.microsoft.com/office/drawing/2014/main" val="2566731203"/>
                    </a:ext>
                  </a:extLst>
                </a:gridCol>
              </a:tblGrid>
              <a:tr h="680194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Testing RMSE</a:t>
                      </a:r>
                      <a:endParaRPr lang="en-US" sz="1100" kern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Testing R2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Testing MAE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Testing MAPE %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3229370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LM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89.39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0.20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51.95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61.74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44591748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SVM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75.14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0.43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33.91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30.38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4666326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GBM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83.92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0.29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46.48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52.84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8894998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RF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65.51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0.57</a:t>
                      </a:r>
                      <a:endParaRPr lang="en-US" sz="1100" kern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31.37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31.44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54592505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XGB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64.36</a:t>
                      </a:r>
                      <a:endParaRPr lang="en-US" sz="1100" kern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0.58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31.84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32.51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114265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/>
                        <a:t>ET</a:t>
                      </a:r>
                      <a:endParaRPr lang="en-US"/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/>
                        <a:t>63.28</a:t>
                      </a:r>
                      <a:endParaRPr lang="en-US" dirty="0"/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/>
                        <a:t>0.60</a:t>
                      </a:r>
                      <a:endParaRPr lang="en-US"/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/>
                        <a:t>29.86</a:t>
                      </a:r>
                      <a:endParaRPr lang="en-US"/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/>
                        <a:t>29.68</a:t>
                      </a:r>
                      <a:endParaRPr lang="en-US" dirty="0"/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76417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DT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90.53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0.18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38.69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31.84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7181435"/>
                  </a:ext>
                </a:extLst>
              </a:tr>
              <a:tr h="386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NN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78.51</a:t>
                      </a:r>
                      <a:endParaRPr lang="en-US" sz="1100" kern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0.38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>
                          <a:effectLst/>
                        </a:rPr>
                        <a:t>43.41</a:t>
                      </a:r>
                      <a:endParaRPr lang="en-US" sz="1100" kern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47.89</a:t>
                      </a:r>
                      <a:endParaRPr lang="en-US" sz="1100" kern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2829145"/>
                  </a:ext>
                </a:extLst>
              </a:tr>
            </a:tbl>
          </a:graphicData>
        </a:graphic>
      </p:graphicFrame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D4A9E035-6D4C-41EE-37FC-1C4C2D3F8FE4}"/>
              </a:ext>
            </a:extLst>
          </p:cNvPr>
          <p:cNvGraphicFramePr/>
          <p:nvPr/>
        </p:nvGraphicFramePr>
        <p:xfrm>
          <a:off x="838200" y="1825625"/>
          <a:ext cx="6392124" cy="3771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08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70365-07FA-BF73-C127-0F855C77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Feature Importance (Extra Trees Model)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164B18-924F-082B-FA5A-494374C7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Key Features:</a:t>
            </a:r>
          </a:p>
          <a:p>
            <a:r>
              <a:rPr lang="en-US"/>
              <a:t>- Number of Seconds from Midnight (NSM)</a:t>
            </a:r>
          </a:p>
          <a:p>
            <a:r>
              <a:rPr lang="en-US"/>
              <a:t>- Hour of the Day</a:t>
            </a:r>
          </a:p>
          <a:p>
            <a:r>
              <a:rPr lang="en-US"/>
              <a:t>- Environmental conditions (e.g., temperature, humidity)</a:t>
            </a:r>
          </a:p>
          <a:p>
            <a:endParaRPr lang="en-US"/>
          </a:p>
          <a:p>
            <a:r>
              <a:rPr lang="en-US"/>
              <a:t>Less Important Features: Season, Week Status</a:t>
            </a:r>
          </a:p>
        </p:txBody>
      </p:sp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6F97A-9187-6FAC-D682-2B98F568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72" y="601941"/>
            <a:ext cx="5400040" cy="55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294AE-3DC4-D4E9-4259-7CB3E9F6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C6CA-F8F8-9383-A4DE-26F2A86A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Summary: </a:t>
            </a:r>
          </a:p>
          <a:p>
            <a:pPr lvl="1"/>
            <a:r>
              <a:rPr lang="en-US" dirty="0"/>
              <a:t>Extra Trees identified as the best model. </a:t>
            </a:r>
          </a:p>
          <a:p>
            <a:pPr lvl="1"/>
            <a:r>
              <a:rPr lang="en-US" dirty="0"/>
              <a:t>Feature importance showed the some of the new features including hour of the day as one of the influential factors that affects appliance energy usage.</a:t>
            </a:r>
          </a:p>
        </p:txBody>
      </p:sp>
    </p:spTree>
    <p:extLst>
      <p:ext uri="{BB962C8B-B14F-4D97-AF65-F5344CB8AC3E}">
        <p14:creationId xmlns:p14="http://schemas.microsoft.com/office/powerpoint/2010/main" val="364398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04AD7-E071-2E69-6E1F-CE0A2BBB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407218B-EE04-8D59-E4AA-19C64AC0D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50354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08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6fa6db5-9f3a-4c93-9e38-61059ee07e95}" enabled="1" method="Standard" siteId="{4e8d09f7-cc79-4ccb-9149-a4238dd174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491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Predicting Appliance Energy Use in Residential Buildings</vt:lpstr>
      <vt:lpstr>Introduction</vt:lpstr>
      <vt:lpstr>Literature Review</vt:lpstr>
      <vt:lpstr>Methodology</vt:lpstr>
      <vt:lpstr>Training and Evaluation Metrics</vt:lpstr>
      <vt:lpstr>Results - Model Performance</vt:lpstr>
      <vt:lpstr>Feature Importance (Extra Trees Model)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Appliance Energy Use in Residential Buildings</dc:title>
  <dc:creator>Asante Yaw</dc:creator>
  <cp:lastModifiedBy>Idan</cp:lastModifiedBy>
  <cp:revision>24</cp:revision>
  <dcterms:created xsi:type="dcterms:W3CDTF">2024-09-03T20:09:45Z</dcterms:created>
  <dcterms:modified xsi:type="dcterms:W3CDTF">2024-09-13T07:25:05Z</dcterms:modified>
</cp:coreProperties>
</file>