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6"/>
    <p:restoredTop sz="94613"/>
  </p:normalViewPr>
  <p:slideViewPr>
    <p:cSldViewPr snapToGrid="0" snapToObjects="1">
      <p:cViewPr varScale="1">
        <p:scale>
          <a:sx n="115" d="100"/>
          <a:sy n="115" d="100"/>
        </p:scale>
        <p:origin x="2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Working from the same definition for reproducibility, Today’s session will focus on using GIT and Github to help us manage code and make it available to collaborators. It builds directly the basic guidance we laid out during the first session - with a particular emphasis on source over session.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our case - Github hosts the remote repository. In this example, Noam and Emma are collaborating on some code and using github as an intermediary to share that code. Emma pushes changes up to github, and Noam pulls them down.</a:t>
            </a:r>
          </a:p>
          <a:p>
            <a:pPr marL="0" lvl="0" indent="0">
              <a:buNone/>
            </a:pPr>
            <a:endParaRPr/>
          </a:p>
          <a:p>
            <a:pPr marL="0" lvl="0" indent="0">
              <a:buNone/>
            </a:pPr>
            <a:r>
              <a:t>Emma and Noam coordinate their work through issues created on github and use github to let each other know when branches are ready to be merged via pull requests.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Because GIT and Github is the preferred version control system, its generally very well documented and there are a lot of extra features readily available.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am using the right file? Did we include the most up to date figure in the paper? Whats the difference between final CJS and final final NR?</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order for the outputs of collaboration and exploration to be reproducible, you need to have a system for organizing, tracking, sharing, and harmonizing code. A version control system allows you and your collaborators to document specific changes in the code, harmonize code from multiple contributors, and explore new ways of analyzing your data without ballooning the number of files.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At EHA we use GIT for version control and Github to facilitate collaboration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Git is a distributed version control system that allows you to collaborate with as many people as you like. It uses pointers and tree like structures to manage differences in files and has rules for how to resolve those differences.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think of GIT like a time line where you are taking snap shots of your code.</a:t>
            </a:r>
          </a:p>
          <a:p>
            <a:pPr marL="0" lvl="0" indent="0">
              <a:buNone/>
            </a:pPr>
            <a:endParaRPr/>
          </a:p>
          <a:p>
            <a:pPr marL="0" lvl="0" indent="0">
              <a:buNone/>
            </a:pPr>
            <a:r>
              <a:t>Each snapshot tracks changes to files in a repository and GIT provides rules governing how those changes should be merged when timelines diverge or branch.</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Each snapshot is created by a commit. Each commit has a unique ID, information about what branch it currently lives on, information about what changed, and (ideally) a brief informative message describing that change.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Branches are splits in the timeline of your code. This is one of the best features of git for experimentation and collaboration.</a:t>
            </a:r>
          </a:p>
          <a:p>
            <a:pPr marL="0" lvl="0" indent="0">
              <a:buNone/>
            </a:pPr>
            <a:endParaRPr/>
          </a:p>
          <a:p>
            <a:pPr marL="0" lvl="0" indent="0">
              <a:buNone/>
            </a:pPr>
            <a:r>
              <a:t>Branches allow you to add, fix, or enhance components of your repo without changing the core code. In this example we are creating a feature branch that adds visualization capabilities and a fix branch that corrects an issue with file paths in the analysis output.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remote repository is essentially the thing that connects collaborators.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6/28/22</a:t>
            </a:fld>
            <a:endParaRPr lang="en-US"/>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6/28/22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6/28/22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6/28/22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6/28/22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6/28/22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6/28/22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6/28/22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6/28/22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6/28/22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6/28/22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6/28/22</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t>Building Blocks of Reproducibility</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r>
              <a:t>Part 2: Version control and collabortaionwith GIT and Github</a:t>
            </a:r>
            <a:br/>
            <a:br/>
            <a:r>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t>2022-06-14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When should you be making commits?</a:t>
            </a:r>
          </a:p>
        </p:txBody>
      </p:sp>
      <p:sp>
        <p:nvSpPr>
          <p:cNvPr id="3" name="Content Placeholder 2"/>
          <p:cNvSpPr>
            <a:spLocks noGrp="1"/>
          </p:cNvSpPr>
          <p:nvPr>
            <p:ph idx="1"/>
          </p:nvPr>
        </p:nvSpPr>
        <p:spPr/>
        <p:txBody>
          <a:bodyPr/>
          <a:lstStyle/>
          <a:p>
            <a:pPr lvl="0"/>
            <a:r>
              <a:t>Before a commit becomes hard describe with a single sentence</a:t>
            </a:r>
          </a:p>
          <a:p>
            <a:pPr lvl="0"/>
            <a:r>
              <a:t>After making a change to your repository that accomplishes something</a:t>
            </a:r>
          </a:p>
          <a:p>
            <a:pPr lvl="0"/>
            <a:r>
              <a:t>After making a change to your repository that you might want to undo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What is a branch?</a:t>
            </a:r>
          </a:p>
        </p:txBody>
      </p:sp>
      <p:sp>
        <p:nvSpPr>
          <p:cNvPr id="3" name="Content Placeholder 2"/>
          <p:cNvSpPr>
            <a:spLocks noGrp="1"/>
          </p:cNvSpPr>
          <p:nvPr>
            <p:ph idx="1"/>
          </p:nvPr>
        </p:nvSpPr>
        <p:spPr/>
        <p:txBody>
          <a:bodyPr/>
          <a:lstStyle/>
          <a:p>
            <a:pPr lvl="0" indent="0">
              <a:buNone/>
            </a:pPr>
            <a:r>
              <a:rPr>
                <a:latin typeface="Courier"/>
              </a:rPr>
              <a:t>## Using `sugiyama` as default layout</a:t>
            </a:r>
          </a:p>
        </p:txBody>
      </p:sp>
      <p:grpSp>
        <p:nvGrpSpPr>
          <p:cNvPr id="44" name="grp3"/>
          <p:cNvGrpSpPr/>
          <p:nvPr/>
        </p:nvGrpSpPr>
        <p:grpSpPr>
          <a:xfrm>
            <a:off x="838200" y="1825625"/>
            <a:ext cx="10515600" cy="4351338"/>
            <a:chOff x="838200" y="1825625"/>
            <a:chExt cx="10515600" cy="4351338"/>
          </a:xfrm>
        </p:grpSpPr>
        <p:sp>
          <p:nvSpPr>
            <p:cNvPr id="4" name="rc4"/>
            <p:cNvSpPr/>
            <p:nvPr/>
          </p:nvSpPr>
          <p:spPr>
            <a:xfrm>
              <a:off x="838200" y="1825625"/>
              <a:ext cx="10515600" cy="4351338"/>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1283955" y="4001294"/>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619CFF">
                  <a:alpha val="100000"/>
                </a:srgbClr>
              </a:solidFill>
              <a:prstDash val="solid"/>
              <a:round/>
            </a:ln>
          </p:spPr>
          <p:txBody>
            <a:bodyPr/>
            <a:lstStyle/>
            <a:p>
              <a:endParaRPr/>
            </a:p>
          </p:txBody>
        </p:sp>
        <p:sp>
          <p:nvSpPr>
            <p:cNvPr id="6" name="pl6"/>
            <p:cNvSpPr/>
            <p:nvPr/>
          </p:nvSpPr>
          <p:spPr>
            <a:xfrm>
              <a:off x="3512731" y="4001294"/>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619CFF">
                  <a:alpha val="100000"/>
                </a:srgbClr>
              </a:solidFill>
              <a:prstDash val="solid"/>
              <a:round/>
            </a:ln>
          </p:spPr>
          <p:txBody>
            <a:bodyPr/>
            <a:lstStyle/>
            <a:p>
              <a:endParaRPr/>
            </a:p>
          </p:txBody>
        </p:sp>
        <p:sp>
          <p:nvSpPr>
            <p:cNvPr id="7" name="pl7"/>
            <p:cNvSpPr/>
            <p:nvPr/>
          </p:nvSpPr>
          <p:spPr>
            <a:xfrm>
              <a:off x="5741507" y="3012353"/>
              <a:ext cx="4457552" cy="1977880"/>
            </a:xfrm>
            <a:custGeom>
              <a:avLst/>
              <a:gdLst/>
              <a:ahLst/>
              <a:cxnLst/>
              <a:rect l="0" t="0" r="0" b="0"/>
              <a:pathLst>
                <a:path w="4457552" h="1977880">
                  <a:moveTo>
                    <a:pt x="0" y="1977880"/>
                  </a:moveTo>
                  <a:lnTo>
                    <a:pt x="4" y="1918548"/>
                  </a:lnTo>
                  <a:lnTo>
                    <a:pt x="36" y="1860414"/>
                  </a:lnTo>
                  <a:lnTo>
                    <a:pt x="124" y="1803467"/>
                  </a:lnTo>
                  <a:lnTo>
                    <a:pt x="294" y="1747693"/>
                  </a:lnTo>
                  <a:lnTo>
                    <a:pt x="574" y="1693082"/>
                  </a:lnTo>
                  <a:lnTo>
                    <a:pt x="992" y="1639620"/>
                  </a:lnTo>
                  <a:lnTo>
                    <a:pt x="1575" y="1587296"/>
                  </a:lnTo>
                  <a:lnTo>
                    <a:pt x="2352" y="1536097"/>
                  </a:lnTo>
                  <a:lnTo>
                    <a:pt x="3349" y="1486011"/>
                  </a:lnTo>
                  <a:lnTo>
                    <a:pt x="4593" y="1437025"/>
                  </a:lnTo>
                  <a:lnTo>
                    <a:pt x="6114" y="1389128"/>
                  </a:lnTo>
                  <a:lnTo>
                    <a:pt x="7938" y="1342308"/>
                  </a:lnTo>
                  <a:lnTo>
                    <a:pt x="10093" y="1296551"/>
                  </a:lnTo>
                  <a:lnTo>
                    <a:pt x="12605" y="1251847"/>
                  </a:lnTo>
                  <a:lnTo>
                    <a:pt x="15504" y="1208182"/>
                  </a:lnTo>
                  <a:lnTo>
                    <a:pt x="18817" y="1165544"/>
                  </a:lnTo>
                  <a:lnTo>
                    <a:pt x="22570" y="1123921"/>
                  </a:lnTo>
                  <a:lnTo>
                    <a:pt x="26792" y="1083302"/>
                  </a:lnTo>
                  <a:lnTo>
                    <a:pt x="31510" y="1043673"/>
                  </a:lnTo>
                  <a:lnTo>
                    <a:pt x="36751" y="1005022"/>
                  </a:lnTo>
                  <a:lnTo>
                    <a:pt x="42545" y="967338"/>
                  </a:lnTo>
                  <a:lnTo>
                    <a:pt x="48916" y="930607"/>
                  </a:lnTo>
                  <a:lnTo>
                    <a:pt x="55895" y="894819"/>
                  </a:lnTo>
                  <a:lnTo>
                    <a:pt x="63507" y="859960"/>
                  </a:lnTo>
                  <a:lnTo>
                    <a:pt x="71781" y="826018"/>
                  </a:lnTo>
                  <a:lnTo>
                    <a:pt x="80744" y="792981"/>
                  </a:lnTo>
                  <a:lnTo>
                    <a:pt x="90423" y="760837"/>
                  </a:lnTo>
                  <a:lnTo>
                    <a:pt x="100847" y="729574"/>
                  </a:lnTo>
                  <a:lnTo>
                    <a:pt x="112043" y="699179"/>
                  </a:lnTo>
                  <a:lnTo>
                    <a:pt x="124037" y="669640"/>
                  </a:lnTo>
                  <a:lnTo>
                    <a:pt x="136859" y="640945"/>
                  </a:lnTo>
                  <a:lnTo>
                    <a:pt x="150536" y="613082"/>
                  </a:lnTo>
                  <a:lnTo>
                    <a:pt x="165094" y="586038"/>
                  </a:lnTo>
                  <a:lnTo>
                    <a:pt x="180562" y="559802"/>
                  </a:lnTo>
                  <a:lnTo>
                    <a:pt x="196967" y="534360"/>
                  </a:lnTo>
                  <a:lnTo>
                    <a:pt x="214337" y="509701"/>
                  </a:lnTo>
                  <a:lnTo>
                    <a:pt x="232699" y="485813"/>
                  </a:lnTo>
                  <a:lnTo>
                    <a:pt x="252081" y="462683"/>
                  </a:lnTo>
                  <a:lnTo>
                    <a:pt x="272511" y="440299"/>
                  </a:lnTo>
                  <a:lnTo>
                    <a:pt x="294015" y="418649"/>
                  </a:lnTo>
                  <a:lnTo>
                    <a:pt x="316622" y="397721"/>
                  </a:lnTo>
                  <a:lnTo>
                    <a:pt x="340360" y="377501"/>
                  </a:lnTo>
                  <a:lnTo>
                    <a:pt x="365255" y="357979"/>
                  </a:lnTo>
                  <a:lnTo>
                    <a:pt x="391335" y="339142"/>
                  </a:lnTo>
                  <a:lnTo>
                    <a:pt x="418628" y="320978"/>
                  </a:lnTo>
                  <a:lnTo>
                    <a:pt x="447161" y="303474"/>
                  </a:lnTo>
                  <a:lnTo>
                    <a:pt x="476962" y="286618"/>
                  </a:lnTo>
                  <a:lnTo>
                    <a:pt x="508059" y="270399"/>
                  </a:lnTo>
                  <a:lnTo>
                    <a:pt x="540479" y="254803"/>
                  </a:lnTo>
                  <a:lnTo>
                    <a:pt x="574249" y="239818"/>
                  </a:lnTo>
                  <a:lnTo>
                    <a:pt x="609398" y="225433"/>
                  </a:lnTo>
                  <a:lnTo>
                    <a:pt x="645952" y="211635"/>
                  </a:lnTo>
                  <a:lnTo>
                    <a:pt x="683940" y="198412"/>
                  </a:lnTo>
                  <a:lnTo>
                    <a:pt x="723389" y="185751"/>
                  </a:lnTo>
                  <a:lnTo>
                    <a:pt x="764326" y="173641"/>
                  </a:lnTo>
                  <a:lnTo>
                    <a:pt x="806779" y="162068"/>
                  </a:lnTo>
                  <a:lnTo>
                    <a:pt x="850776" y="151022"/>
                  </a:lnTo>
                  <a:lnTo>
                    <a:pt x="896344" y="140490"/>
                  </a:lnTo>
                  <a:lnTo>
                    <a:pt x="943510" y="130459"/>
                  </a:lnTo>
                  <a:lnTo>
                    <a:pt x="992303" y="120917"/>
                  </a:lnTo>
                  <a:lnTo>
                    <a:pt x="1042750" y="111852"/>
                  </a:lnTo>
                  <a:lnTo>
                    <a:pt x="1094878" y="103252"/>
                  </a:lnTo>
                  <a:lnTo>
                    <a:pt x="1148715" y="95104"/>
                  </a:lnTo>
                  <a:lnTo>
                    <a:pt x="1204289" y="87397"/>
                  </a:lnTo>
                  <a:lnTo>
                    <a:pt x="1261626" y="80118"/>
                  </a:lnTo>
                  <a:lnTo>
                    <a:pt x="1320756" y="73254"/>
                  </a:lnTo>
                  <a:lnTo>
                    <a:pt x="1381704" y="66795"/>
                  </a:lnTo>
                  <a:lnTo>
                    <a:pt x="1444500" y="60726"/>
                  </a:lnTo>
                  <a:lnTo>
                    <a:pt x="1509169" y="55037"/>
                  </a:lnTo>
                  <a:lnTo>
                    <a:pt x="1575741" y="49715"/>
                  </a:lnTo>
                  <a:lnTo>
                    <a:pt x="1644242" y="44747"/>
                  </a:lnTo>
                  <a:lnTo>
                    <a:pt x="1714700" y="40122"/>
                  </a:lnTo>
                  <a:lnTo>
                    <a:pt x="1787143" y="35827"/>
                  </a:lnTo>
                  <a:lnTo>
                    <a:pt x="1861598" y="31850"/>
                  </a:lnTo>
                  <a:lnTo>
                    <a:pt x="1938093" y="28179"/>
                  </a:lnTo>
                  <a:lnTo>
                    <a:pt x="2016655" y="24801"/>
                  </a:lnTo>
                  <a:lnTo>
                    <a:pt x="2097311" y="21705"/>
                  </a:lnTo>
                  <a:lnTo>
                    <a:pt x="2180091" y="18877"/>
                  </a:lnTo>
                  <a:lnTo>
                    <a:pt x="2265020" y="16307"/>
                  </a:lnTo>
                  <a:lnTo>
                    <a:pt x="2352127" y="13981"/>
                  </a:lnTo>
                  <a:lnTo>
                    <a:pt x="2441439" y="11888"/>
                  </a:lnTo>
                  <a:lnTo>
                    <a:pt x="2532983" y="10014"/>
                  </a:lnTo>
                  <a:lnTo>
                    <a:pt x="2626788" y="8349"/>
                  </a:lnTo>
                  <a:lnTo>
                    <a:pt x="2722881" y="6879"/>
                  </a:lnTo>
                  <a:lnTo>
                    <a:pt x="2821289" y="5593"/>
                  </a:lnTo>
                  <a:lnTo>
                    <a:pt x="2922040" y="4478"/>
                  </a:lnTo>
                  <a:lnTo>
                    <a:pt x="3025161" y="3522"/>
                  </a:lnTo>
                  <a:lnTo>
                    <a:pt x="3130681" y="2713"/>
                  </a:lnTo>
                  <a:lnTo>
                    <a:pt x="3238626" y="2038"/>
                  </a:lnTo>
                  <a:lnTo>
                    <a:pt x="3349024" y="1486"/>
                  </a:lnTo>
                  <a:lnTo>
                    <a:pt x="3461904" y="1043"/>
                  </a:lnTo>
                  <a:lnTo>
                    <a:pt x="3577291" y="699"/>
                  </a:lnTo>
                  <a:lnTo>
                    <a:pt x="3695214" y="440"/>
                  </a:lnTo>
                  <a:lnTo>
                    <a:pt x="3815701" y="254"/>
                  </a:lnTo>
                  <a:lnTo>
                    <a:pt x="3938779" y="130"/>
                  </a:lnTo>
                  <a:lnTo>
                    <a:pt x="4064475" y="55"/>
                  </a:lnTo>
                  <a:lnTo>
                    <a:pt x="4192818" y="16"/>
                  </a:lnTo>
                  <a:lnTo>
                    <a:pt x="4323834" y="2"/>
                  </a:lnTo>
                  <a:lnTo>
                    <a:pt x="4457552" y="0"/>
                  </a:lnTo>
                </a:path>
              </a:pathLst>
            </a:custGeom>
            <a:ln w="271012" cap="flat">
              <a:solidFill>
                <a:srgbClr val="619CFF">
                  <a:alpha val="100000"/>
                </a:srgbClr>
              </a:solidFill>
              <a:prstDash val="solid"/>
              <a:round/>
            </a:ln>
          </p:spPr>
          <p:txBody>
            <a:bodyPr/>
            <a:lstStyle/>
            <a:p>
              <a:endParaRPr/>
            </a:p>
          </p:txBody>
        </p:sp>
        <p:sp>
          <p:nvSpPr>
            <p:cNvPr id="8" name="pl8"/>
            <p:cNvSpPr/>
            <p:nvPr/>
          </p:nvSpPr>
          <p:spPr>
            <a:xfrm>
              <a:off x="3512731" y="2023413"/>
              <a:ext cx="2228776" cy="1977880"/>
            </a:xfrm>
            <a:custGeom>
              <a:avLst/>
              <a:gdLst/>
              <a:ahLst/>
              <a:cxnLst/>
              <a:rect l="0" t="0" r="0" b="0"/>
              <a:pathLst>
                <a:path w="2228776" h="1977880">
                  <a:moveTo>
                    <a:pt x="0" y="1977880"/>
                  </a:moveTo>
                  <a:lnTo>
                    <a:pt x="2" y="1918548"/>
                  </a:lnTo>
                  <a:lnTo>
                    <a:pt x="18" y="1860414"/>
                  </a:lnTo>
                  <a:lnTo>
                    <a:pt x="62" y="1803467"/>
                  </a:lnTo>
                  <a:lnTo>
                    <a:pt x="147" y="1747693"/>
                  </a:lnTo>
                  <a:lnTo>
                    <a:pt x="287" y="1693082"/>
                  </a:lnTo>
                  <a:lnTo>
                    <a:pt x="496" y="1639620"/>
                  </a:lnTo>
                  <a:lnTo>
                    <a:pt x="787" y="1587296"/>
                  </a:lnTo>
                  <a:lnTo>
                    <a:pt x="1176" y="1536097"/>
                  </a:lnTo>
                  <a:lnTo>
                    <a:pt x="1674" y="1486011"/>
                  </a:lnTo>
                  <a:lnTo>
                    <a:pt x="2296" y="1437025"/>
                  </a:lnTo>
                  <a:lnTo>
                    <a:pt x="3057" y="1389128"/>
                  </a:lnTo>
                  <a:lnTo>
                    <a:pt x="3969" y="1342308"/>
                  </a:lnTo>
                  <a:lnTo>
                    <a:pt x="5046" y="1296551"/>
                  </a:lnTo>
                  <a:lnTo>
                    <a:pt x="6302" y="1251847"/>
                  </a:lnTo>
                  <a:lnTo>
                    <a:pt x="7752" y="1208182"/>
                  </a:lnTo>
                  <a:lnTo>
                    <a:pt x="9408" y="1165544"/>
                  </a:lnTo>
                  <a:lnTo>
                    <a:pt x="11285" y="1123921"/>
                  </a:lnTo>
                  <a:lnTo>
                    <a:pt x="13396" y="1083302"/>
                  </a:lnTo>
                  <a:lnTo>
                    <a:pt x="15755" y="1043673"/>
                  </a:lnTo>
                  <a:lnTo>
                    <a:pt x="18375" y="1005022"/>
                  </a:lnTo>
                  <a:lnTo>
                    <a:pt x="21272" y="967338"/>
                  </a:lnTo>
                  <a:lnTo>
                    <a:pt x="24458" y="930607"/>
                  </a:lnTo>
                  <a:lnTo>
                    <a:pt x="27947" y="894819"/>
                  </a:lnTo>
                  <a:lnTo>
                    <a:pt x="31753" y="859960"/>
                  </a:lnTo>
                  <a:lnTo>
                    <a:pt x="35890" y="826018"/>
                  </a:lnTo>
                  <a:lnTo>
                    <a:pt x="40372" y="792981"/>
                  </a:lnTo>
                  <a:lnTo>
                    <a:pt x="45211" y="760837"/>
                  </a:lnTo>
                  <a:lnTo>
                    <a:pt x="50423" y="729574"/>
                  </a:lnTo>
                  <a:lnTo>
                    <a:pt x="56021" y="699179"/>
                  </a:lnTo>
                  <a:lnTo>
                    <a:pt x="62018" y="669640"/>
                  </a:lnTo>
                  <a:lnTo>
                    <a:pt x="68429" y="640945"/>
                  </a:lnTo>
                  <a:lnTo>
                    <a:pt x="75268" y="613082"/>
                  </a:lnTo>
                  <a:lnTo>
                    <a:pt x="82547" y="586038"/>
                  </a:lnTo>
                  <a:lnTo>
                    <a:pt x="90281" y="559802"/>
                  </a:lnTo>
                  <a:lnTo>
                    <a:pt x="98483" y="534360"/>
                  </a:lnTo>
                  <a:lnTo>
                    <a:pt x="107168" y="509701"/>
                  </a:lnTo>
                  <a:lnTo>
                    <a:pt x="116349" y="485813"/>
                  </a:lnTo>
                  <a:lnTo>
                    <a:pt x="126040" y="462683"/>
                  </a:lnTo>
                  <a:lnTo>
                    <a:pt x="136255" y="440299"/>
                  </a:lnTo>
                  <a:lnTo>
                    <a:pt x="147007" y="418649"/>
                  </a:lnTo>
                  <a:lnTo>
                    <a:pt x="158311" y="397721"/>
                  </a:lnTo>
                  <a:lnTo>
                    <a:pt x="170180" y="377501"/>
                  </a:lnTo>
                  <a:lnTo>
                    <a:pt x="182627" y="357979"/>
                  </a:lnTo>
                  <a:lnTo>
                    <a:pt x="195667" y="339142"/>
                  </a:lnTo>
                  <a:lnTo>
                    <a:pt x="209314" y="320978"/>
                  </a:lnTo>
                  <a:lnTo>
                    <a:pt x="223580" y="303474"/>
                  </a:lnTo>
                  <a:lnTo>
                    <a:pt x="238481" y="286618"/>
                  </a:lnTo>
                  <a:lnTo>
                    <a:pt x="254029" y="270399"/>
                  </a:lnTo>
                  <a:lnTo>
                    <a:pt x="270239" y="254803"/>
                  </a:lnTo>
                  <a:lnTo>
                    <a:pt x="287124" y="239818"/>
                  </a:lnTo>
                  <a:lnTo>
                    <a:pt x="304699" y="225433"/>
                  </a:lnTo>
                  <a:lnTo>
                    <a:pt x="322976" y="211635"/>
                  </a:lnTo>
                  <a:lnTo>
                    <a:pt x="341970" y="198412"/>
                  </a:lnTo>
                  <a:lnTo>
                    <a:pt x="361694" y="185751"/>
                  </a:lnTo>
                  <a:lnTo>
                    <a:pt x="382163" y="173641"/>
                  </a:lnTo>
                  <a:lnTo>
                    <a:pt x="403389" y="162068"/>
                  </a:lnTo>
                  <a:lnTo>
                    <a:pt x="425388" y="151022"/>
                  </a:lnTo>
                  <a:lnTo>
                    <a:pt x="448172" y="140490"/>
                  </a:lnTo>
                  <a:lnTo>
                    <a:pt x="471755" y="130459"/>
                  </a:lnTo>
                  <a:lnTo>
                    <a:pt x="496151" y="120917"/>
                  </a:lnTo>
                  <a:lnTo>
                    <a:pt x="521375" y="111852"/>
                  </a:lnTo>
                  <a:lnTo>
                    <a:pt x="547439" y="103252"/>
                  </a:lnTo>
                  <a:lnTo>
                    <a:pt x="574357" y="95104"/>
                  </a:lnTo>
                  <a:lnTo>
                    <a:pt x="602144" y="87397"/>
                  </a:lnTo>
                  <a:lnTo>
                    <a:pt x="630813" y="80118"/>
                  </a:lnTo>
                  <a:lnTo>
                    <a:pt x="660378" y="73254"/>
                  </a:lnTo>
                  <a:lnTo>
                    <a:pt x="690852" y="66795"/>
                  </a:lnTo>
                  <a:lnTo>
                    <a:pt x="722250" y="60726"/>
                  </a:lnTo>
                  <a:lnTo>
                    <a:pt x="754584" y="55037"/>
                  </a:lnTo>
                  <a:lnTo>
                    <a:pt x="787870" y="49715"/>
                  </a:lnTo>
                  <a:lnTo>
                    <a:pt x="822121" y="44747"/>
                  </a:lnTo>
                  <a:lnTo>
                    <a:pt x="857350" y="40122"/>
                  </a:lnTo>
                  <a:lnTo>
                    <a:pt x="893571" y="35827"/>
                  </a:lnTo>
                  <a:lnTo>
                    <a:pt x="930799" y="31850"/>
                  </a:lnTo>
                  <a:lnTo>
                    <a:pt x="969046" y="28179"/>
                  </a:lnTo>
                  <a:lnTo>
                    <a:pt x="1008327" y="24801"/>
                  </a:lnTo>
                  <a:lnTo>
                    <a:pt x="1048655" y="21705"/>
                  </a:lnTo>
                  <a:lnTo>
                    <a:pt x="1090045" y="18877"/>
                  </a:lnTo>
                  <a:lnTo>
                    <a:pt x="1132510" y="16307"/>
                  </a:lnTo>
                  <a:lnTo>
                    <a:pt x="1176063" y="13981"/>
                  </a:lnTo>
                  <a:lnTo>
                    <a:pt x="1220719" y="11888"/>
                  </a:lnTo>
                  <a:lnTo>
                    <a:pt x="1266491" y="10014"/>
                  </a:lnTo>
                  <a:lnTo>
                    <a:pt x="1313394" y="8349"/>
                  </a:lnTo>
                  <a:lnTo>
                    <a:pt x="1361440" y="6879"/>
                  </a:lnTo>
                  <a:lnTo>
                    <a:pt x="1410644" y="5593"/>
                  </a:lnTo>
                  <a:lnTo>
                    <a:pt x="1461020" y="4478"/>
                  </a:lnTo>
                  <a:lnTo>
                    <a:pt x="1512580" y="3522"/>
                  </a:lnTo>
                  <a:lnTo>
                    <a:pt x="1565340" y="2713"/>
                  </a:lnTo>
                  <a:lnTo>
                    <a:pt x="1619313" y="2038"/>
                  </a:lnTo>
                  <a:lnTo>
                    <a:pt x="1674512" y="1486"/>
                  </a:lnTo>
                  <a:lnTo>
                    <a:pt x="1730952" y="1043"/>
                  </a:lnTo>
                  <a:lnTo>
                    <a:pt x="1788645" y="699"/>
                  </a:lnTo>
                  <a:lnTo>
                    <a:pt x="1847607" y="440"/>
                  </a:lnTo>
                  <a:lnTo>
                    <a:pt x="1907850" y="254"/>
                  </a:lnTo>
                  <a:lnTo>
                    <a:pt x="1969389" y="130"/>
                  </a:lnTo>
                  <a:lnTo>
                    <a:pt x="2032237" y="55"/>
                  </a:lnTo>
                  <a:lnTo>
                    <a:pt x="2096409" y="16"/>
                  </a:lnTo>
                  <a:lnTo>
                    <a:pt x="2161917" y="2"/>
                  </a:lnTo>
                  <a:lnTo>
                    <a:pt x="2228776" y="0"/>
                  </a:lnTo>
                </a:path>
              </a:pathLst>
            </a:custGeom>
            <a:ln w="271012" cap="flat">
              <a:solidFill>
                <a:srgbClr val="F8766D">
                  <a:alpha val="100000"/>
                </a:srgbClr>
              </a:solidFill>
              <a:prstDash val="solid"/>
              <a:round/>
            </a:ln>
          </p:spPr>
          <p:txBody>
            <a:bodyPr/>
            <a:lstStyle/>
            <a:p>
              <a:endParaRPr/>
            </a:p>
          </p:txBody>
        </p:sp>
        <p:sp>
          <p:nvSpPr>
            <p:cNvPr id="9" name="pl9"/>
            <p:cNvSpPr/>
            <p:nvPr/>
          </p:nvSpPr>
          <p:spPr>
            <a:xfrm>
              <a:off x="5741507" y="2023413"/>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F8766D">
                  <a:alpha val="100000"/>
                </a:srgbClr>
              </a:solidFill>
              <a:prstDash val="solid"/>
              <a:round/>
            </a:ln>
          </p:spPr>
          <p:txBody>
            <a:bodyPr/>
            <a:lstStyle/>
            <a:p>
              <a:endParaRPr/>
            </a:p>
          </p:txBody>
        </p:sp>
        <p:sp>
          <p:nvSpPr>
            <p:cNvPr id="10" name="pl10"/>
            <p:cNvSpPr/>
            <p:nvPr/>
          </p:nvSpPr>
          <p:spPr>
            <a:xfrm>
              <a:off x="7970283" y="2023413"/>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F8766D">
                  <a:alpha val="100000"/>
                </a:srgbClr>
              </a:solidFill>
              <a:prstDash val="solid"/>
              <a:round/>
            </a:ln>
          </p:spPr>
          <p:txBody>
            <a:bodyPr/>
            <a:lstStyle/>
            <a:p>
              <a:endParaRPr/>
            </a:p>
          </p:txBody>
        </p:sp>
        <p:sp>
          <p:nvSpPr>
            <p:cNvPr id="11" name="pl11"/>
            <p:cNvSpPr/>
            <p:nvPr/>
          </p:nvSpPr>
          <p:spPr>
            <a:xfrm>
              <a:off x="5741507" y="4990234"/>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00BA38">
                  <a:alpha val="100000"/>
                </a:srgbClr>
              </a:solidFill>
              <a:prstDash val="solid"/>
              <a:round/>
            </a:ln>
          </p:spPr>
          <p:txBody>
            <a:bodyPr/>
            <a:lstStyle/>
            <a:p>
              <a:endParaRPr/>
            </a:p>
          </p:txBody>
        </p:sp>
        <p:sp>
          <p:nvSpPr>
            <p:cNvPr id="12" name="pl12"/>
            <p:cNvSpPr/>
            <p:nvPr/>
          </p:nvSpPr>
          <p:spPr>
            <a:xfrm>
              <a:off x="7970283" y="5979174"/>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00BA38">
                  <a:alpha val="100000"/>
                </a:srgbClr>
              </a:solidFill>
              <a:prstDash val="solid"/>
              <a:round/>
            </a:ln>
          </p:spPr>
          <p:txBody>
            <a:bodyPr/>
            <a:lstStyle/>
            <a:p>
              <a:endParaRPr/>
            </a:p>
          </p:txBody>
        </p:sp>
        <p:sp>
          <p:nvSpPr>
            <p:cNvPr id="13" name="pt13"/>
            <p:cNvSpPr/>
            <p:nvPr/>
          </p:nvSpPr>
          <p:spPr>
            <a:xfrm>
              <a:off x="872936"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 name="pt14"/>
            <p:cNvSpPr/>
            <p:nvPr/>
          </p:nvSpPr>
          <p:spPr>
            <a:xfrm>
              <a:off x="3101712"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 name="pt15"/>
            <p:cNvSpPr/>
            <p:nvPr/>
          </p:nvSpPr>
          <p:spPr>
            <a:xfrm>
              <a:off x="5330488" y="457921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 name="pt16"/>
            <p:cNvSpPr/>
            <p:nvPr/>
          </p:nvSpPr>
          <p:spPr>
            <a:xfrm>
              <a:off x="5330488"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 name="pt17"/>
            <p:cNvSpPr/>
            <p:nvPr/>
          </p:nvSpPr>
          <p:spPr>
            <a:xfrm>
              <a:off x="7559264"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 name="pt18"/>
            <p:cNvSpPr/>
            <p:nvPr/>
          </p:nvSpPr>
          <p:spPr>
            <a:xfrm>
              <a:off x="7559264"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 name="pt19"/>
            <p:cNvSpPr/>
            <p:nvPr/>
          </p:nvSpPr>
          <p:spPr>
            <a:xfrm>
              <a:off x="9788040" y="260133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 name="pt20"/>
            <p:cNvSpPr/>
            <p:nvPr/>
          </p:nvSpPr>
          <p:spPr>
            <a:xfrm>
              <a:off x="9788040"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1" name="pg21"/>
            <p:cNvSpPr/>
            <p:nvPr/>
          </p:nvSpPr>
          <p:spPr>
            <a:xfrm>
              <a:off x="841036" y="3905290"/>
              <a:ext cx="885836" cy="192006"/>
            </a:xfrm>
            <a:custGeom>
              <a:avLst/>
              <a:gdLst/>
              <a:ahLst/>
              <a:cxnLst/>
              <a:rect l="0" t="0" r="0" b="0"/>
              <a:pathLst>
                <a:path w="885836" h="192006">
                  <a:moveTo>
                    <a:pt x="27431" y="192006"/>
                  </a:moveTo>
                  <a:lnTo>
                    <a:pt x="858404" y="192006"/>
                  </a:lnTo>
                  <a:lnTo>
                    <a:pt x="857300" y="191983"/>
                  </a:lnTo>
                  <a:lnTo>
                    <a:pt x="861711" y="191806"/>
                  </a:lnTo>
                  <a:lnTo>
                    <a:pt x="866036" y="190923"/>
                  </a:lnTo>
                  <a:lnTo>
                    <a:pt x="870164" y="189357"/>
                  </a:lnTo>
                  <a:lnTo>
                    <a:pt x="873988" y="187150"/>
                  </a:lnTo>
                  <a:lnTo>
                    <a:pt x="877407" y="184358"/>
                  </a:lnTo>
                  <a:lnTo>
                    <a:pt x="880335" y="181053"/>
                  </a:lnTo>
                  <a:lnTo>
                    <a:pt x="882694" y="177322"/>
                  </a:lnTo>
                  <a:lnTo>
                    <a:pt x="884425" y="173260"/>
                  </a:lnTo>
                  <a:lnTo>
                    <a:pt x="885481" y="168974"/>
                  </a:lnTo>
                  <a:lnTo>
                    <a:pt x="885836" y="164574"/>
                  </a:lnTo>
                  <a:lnTo>
                    <a:pt x="885836" y="27431"/>
                  </a:lnTo>
                  <a:lnTo>
                    <a:pt x="885481" y="23031"/>
                  </a:lnTo>
                  <a:lnTo>
                    <a:pt x="884425" y="18745"/>
                  </a:lnTo>
                  <a:lnTo>
                    <a:pt x="882694" y="14683"/>
                  </a:lnTo>
                  <a:lnTo>
                    <a:pt x="880335" y="10952"/>
                  </a:lnTo>
                  <a:lnTo>
                    <a:pt x="877407" y="7647"/>
                  </a:lnTo>
                  <a:lnTo>
                    <a:pt x="873988" y="4855"/>
                  </a:lnTo>
                  <a:lnTo>
                    <a:pt x="870164" y="2648"/>
                  </a:lnTo>
                  <a:lnTo>
                    <a:pt x="866036" y="1083"/>
                  </a:lnTo>
                  <a:lnTo>
                    <a:pt x="861711" y="200"/>
                  </a:lnTo>
                  <a:lnTo>
                    <a:pt x="858404"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2" name="tx22"/>
            <p:cNvSpPr/>
            <p:nvPr/>
          </p:nvSpPr>
          <p:spPr>
            <a:xfrm>
              <a:off x="886756" y="3945465"/>
              <a:ext cx="794396" cy="10611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First Commit</a:t>
              </a:r>
            </a:p>
          </p:txBody>
        </p:sp>
        <p:sp>
          <p:nvSpPr>
            <p:cNvPr id="23" name="pg23"/>
            <p:cNvSpPr/>
            <p:nvPr/>
          </p:nvSpPr>
          <p:spPr>
            <a:xfrm>
              <a:off x="2940870" y="3905290"/>
              <a:ext cx="1143721" cy="192006"/>
            </a:xfrm>
            <a:custGeom>
              <a:avLst/>
              <a:gdLst/>
              <a:ahLst/>
              <a:cxnLst/>
              <a:rect l="0" t="0" r="0" b="0"/>
              <a:pathLst>
                <a:path w="1143721" h="192006">
                  <a:moveTo>
                    <a:pt x="27431" y="192006"/>
                  </a:moveTo>
                  <a:lnTo>
                    <a:pt x="1116289" y="192006"/>
                  </a:lnTo>
                  <a:lnTo>
                    <a:pt x="1115184" y="191983"/>
                  </a:lnTo>
                  <a:lnTo>
                    <a:pt x="1119596" y="191806"/>
                  </a:lnTo>
                  <a:lnTo>
                    <a:pt x="1123921" y="190923"/>
                  </a:lnTo>
                  <a:lnTo>
                    <a:pt x="1128049" y="189357"/>
                  </a:lnTo>
                  <a:lnTo>
                    <a:pt x="1131872" y="187150"/>
                  </a:lnTo>
                  <a:lnTo>
                    <a:pt x="1135292" y="184358"/>
                  </a:lnTo>
                  <a:lnTo>
                    <a:pt x="1138219" y="181053"/>
                  </a:lnTo>
                  <a:lnTo>
                    <a:pt x="1140579" y="177322"/>
                  </a:lnTo>
                  <a:lnTo>
                    <a:pt x="1142309" y="173260"/>
                  </a:lnTo>
                  <a:lnTo>
                    <a:pt x="1143366" y="168974"/>
                  </a:lnTo>
                  <a:lnTo>
                    <a:pt x="1143721" y="164574"/>
                  </a:lnTo>
                  <a:lnTo>
                    <a:pt x="1143721" y="27431"/>
                  </a:lnTo>
                  <a:lnTo>
                    <a:pt x="1143366" y="23031"/>
                  </a:lnTo>
                  <a:lnTo>
                    <a:pt x="1142309" y="18745"/>
                  </a:lnTo>
                  <a:lnTo>
                    <a:pt x="1140579" y="14683"/>
                  </a:lnTo>
                  <a:lnTo>
                    <a:pt x="1138219" y="10952"/>
                  </a:lnTo>
                  <a:lnTo>
                    <a:pt x="1135292" y="7647"/>
                  </a:lnTo>
                  <a:lnTo>
                    <a:pt x="1131872" y="4855"/>
                  </a:lnTo>
                  <a:lnTo>
                    <a:pt x="1128049" y="2648"/>
                  </a:lnTo>
                  <a:lnTo>
                    <a:pt x="1123921" y="1083"/>
                  </a:lnTo>
                  <a:lnTo>
                    <a:pt x="1119596" y="200"/>
                  </a:lnTo>
                  <a:lnTo>
                    <a:pt x="1116289"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4" name="tx24"/>
            <p:cNvSpPr/>
            <p:nvPr/>
          </p:nvSpPr>
          <p:spPr>
            <a:xfrm>
              <a:off x="2986590" y="3920615"/>
              <a:ext cx="1052281" cy="13096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added analysis 1</a:t>
              </a:r>
            </a:p>
          </p:txBody>
        </p:sp>
        <p:sp>
          <p:nvSpPr>
            <p:cNvPr id="25" name="pg25"/>
            <p:cNvSpPr/>
            <p:nvPr/>
          </p:nvSpPr>
          <p:spPr>
            <a:xfrm>
              <a:off x="4920285" y="4894231"/>
              <a:ext cx="1642444" cy="192006"/>
            </a:xfrm>
            <a:custGeom>
              <a:avLst/>
              <a:gdLst/>
              <a:ahLst/>
              <a:cxnLst/>
              <a:rect l="0" t="0" r="0" b="0"/>
              <a:pathLst>
                <a:path w="1642444" h="192006">
                  <a:moveTo>
                    <a:pt x="27432" y="192006"/>
                  </a:moveTo>
                  <a:lnTo>
                    <a:pt x="1615012" y="192006"/>
                  </a:lnTo>
                  <a:lnTo>
                    <a:pt x="1613907" y="191983"/>
                  </a:lnTo>
                  <a:lnTo>
                    <a:pt x="1618319" y="191806"/>
                  </a:lnTo>
                  <a:lnTo>
                    <a:pt x="1622644" y="190923"/>
                  </a:lnTo>
                  <a:lnTo>
                    <a:pt x="1626772" y="189357"/>
                  </a:lnTo>
                  <a:lnTo>
                    <a:pt x="1630595" y="187150"/>
                  </a:lnTo>
                  <a:lnTo>
                    <a:pt x="1634015" y="184358"/>
                  </a:lnTo>
                  <a:lnTo>
                    <a:pt x="1636942" y="181053"/>
                  </a:lnTo>
                  <a:lnTo>
                    <a:pt x="1639302" y="177322"/>
                  </a:lnTo>
                  <a:lnTo>
                    <a:pt x="1641032" y="173260"/>
                  </a:lnTo>
                  <a:lnTo>
                    <a:pt x="1642089" y="168974"/>
                  </a:lnTo>
                  <a:lnTo>
                    <a:pt x="1642444" y="164574"/>
                  </a:lnTo>
                  <a:lnTo>
                    <a:pt x="1642444" y="27431"/>
                  </a:lnTo>
                  <a:lnTo>
                    <a:pt x="1642089" y="23031"/>
                  </a:lnTo>
                  <a:lnTo>
                    <a:pt x="1641032" y="18745"/>
                  </a:lnTo>
                  <a:lnTo>
                    <a:pt x="1639302" y="14683"/>
                  </a:lnTo>
                  <a:lnTo>
                    <a:pt x="1636942" y="10952"/>
                  </a:lnTo>
                  <a:lnTo>
                    <a:pt x="1634015" y="7647"/>
                  </a:lnTo>
                  <a:lnTo>
                    <a:pt x="1630595" y="4855"/>
                  </a:lnTo>
                  <a:lnTo>
                    <a:pt x="1626772" y="2648"/>
                  </a:lnTo>
                  <a:lnTo>
                    <a:pt x="1622644" y="1083"/>
                  </a:lnTo>
                  <a:lnTo>
                    <a:pt x="1618319" y="200"/>
                  </a:lnTo>
                  <a:lnTo>
                    <a:pt x="1615012"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6" name="tx26"/>
            <p:cNvSpPr/>
            <p:nvPr/>
          </p:nvSpPr>
          <p:spPr>
            <a:xfrm>
              <a:off x="4966005" y="4908939"/>
              <a:ext cx="1551004" cy="131577"/>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Manage analysis outputs</a:t>
              </a:r>
            </a:p>
          </p:txBody>
        </p:sp>
        <p:sp>
          <p:nvSpPr>
            <p:cNvPr id="27" name="pg27"/>
            <p:cNvSpPr/>
            <p:nvPr/>
          </p:nvSpPr>
          <p:spPr>
            <a:xfrm>
              <a:off x="5204731" y="1927410"/>
              <a:ext cx="1073551" cy="192006"/>
            </a:xfrm>
            <a:custGeom>
              <a:avLst/>
              <a:gdLst/>
              <a:ahLst/>
              <a:cxnLst/>
              <a:rect l="0" t="0" r="0" b="0"/>
              <a:pathLst>
                <a:path w="1073551" h="192006">
                  <a:moveTo>
                    <a:pt x="27432" y="192006"/>
                  </a:moveTo>
                  <a:lnTo>
                    <a:pt x="1046119" y="192006"/>
                  </a:lnTo>
                  <a:lnTo>
                    <a:pt x="1045014" y="191983"/>
                  </a:lnTo>
                  <a:lnTo>
                    <a:pt x="1049425" y="191806"/>
                  </a:lnTo>
                  <a:lnTo>
                    <a:pt x="1053751" y="190923"/>
                  </a:lnTo>
                  <a:lnTo>
                    <a:pt x="1057879" y="189357"/>
                  </a:lnTo>
                  <a:lnTo>
                    <a:pt x="1061702" y="187150"/>
                  </a:lnTo>
                  <a:lnTo>
                    <a:pt x="1065122" y="184358"/>
                  </a:lnTo>
                  <a:lnTo>
                    <a:pt x="1068049" y="181053"/>
                  </a:lnTo>
                  <a:lnTo>
                    <a:pt x="1070409" y="177322"/>
                  </a:lnTo>
                  <a:lnTo>
                    <a:pt x="1072139" y="173260"/>
                  </a:lnTo>
                  <a:lnTo>
                    <a:pt x="1073195" y="168974"/>
                  </a:lnTo>
                  <a:lnTo>
                    <a:pt x="1073551" y="164574"/>
                  </a:lnTo>
                  <a:lnTo>
                    <a:pt x="1073551" y="27431"/>
                  </a:lnTo>
                  <a:lnTo>
                    <a:pt x="1073195" y="23031"/>
                  </a:lnTo>
                  <a:lnTo>
                    <a:pt x="1072139" y="18745"/>
                  </a:lnTo>
                  <a:lnTo>
                    <a:pt x="1070409" y="14683"/>
                  </a:lnTo>
                  <a:lnTo>
                    <a:pt x="1068049" y="10952"/>
                  </a:lnTo>
                  <a:lnTo>
                    <a:pt x="1065122" y="7647"/>
                  </a:lnTo>
                  <a:lnTo>
                    <a:pt x="1061702" y="4855"/>
                  </a:lnTo>
                  <a:lnTo>
                    <a:pt x="1057879" y="2648"/>
                  </a:lnTo>
                  <a:lnTo>
                    <a:pt x="1053751" y="1083"/>
                  </a:lnTo>
                  <a:lnTo>
                    <a:pt x="1049425" y="200"/>
                  </a:lnTo>
                  <a:lnTo>
                    <a:pt x="1046119"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8" name="tx28"/>
            <p:cNvSpPr/>
            <p:nvPr/>
          </p:nvSpPr>
          <p:spPr>
            <a:xfrm>
              <a:off x="5250451" y="1940680"/>
              <a:ext cx="982111" cy="133015"/>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plotting function</a:t>
              </a:r>
            </a:p>
          </p:txBody>
        </p:sp>
        <p:sp>
          <p:nvSpPr>
            <p:cNvPr id="29" name="pg29"/>
            <p:cNvSpPr/>
            <p:nvPr/>
          </p:nvSpPr>
          <p:spPr>
            <a:xfrm>
              <a:off x="7145227" y="1927410"/>
              <a:ext cx="1650111" cy="192006"/>
            </a:xfrm>
            <a:custGeom>
              <a:avLst/>
              <a:gdLst/>
              <a:ahLst/>
              <a:cxnLst/>
              <a:rect l="0" t="0" r="0" b="0"/>
              <a:pathLst>
                <a:path w="1650111" h="192006">
                  <a:moveTo>
                    <a:pt x="27432" y="192006"/>
                  </a:moveTo>
                  <a:lnTo>
                    <a:pt x="1622679" y="192006"/>
                  </a:lnTo>
                  <a:lnTo>
                    <a:pt x="1621575" y="191983"/>
                  </a:lnTo>
                  <a:lnTo>
                    <a:pt x="1625986" y="191806"/>
                  </a:lnTo>
                  <a:lnTo>
                    <a:pt x="1630311" y="190923"/>
                  </a:lnTo>
                  <a:lnTo>
                    <a:pt x="1634439" y="189357"/>
                  </a:lnTo>
                  <a:lnTo>
                    <a:pt x="1638263" y="187150"/>
                  </a:lnTo>
                  <a:lnTo>
                    <a:pt x="1641682" y="184358"/>
                  </a:lnTo>
                  <a:lnTo>
                    <a:pt x="1644610" y="181053"/>
                  </a:lnTo>
                  <a:lnTo>
                    <a:pt x="1646969" y="177322"/>
                  </a:lnTo>
                  <a:lnTo>
                    <a:pt x="1648700" y="173260"/>
                  </a:lnTo>
                  <a:lnTo>
                    <a:pt x="1649756" y="168974"/>
                  </a:lnTo>
                  <a:lnTo>
                    <a:pt x="1650111" y="164574"/>
                  </a:lnTo>
                  <a:lnTo>
                    <a:pt x="1650111" y="27431"/>
                  </a:lnTo>
                  <a:lnTo>
                    <a:pt x="1649756" y="23031"/>
                  </a:lnTo>
                  <a:lnTo>
                    <a:pt x="1648700" y="18745"/>
                  </a:lnTo>
                  <a:lnTo>
                    <a:pt x="1646969" y="14683"/>
                  </a:lnTo>
                  <a:lnTo>
                    <a:pt x="1644610" y="10952"/>
                  </a:lnTo>
                  <a:lnTo>
                    <a:pt x="1641682" y="7647"/>
                  </a:lnTo>
                  <a:lnTo>
                    <a:pt x="1638263" y="4855"/>
                  </a:lnTo>
                  <a:lnTo>
                    <a:pt x="1634439" y="2648"/>
                  </a:lnTo>
                  <a:lnTo>
                    <a:pt x="1630311" y="1083"/>
                  </a:lnTo>
                  <a:lnTo>
                    <a:pt x="1625986" y="200"/>
                  </a:lnTo>
                  <a:lnTo>
                    <a:pt x="1622679"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0" name="tx30"/>
            <p:cNvSpPr/>
            <p:nvPr/>
          </p:nvSpPr>
          <p:spPr>
            <a:xfrm>
              <a:off x="7190947" y="1941775"/>
              <a:ext cx="1558671" cy="13192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adding error visualization</a:t>
              </a:r>
            </a:p>
          </p:txBody>
        </p:sp>
        <p:sp>
          <p:nvSpPr>
            <p:cNvPr id="31" name="pg31"/>
            <p:cNvSpPr/>
            <p:nvPr/>
          </p:nvSpPr>
          <p:spPr>
            <a:xfrm>
              <a:off x="7285465" y="5883171"/>
              <a:ext cx="1369635" cy="192006"/>
            </a:xfrm>
            <a:custGeom>
              <a:avLst/>
              <a:gdLst/>
              <a:ahLst/>
              <a:cxnLst/>
              <a:rect l="0" t="0" r="0" b="0"/>
              <a:pathLst>
                <a:path w="1369635" h="192006">
                  <a:moveTo>
                    <a:pt x="27431" y="192006"/>
                  </a:moveTo>
                  <a:lnTo>
                    <a:pt x="1342203" y="192006"/>
                  </a:lnTo>
                  <a:lnTo>
                    <a:pt x="1341099" y="191983"/>
                  </a:lnTo>
                  <a:lnTo>
                    <a:pt x="1345510" y="191806"/>
                  </a:lnTo>
                  <a:lnTo>
                    <a:pt x="1349835" y="190923"/>
                  </a:lnTo>
                  <a:lnTo>
                    <a:pt x="1353963" y="189357"/>
                  </a:lnTo>
                  <a:lnTo>
                    <a:pt x="1357787" y="187150"/>
                  </a:lnTo>
                  <a:lnTo>
                    <a:pt x="1361206" y="184358"/>
                  </a:lnTo>
                  <a:lnTo>
                    <a:pt x="1364134" y="181053"/>
                  </a:lnTo>
                  <a:lnTo>
                    <a:pt x="1366493" y="177322"/>
                  </a:lnTo>
                  <a:lnTo>
                    <a:pt x="1368224" y="173260"/>
                  </a:lnTo>
                  <a:lnTo>
                    <a:pt x="1369280" y="168974"/>
                  </a:lnTo>
                  <a:lnTo>
                    <a:pt x="1369635" y="164574"/>
                  </a:lnTo>
                  <a:lnTo>
                    <a:pt x="1369635" y="27432"/>
                  </a:lnTo>
                  <a:lnTo>
                    <a:pt x="1369280" y="23031"/>
                  </a:lnTo>
                  <a:lnTo>
                    <a:pt x="1368224" y="18745"/>
                  </a:lnTo>
                  <a:lnTo>
                    <a:pt x="1366493" y="14683"/>
                  </a:lnTo>
                  <a:lnTo>
                    <a:pt x="1364134" y="10952"/>
                  </a:lnTo>
                  <a:lnTo>
                    <a:pt x="1361206" y="7647"/>
                  </a:lnTo>
                  <a:lnTo>
                    <a:pt x="1357787" y="4855"/>
                  </a:lnTo>
                  <a:lnTo>
                    <a:pt x="1353963" y="2648"/>
                  </a:lnTo>
                  <a:lnTo>
                    <a:pt x="1349835" y="1083"/>
                  </a:lnTo>
                  <a:lnTo>
                    <a:pt x="1345510" y="200"/>
                  </a:lnTo>
                  <a:lnTo>
                    <a:pt x="1342203"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2" name="tx32"/>
            <p:cNvSpPr/>
            <p:nvPr/>
          </p:nvSpPr>
          <p:spPr>
            <a:xfrm>
              <a:off x="7331185" y="5897400"/>
              <a:ext cx="1278195" cy="132057"/>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fixed typo in file path</a:t>
              </a:r>
            </a:p>
          </p:txBody>
        </p:sp>
        <p:sp>
          <p:nvSpPr>
            <p:cNvPr id="33" name="pg33"/>
            <p:cNvSpPr/>
            <p:nvPr/>
          </p:nvSpPr>
          <p:spPr>
            <a:xfrm>
              <a:off x="9444105" y="2916350"/>
              <a:ext cx="1200709" cy="192006"/>
            </a:xfrm>
            <a:custGeom>
              <a:avLst/>
              <a:gdLst/>
              <a:ahLst/>
              <a:cxnLst/>
              <a:rect l="0" t="0" r="0" b="0"/>
              <a:pathLst>
                <a:path w="1200709" h="192006">
                  <a:moveTo>
                    <a:pt x="27431" y="192006"/>
                  </a:moveTo>
                  <a:lnTo>
                    <a:pt x="1200709" y="192006"/>
                  </a:lnTo>
                  <a:lnTo>
                    <a:pt x="1200709"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4" name="tx34"/>
            <p:cNvSpPr/>
            <p:nvPr/>
          </p:nvSpPr>
          <p:spPr>
            <a:xfrm>
              <a:off x="9489825" y="2929620"/>
              <a:ext cx="1418468" cy="133015"/>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Merge plotting function</a:t>
              </a:r>
            </a:p>
          </p:txBody>
        </p:sp>
        <p:sp>
          <p:nvSpPr>
            <p:cNvPr id="35" name="pg35"/>
            <p:cNvSpPr/>
            <p:nvPr/>
          </p:nvSpPr>
          <p:spPr>
            <a:xfrm>
              <a:off x="9541453" y="5883171"/>
              <a:ext cx="1103360" cy="192006"/>
            </a:xfrm>
            <a:custGeom>
              <a:avLst/>
              <a:gdLst/>
              <a:ahLst/>
              <a:cxnLst/>
              <a:rect l="0" t="0" r="0" b="0"/>
              <a:pathLst>
                <a:path w="1103360" h="192006">
                  <a:moveTo>
                    <a:pt x="27431" y="192006"/>
                  </a:moveTo>
                  <a:lnTo>
                    <a:pt x="1103360" y="192006"/>
                  </a:lnTo>
                  <a:lnTo>
                    <a:pt x="1103360"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6" name="tx36"/>
            <p:cNvSpPr/>
            <p:nvPr/>
          </p:nvSpPr>
          <p:spPr>
            <a:xfrm>
              <a:off x="9587173" y="5897537"/>
              <a:ext cx="1223771" cy="13192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using here package</a:t>
              </a:r>
            </a:p>
          </p:txBody>
        </p:sp>
        <p:sp>
          <p:nvSpPr>
            <p:cNvPr id="37" name="tx37"/>
            <p:cNvSpPr/>
            <p:nvPr/>
          </p:nvSpPr>
          <p:spPr>
            <a:xfrm>
              <a:off x="10716814" y="3584416"/>
              <a:ext cx="427149" cy="10300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branch</a:t>
              </a:r>
            </a:p>
          </p:txBody>
        </p:sp>
        <p:sp>
          <p:nvSpPr>
            <p:cNvPr id="38" name="pl38"/>
            <p:cNvSpPr/>
            <p:nvPr/>
          </p:nvSpPr>
          <p:spPr>
            <a:xfrm>
              <a:off x="10738760" y="3882185"/>
              <a:ext cx="175564" cy="0"/>
            </a:xfrm>
            <a:custGeom>
              <a:avLst/>
              <a:gdLst/>
              <a:ahLst/>
              <a:cxnLst/>
              <a:rect l="0" t="0" r="0" b="0"/>
              <a:pathLst>
                <a:path w="175564">
                  <a:moveTo>
                    <a:pt x="0" y="0"/>
                  </a:moveTo>
                  <a:lnTo>
                    <a:pt x="175564" y="0"/>
                  </a:lnTo>
                </a:path>
              </a:pathLst>
            </a:custGeom>
            <a:ln w="271012" cap="flat">
              <a:solidFill>
                <a:srgbClr val="F8766D">
                  <a:alpha val="100000"/>
                </a:srgbClr>
              </a:solidFill>
              <a:prstDash val="solid"/>
              <a:round/>
            </a:ln>
          </p:spPr>
          <p:txBody>
            <a:bodyPr/>
            <a:lstStyle/>
            <a:p>
              <a:endParaRPr/>
            </a:p>
          </p:txBody>
        </p:sp>
        <p:sp>
          <p:nvSpPr>
            <p:cNvPr id="39" name="pl39"/>
            <p:cNvSpPr/>
            <p:nvPr/>
          </p:nvSpPr>
          <p:spPr>
            <a:xfrm>
              <a:off x="10738760" y="4101641"/>
              <a:ext cx="175564" cy="0"/>
            </a:xfrm>
            <a:custGeom>
              <a:avLst/>
              <a:gdLst/>
              <a:ahLst/>
              <a:cxnLst/>
              <a:rect l="0" t="0" r="0" b="0"/>
              <a:pathLst>
                <a:path w="175564">
                  <a:moveTo>
                    <a:pt x="0" y="0"/>
                  </a:moveTo>
                  <a:lnTo>
                    <a:pt x="175564" y="0"/>
                  </a:lnTo>
                </a:path>
              </a:pathLst>
            </a:custGeom>
            <a:ln w="271012" cap="flat">
              <a:solidFill>
                <a:srgbClr val="00BA38">
                  <a:alpha val="100000"/>
                </a:srgbClr>
              </a:solidFill>
              <a:prstDash val="solid"/>
              <a:round/>
            </a:ln>
          </p:spPr>
          <p:txBody>
            <a:bodyPr/>
            <a:lstStyle/>
            <a:p>
              <a:endParaRPr/>
            </a:p>
          </p:txBody>
        </p:sp>
        <p:sp>
          <p:nvSpPr>
            <p:cNvPr id="40" name="pl40"/>
            <p:cNvSpPr/>
            <p:nvPr/>
          </p:nvSpPr>
          <p:spPr>
            <a:xfrm>
              <a:off x="10738760" y="4321097"/>
              <a:ext cx="175564" cy="0"/>
            </a:xfrm>
            <a:custGeom>
              <a:avLst/>
              <a:gdLst/>
              <a:ahLst/>
              <a:cxnLst/>
              <a:rect l="0" t="0" r="0" b="0"/>
              <a:pathLst>
                <a:path w="175564">
                  <a:moveTo>
                    <a:pt x="0" y="0"/>
                  </a:moveTo>
                  <a:lnTo>
                    <a:pt x="175564" y="0"/>
                  </a:lnTo>
                </a:path>
              </a:pathLst>
            </a:custGeom>
            <a:ln w="271012" cap="flat">
              <a:solidFill>
                <a:srgbClr val="619CFF">
                  <a:alpha val="100000"/>
                </a:srgbClr>
              </a:solidFill>
              <a:prstDash val="solid"/>
              <a:round/>
            </a:ln>
          </p:spPr>
          <p:txBody>
            <a:bodyPr/>
            <a:lstStyle/>
            <a:p>
              <a:endParaRPr/>
            </a:p>
          </p:txBody>
        </p:sp>
        <p:sp>
          <p:nvSpPr>
            <p:cNvPr id="41" name="tx41"/>
            <p:cNvSpPr/>
            <p:nvPr/>
          </p:nvSpPr>
          <p:spPr>
            <a:xfrm>
              <a:off x="11005859" y="3838883"/>
              <a:ext cx="347940" cy="83383"/>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feature</a:t>
              </a:r>
            </a:p>
          </p:txBody>
        </p:sp>
        <p:sp>
          <p:nvSpPr>
            <p:cNvPr id="42" name="tx42"/>
            <p:cNvSpPr/>
            <p:nvPr/>
          </p:nvSpPr>
          <p:spPr>
            <a:xfrm>
              <a:off x="11005859" y="4060413"/>
              <a:ext cx="111760"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fix</a:t>
              </a:r>
            </a:p>
          </p:txBody>
        </p:sp>
        <p:sp>
          <p:nvSpPr>
            <p:cNvPr id="43" name="tx43"/>
            <p:cNvSpPr/>
            <p:nvPr/>
          </p:nvSpPr>
          <p:spPr>
            <a:xfrm>
              <a:off x="11005859" y="4279050"/>
              <a:ext cx="242237" cy="8212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main</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When to create branches?</a:t>
            </a:r>
          </a:p>
        </p:txBody>
      </p:sp>
      <p:sp>
        <p:nvSpPr>
          <p:cNvPr id="3" name="Content Placeholder 2"/>
          <p:cNvSpPr>
            <a:spLocks noGrp="1"/>
          </p:cNvSpPr>
          <p:nvPr>
            <p:ph idx="1"/>
          </p:nvPr>
        </p:nvSpPr>
        <p:spPr/>
        <p:txBody>
          <a:bodyPr/>
          <a:lstStyle/>
          <a:p>
            <a:pPr lvl="0"/>
            <a:r>
              <a:t>After you identify a specific component of the code you would like to change</a:t>
            </a:r>
          </a:p>
          <a:p>
            <a:pPr lvl="0"/>
            <a:r>
              <a:t>When your changes might break things, especially for collaborators</a:t>
            </a:r>
          </a:p>
          <a:p>
            <a:pPr lvl="0"/>
            <a:r>
              <a:t>When you would like to add a new feature to 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Things to be aware of</a:t>
            </a:r>
          </a:p>
        </p:txBody>
      </p:sp>
      <p:sp>
        <p:nvSpPr>
          <p:cNvPr id="3" name="Content Placeholder 2"/>
          <p:cNvSpPr>
            <a:spLocks noGrp="1"/>
          </p:cNvSpPr>
          <p:nvPr>
            <p:ph idx="1"/>
          </p:nvPr>
        </p:nvSpPr>
        <p:spPr/>
        <p:txBody>
          <a:bodyPr/>
          <a:lstStyle/>
          <a:p>
            <a:pPr lvl="0"/>
            <a:r>
              <a:t>You might accidentally overwrite commits on </a:t>
            </a:r>
            <a:r>
              <a:rPr>
                <a:latin typeface="Courier"/>
              </a:rPr>
              <a:t>main</a:t>
            </a:r>
            <a:r>
              <a:t> when you merge if you’ve made changes to the same file</a:t>
            </a:r>
          </a:p>
          <a:p>
            <a:pPr lvl="0"/>
            <a:r>
              <a:t>Merges can have conflicts, follow the prompts given to you by git to resolve them</a:t>
            </a:r>
            <a:br/>
            <a:endParaRPr/>
          </a:p>
          <a:p>
            <a:pPr lvl="0"/>
            <a:r>
              <a:t>You can delete branches after you merge your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Things to be aware of</a:t>
            </a:r>
          </a:p>
        </p:txBody>
      </p:sp>
      <p:grpSp>
        <p:nvGrpSpPr>
          <p:cNvPr id="3" name="grp3"/>
          <p:cNvGrpSpPr/>
          <p:nvPr/>
        </p:nvGrpSpPr>
        <p:grpSpPr>
          <a:xfrm>
            <a:off x="838200" y="1825625"/>
            <a:ext cx="10515600" cy="4351338"/>
            <a:chOff x="838200" y="1825625"/>
            <a:chExt cx="10515600" cy="4351338"/>
          </a:xfrm>
        </p:grpSpPr>
        <p:sp>
          <p:nvSpPr>
            <p:cNvPr id="4" name="rc4"/>
            <p:cNvSpPr/>
            <p:nvPr/>
          </p:nvSpPr>
          <p:spPr>
            <a:xfrm>
              <a:off x="838200" y="1825625"/>
              <a:ext cx="10515600" cy="4351338"/>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1288759" y="4001294"/>
              <a:ext cx="1802239" cy="0"/>
            </a:xfrm>
            <a:custGeom>
              <a:avLst/>
              <a:gdLst/>
              <a:ahLst/>
              <a:cxnLst/>
              <a:rect l="0" t="0" r="0" b="0"/>
              <a:pathLst>
                <a:path w="1802239">
                  <a:moveTo>
                    <a:pt x="0" y="0"/>
                  </a:moveTo>
                  <a:lnTo>
                    <a:pt x="1" y="0"/>
                  </a:lnTo>
                  <a:lnTo>
                    <a:pt x="14" y="0"/>
                  </a:lnTo>
                  <a:lnTo>
                    <a:pt x="50" y="0"/>
                  </a:lnTo>
                  <a:lnTo>
                    <a:pt x="118" y="0"/>
                  </a:lnTo>
                  <a:lnTo>
                    <a:pt x="232" y="0"/>
                  </a:lnTo>
                  <a:lnTo>
                    <a:pt x="401" y="0"/>
                  </a:lnTo>
                  <a:lnTo>
                    <a:pt x="637" y="0"/>
                  </a:lnTo>
                  <a:lnTo>
                    <a:pt x="950" y="0"/>
                  </a:lnTo>
                  <a:lnTo>
                    <a:pt x="1354" y="0"/>
                  </a:lnTo>
                  <a:lnTo>
                    <a:pt x="1857" y="0"/>
                  </a:lnTo>
                  <a:lnTo>
                    <a:pt x="2472" y="0"/>
                  </a:lnTo>
                  <a:lnTo>
                    <a:pt x="3209" y="0"/>
                  </a:lnTo>
                  <a:lnTo>
                    <a:pt x="4080" y="0"/>
                  </a:lnTo>
                  <a:lnTo>
                    <a:pt x="5096" y="0"/>
                  </a:lnTo>
                  <a:lnTo>
                    <a:pt x="6268" y="0"/>
                  </a:lnTo>
                  <a:lnTo>
                    <a:pt x="7607" y="0"/>
                  </a:lnTo>
                  <a:lnTo>
                    <a:pt x="9125" y="0"/>
                  </a:lnTo>
                  <a:lnTo>
                    <a:pt x="10832" y="0"/>
                  </a:lnTo>
                  <a:lnTo>
                    <a:pt x="12739" y="0"/>
                  </a:lnTo>
                  <a:lnTo>
                    <a:pt x="14859" y="0"/>
                  </a:lnTo>
                  <a:lnTo>
                    <a:pt x="17201" y="0"/>
                  </a:lnTo>
                  <a:lnTo>
                    <a:pt x="19777" y="0"/>
                  </a:lnTo>
                  <a:lnTo>
                    <a:pt x="22599" y="0"/>
                  </a:lnTo>
                  <a:lnTo>
                    <a:pt x="25676" y="0"/>
                  </a:lnTo>
                  <a:lnTo>
                    <a:pt x="29021" y="0"/>
                  </a:lnTo>
                  <a:lnTo>
                    <a:pt x="32645" y="0"/>
                  </a:lnTo>
                  <a:lnTo>
                    <a:pt x="36559" y="0"/>
                  </a:lnTo>
                  <a:lnTo>
                    <a:pt x="40773" y="0"/>
                  </a:lnTo>
                  <a:lnTo>
                    <a:pt x="45300" y="0"/>
                  </a:lnTo>
                  <a:lnTo>
                    <a:pt x="50149" y="0"/>
                  </a:lnTo>
                  <a:lnTo>
                    <a:pt x="55333" y="0"/>
                  </a:lnTo>
                  <a:lnTo>
                    <a:pt x="60863" y="0"/>
                  </a:lnTo>
                  <a:lnTo>
                    <a:pt x="66749" y="0"/>
                  </a:lnTo>
                  <a:lnTo>
                    <a:pt x="73003" y="0"/>
                  </a:lnTo>
                  <a:lnTo>
                    <a:pt x="79636" y="0"/>
                  </a:lnTo>
                  <a:lnTo>
                    <a:pt x="86659" y="0"/>
                  </a:lnTo>
                  <a:lnTo>
                    <a:pt x="94083" y="0"/>
                  </a:lnTo>
                  <a:lnTo>
                    <a:pt x="101919" y="0"/>
                  </a:lnTo>
                  <a:lnTo>
                    <a:pt x="110179" y="0"/>
                  </a:lnTo>
                  <a:lnTo>
                    <a:pt x="118874" y="0"/>
                  </a:lnTo>
                  <a:lnTo>
                    <a:pt x="128014" y="0"/>
                  </a:lnTo>
                  <a:lnTo>
                    <a:pt x="137611" y="0"/>
                  </a:lnTo>
                  <a:lnTo>
                    <a:pt x="147676" y="0"/>
                  </a:lnTo>
                  <a:lnTo>
                    <a:pt x="158221" y="0"/>
                  </a:lnTo>
                  <a:lnTo>
                    <a:pt x="169256" y="0"/>
                  </a:lnTo>
                  <a:lnTo>
                    <a:pt x="180792" y="0"/>
                  </a:lnTo>
                  <a:lnTo>
                    <a:pt x="192841" y="0"/>
                  </a:lnTo>
                  <a:lnTo>
                    <a:pt x="205414" y="0"/>
                  </a:lnTo>
                  <a:lnTo>
                    <a:pt x="218521" y="0"/>
                  </a:lnTo>
                  <a:lnTo>
                    <a:pt x="232175" y="0"/>
                  </a:lnTo>
                  <a:lnTo>
                    <a:pt x="246386" y="0"/>
                  </a:lnTo>
                  <a:lnTo>
                    <a:pt x="261166" y="0"/>
                  </a:lnTo>
                  <a:lnTo>
                    <a:pt x="276525" y="0"/>
                  </a:lnTo>
                  <a:lnTo>
                    <a:pt x="292474" y="0"/>
                  </a:lnTo>
                  <a:lnTo>
                    <a:pt x="309025" y="0"/>
                  </a:lnTo>
                  <a:lnTo>
                    <a:pt x="326190" y="0"/>
                  </a:lnTo>
                  <a:lnTo>
                    <a:pt x="343978" y="0"/>
                  </a:lnTo>
                  <a:lnTo>
                    <a:pt x="362402" y="0"/>
                  </a:lnTo>
                  <a:lnTo>
                    <a:pt x="381472" y="0"/>
                  </a:lnTo>
                  <a:lnTo>
                    <a:pt x="401199" y="0"/>
                  </a:lnTo>
                  <a:lnTo>
                    <a:pt x="421595" y="0"/>
                  </a:lnTo>
                  <a:lnTo>
                    <a:pt x="442671" y="0"/>
                  </a:lnTo>
                  <a:lnTo>
                    <a:pt x="464438" y="0"/>
                  </a:lnTo>
                  <a:lnTo>
                    <a:pt x="486907" y="0"/>
                  </a:lnTo>
                  <a:lnTo>
                    <a:pt x="510090" y="0"/>
                  </a:lnTo>
                  <a:lnTo>
                    <a:pt x="533996" y="0"/>
                  </a:lnTo>
                  <a:lnTo>
                    <a:pt x="558639" y="0"/>
                  </a:lnTo>
                  <a:lnTo>
                    <a:pt x="584027" y="0"/>
                  </a:lnTo>
                  <a:lnTo>
                    <a:pt x="610174" y="0"/>
                  </a:lnTo>
                  <a:lnTo>
                    <a:pt x="637090" y="0"/>
                  </a:lnTo>
                  <a:lnTo>
                    <a:pt x="664786" y="0"/>
                  </a:lnTo>
                  <a:lnTo>
                    <a:pt x="693273" y="0"/>
                  </a:lnTo>
                  <a:lnTo>
                    <a:pt x="722562" y="0"/>
                  </a:lnTo>
                  <a:lnTo>
                    <a:pt x="752665" y="0"/>
                  </a:lnTo>
                  <a:lnTo>
                    <a:pt x="783593" y="0"/>
                  </a:lnTo>
                  <a:lnTo>
                    <a:pt x="815356" y="0"/>
                  </a:lnTo>
                  <a:lnTo>
                    <a:pt x="847967" y="0"/>
                  </a:lnTo>
                  <a:lnTo>
                    <a:pt x="881435" y="0"/>
                  </a:lnTo>
                  <a:lnTo>
                    <a:pt x="915773" y="0"/>
                  </a:lnTo>
                  <a:lnTo>
                    <a:pt x="950992" y="0"/>
                  </a:lnTo>
                  <a:lnTo>
                    <a:pt x="987101" y="0"/>
                  </a:lnTo>
                  <a:lnTo>
                    <a:pt x="1024114" y="0"/>
                  </a:lnTo>
                  <a:lnTo>
                    <a:pt x="1062040" y="0"/>
                  </a:lnTo>
                  <a:lnTo>
                    <a:pt x="1100892" y="0"/>
                  </a:lnTo>
                  <a:lnTo>
                    <a:pt x="1140679" y="0"/>
                  </a:lnTo>
                  <a:lnTo>
                    <a:pt x="1181414" y="0"/>
                  </a:lnTo>
                  <a:lnTo>
                    <a:pt x="1223107" y="0"/>
                  </a:lnTo>
                  <a:lnTo>
                    <a:pt x="1265770" y="0"/>
                  </a:lnTo>
                  <a:lnTo>
                    <a:pt x="1309413" y="0"/>
                  </a:lnTo>
                  <a:lnTo>
                    <a:pt x="1354049" y="0"/>
                  </a:lnTo>
                  <a:lnTo>
                    <a:pt x="1399687" y="0"/>
                  </a:lnTo>
                  <a:lnTo>
                    <a:pt x="1446340" y="0"/>
                  </a:lnTo>
                  <a:lnTo>
                    <a:pt x="1494017" y="0"/>
                  </a:lnTo>
                  <a:lnTo>
                    <a:pt x="1542731" y="0"/>
                  </a:lnTo>
                  <a:lnTo>
                    <a:pt x="1592493" y="0"/>
                  </a:lnTo>
                  <a:lnTo>
                    <a:pt x="1643314" y="0"/>
                  </a:lnTo>
                  <a:lnTo>
                    <a:pt x="1695204" y="0"/>
                  </a:lnTo>
                  <a:lnTo>
                    <a:pt x="1748175" y="0"/>
                  </a:lnTo>
                  <a:lnTo>
                    <a:pt x="1802239" y="0"/>
                  </a:lnTo>
                </a:path>
              </a:pathLst>
            </a:custGeom>
            <a:ln w="271012" cap="flat">
              <a:solidFill>
                <a:srgbClr val="00BFC4">
                  <a:alpha val="100000"/>
                </a:srgbClr>
              </a:solidFill>
              <a:prstDash val="solid"/>
              <a:round/>
            </a:ln>
          </p:spPr>
          <p:txBody>
            <a:bodyPr/>
            <a:lstStyle/>
            <a:p>
              <a:endParaRPr/>
            </a:p>
          </p:txBody>
        </p:sp>
        <p:sp>
          <p:nvSpPr>
            <p:cNvPr id="6" name="pl6"/>
            <p:cNvSpPr/>
            <p:nvPr/>
          </p:nvSpPr>
          <p:spPr>
            <a:xfrm>
              <a:off x="3090999" y="4001294"/>
              <a:ext cx="1802239" cy="0"/>
            </a:xfrm>
            <a:custGeom>
              <a:avLst/>
              <a:gdLst/>
              <a:ahLst/>
              <a:cxnLst/>
              <a:rect l="0" t="0" r="0" b="0"/>
              <a:pathLst>
                <a:path w="1802239">
                  <a:moveTo>
                    <a:pt x="0" y="0"/>
                  </a:moveTo>
                  <a:lnTo>
                    <a:pt x="1" y="0"/>
                  </a:lnTo>
                  <a:lnTo>
                    <a:pt x="14" y="0"/>
                  </a:lnTo>
                  <a:lnTo>
                    <a:pt x="50" y="0"/>
                  </a:lnTo>
                  <a:lnTo>
                    <a:pt x="118" y="0"/>
                  </a:lnTo>
                  <a:lnTo>
                    <a:pt x="232" y="0"/>
                  </a:lnTo>
                  <a:lnTo>
                    <a:pt x="401" y="0"/>
                  </a:lnTo>
                  <a:lnTo>
                    <a:pt x="637" y="0"/>
                  </a:lnTo>
                  <a:lnTo>
                    <a:pt x="950" y="0"/>
                  </a:lnTo>
                  <a:lnTo>
                    <a:pt x="1354" y="0"/>
                  </a:lnTo>
                  <a:lnTo>
                    <a:pt x="1857" y="0"/>
                  </a:lnTo>
                  <a:lnTo>
                    <a:pt x="2472" y="0"/>
                  </a:lnTo>
                  <a:lnTo>
                    <a:pt x="3209" y="0"/>
                  </a:lnTo>
                  <a:lnTo>
                    <a:pt x="4080" y="0"/>
                  </a:lnTo>
                  <a:lnTo>
                    <a:pt x="5096" y="0"/>
                  </a:lnTo>
                  <a:lnTo>
                    <a:pt x="6268" y="0"/>
                  </a:lnTo>
                  <a:lnTo>
                    <a:pt x="7607" y="0"/>
                  </a:lnTo>
                  <a:lnTo>
                    <a:pt x="9125" y="0"/>
                  </a:lnTo>
                  <a:lnTo>
                    <a:pt x="10832" y="0"/>
                  </a:lnTo>
                  <a:lnTo>
                    <a:pt x="12739" y="0"/>
                  </a:lnTo>
                  <a:lnTo>
                    <a:pt x="14859" y="0"/>
                  </a:lnTo>
                  <a:lnTo>
                    <a:pt x="17201" y="0"/>
                  </a:lnTo>
                  <a:lnTo>
                    <a:pt x="19777" y="0"/>
                  </a:lnTo>
                  <a:lnTo>
                    <a:pt x="22599" y="0"/>
                  </a:lnTo>
                  <a:lnTo>
                    <a:pt x="25676" y="0"/>
                  </a:lnTo>
                  <a:lnTo>
                    <a:pt x="29021" y="0"/>
                  </a:lnTo>
                  <a:lnTo>
                    <a:pt x="32645" y="0"/>
                  </a:lnTo>
                  <a:lnTo>
                    <a:pt x="36559" y="0"/>
                  </a:lnTo>
                  <a:lnTo>
                    <a:pt x="40773" y="0"/>
                  </a:lnTo>
                  <a:lnTo>
                    <a:pt x="45300" y="0"/>
                  </a:lnTo>
                  <a:lnTo>
                    <a:pt x="50149" y="0"/>
                  </a:lnTo>
                  <a:lnTo>
                    <a:pt x="55333" y="0"/>
                  </a:lnTo>
                  <a:lnTo>
                    <a:pt x="60863" y="0"/>
                  </a:lnTo>
                  <a:lnTo>
                    <a:pt x="66749" y="0"/>
                  </a:lnTo>
                  <a:lnTo>
                    <a:pt x="73003" y="0"/>
                  </a:lnTo>
                  <a:lnTo>
                    <a:pt x="79636" y="0"/>
                  </a:lnTo>
                  <a:lnTo>
                    <a:pt x="86659" y="0"/>
                  </a:lnTo>
                  <a:lnTo>
                    <a:pt x="94083" y="0"/>
                  </a:lnTo>
                  <a:lnTo>
                    <a:pt x="101919" y="0"/>
                  </a:lnTo>
                  <a:lnTo>
                    <a:pt x="110179" y="0"/>
                  </a:lnTo>
                  <a:lnTo>
                    <a:pt x="118874" y="0"/>
                  </a:lnTo>
                  <a:lnTo>
                    <a:pt x="128014" y="0"/>
                  </a:lnTo>
                  <a:lnTo>
                    <a:pt x="137611" y="0"/>
                  </a:lnTo>
                  <a:lnTo>
                    <a:pt x="147676" y="0"/>
                  </a:lnTo>
                  <a:lnTo>
                    <a:pt x="158221" y="0"/>
                  </a:lnTo>
                  <a:lnTo>
                    <a:pt x="169256" y="0"/>
                  </a:lnTo>
                  <a:lnTo>
                    <a:pt x="180792" y="0"/>
                  </a:lnTo>
                  <a:lnTo>
                    <a:pt x="192841" y="0"/>
                  </a:lnTo>
                  <a:lnTo>
                    <a:pt x="205414" y="0"/>
                  </a:lnTo>
                  <a:lnTo>
                    <a:pt x="218521" y="0"/>
                  </a:lnTo>
                  <a:lnTo>
                    <a:pt x="232175" y="0"/>
                  </a:lnTo>
                  <a:lnTo>
                    <a:pt x="246386" y="0"/>
                  </a:lnTo>
                  <a:lnTo>
                    <a:pt x="261166" y="0"/>
                  </a:lnTo>
                  <a:lnTo>
                    <a:pt x="276525" y="0"/>
                  </a:lnTo>
                  <a:lnTo>
                    <a:pt x="292474" y="0"/>
                  </a:lnTo>
                  <a:lnTo>
                    <a:pt x="309025" y="0"/>
                  </a:lnTo>
                  <a:lnTo>
                    <a:pt x="326190" y="0"/>
                  </a:lnTo>
                  <a:lnTo>
                    <a:pt x="343978" y="0"/>
                  </a:lnTo>
                  <a:lnTo>
                    <a:pt x="362402" y="0"/>
                  </a:lnTo>
                  <a:lnTo>
                    <a:pt x="381472" y="0"/>
                  </a:lnTo>
                  <a:lnTo>
                    <a:pt x="401199" y="0"/>
                  </a:lnTo>
                  <a:lnTo>
                    <a:pt x="421595" y="0"/>
                  </a:lnTo>
                  <a:lnTo>
                    <a:pt x="442671" y="0"/>
                  </a:lnTo>
                  <a:lnTo>
                    <a:pt x="464438" y="0"/>
                  </a:lnTo>
                  <a:lnTo>
                    <a:pt x="486907" y="0"/>
                  </a:lnTo>
                  <a:lnTo>
                    <a:pt x="510090" y="0"/>
                  </a:lnTo>
                  <a:lnTo>
                    <a:pt x="533996" y="0"/>
                  </a:lnTo>
                  <a:lnTo>
                    <a:pt x="558639" y="0"/>
                  </a:lnTo>
                  <a:lnTo>
                    <a:pt x="584027" y="0"/>
                  </a:lnTo>
                  <a:lnTo>
                    <a:pt x="610174" y="0"/>
                  </a:lnTo>
                  <a:lnTo>
                    <a:pt x="637090" y="0"/>
                  </a:lnTo>
                  <a:lnTo>
                    <a:pt x="664786" y="0"/>
                  </a:lnTo>
                  <a:lnTo>
                    <a:pt x="693273" y="0"/>
                  </a:lnTo>
                  <a:lnTo>
                    <a:pt x="722562" y="0"/>
                  </a:lnTo>
                  <a:lnTo>
                    <a:pt x="752665" y="0"/>
                  </a:lnTo>
                  <a:lnTo>
                    <a:pt x="783593" y="0"/>
                  </a:lnTo>
                  <a:lnTo>
                    <a:pt x="815356" y="0"/>
                  </a:lnTo>
                  <a:lnTo>
                    <a:pt x="847967" y="0"/>
                  </a:lnTo>
                  <a:lnTo>
                    <a:pt x="881435" y="0"/>
                  </a:lnTo>
                  <a:lnTo>
                    <a:pt x="915773" y="0"/>
                  </a:lnTo>
                  <a:lnTo>
                    <a:pt x="950992" y="0"/>
                  </a:lnTo>
                  <a:lnTo>
                    <a:pt x="987101" y="0"/>
                  </a:lnTo>
                  <a:lnTo>
                    <a:pt x="1024114" y="0"/>
                  </a:lnTo>
                  <a:lnTo>
                    <a:pt x="1062040" y="0"/>
                  </a:lnTo>
                  <a:lnTo>
                    <a:pt x="1100892" y="0"/>
                  </a:lnTo>
                  <a:lnTo>
                    <a:pt x="1140679" y="0"/>
                  </a:lnTo>
                  <a:lnTo>
                    <a:pt x="1181414" y="0"/>
                  </a:lnTo>
                  <a:lnTo>
                    <a:pt x="1223107" y="0"/>
                  </a:lnTo>
                  <a:lnTo>
                    <a:pt x="1265770" y="0"/>
                  </a:lnTo>
                  <a:lnTo>
                    <a:pt x="1309413" y="0"/>
                  </a:lnTo>
                  <a:lnTo>
                    <a:pt x="1354049" y="0"/>
                  </a:lnTo>
                  <a:lnTo>
                    <a:pt x="1399687" y="0"/>
                  </a:lnTo>
                  <a:lnTo>
                    <a:pt x="1446340" y="0"/>
                  </a:lnTo>
                  <a:lnTo>
                    <a:pt x="1494017" y="0"/>
                  </a:lnTo>
                  <a:lnTo>
                    <a:pt x="1542731" y="0"/>
                  </a:lnTo>
                  <a:lnTo>
                    <a:pt x="1592493" y="0"/>
                  </a:lnTo>
                  <a:lnTo>
                    <a:pt x="1643314" y="0"/>
                  </a:lnTo>
                  <a:lnTo>
                    <a:pt x="1695204" y="0"/>
                  </a:lnTo>
                  <a:lnTo>
                    <a:pt x="1748175" y="0"/>
                  </a:lnTo>
                  <a:lnTo>
                    <a:pt x="1802239" y="0"/>
                  </a:lnTo>
                </a:path>
              </a:pathLst>
            </a:custGeom>
            <a:ln w="271012" cap="flat">
              <a:solidFill>
                <a:srgbClr val="00BFC4">
                  <a:alpha val="100000"/>
                </a:srgbClr>
              </a:solidFill>
              <a:prstDash val="solid"/>
              <a:round/>
            </a:ln>
          </p:spPr>
          <p:txBody>
            <a:bodyPr/>
            <a:lstStyle/>
            <a:p>
              <a:endParaRPr/>
            </a:p>
          </p:txBody>
        </p:sp>
        <p:sp>
          <p:nvSpPr>
            <p:cNvPr id="7" name="pl7"/>
            <p:cNvSpPr/>
            <p:nvPr/>
          </p:nvSpPr>
          <p:spPr>
            <a:xfrm>
              <a:off x="4893238" y="4001294"/>
              <a:ext cx="1802239" cy="1977880"/>
            </a:xfrm>
            <a:custGeom>
              <a:avLst/>
              <a:gdLst/>
              <a:ahLst/>
              <a:cxnLst/>
              <a:rect l="0" t="0" r="0" b="0"/>
              <a:pathLst>
                <a:path w="1802239" h="1977880">
                  <a:moveTo>
                    <a:pt x="0" y="0"/>
                  </a:moveTo>
                  <a:lnTo>
                    <a:pt x="1" y="59332"/>
                  </a:lnTo>
                  <a:lnTo>
                    <a:pt x="14" y="117466"/>
                  </a:lnTo>
                  <a:lnTo>
                    <a:pt x="50" y="174413"/>
                  </a:lnTo>
                  <a:lnTo>
                    <a:pt x="118" y="230187"/>
                  </a:lnTo>
                  <a:lnTo>
                    <a:pt x="232" y="284798"/>
                  </a:lnTo>
                  <a:lnTo>
                    <a:pt x="401" y="338260"/>
                  </a:lnTo>
                  <a:lnTo>
                    <a:pt x="637" y="390584"/>
                  </a:lnTo>
                  <a:lnTo>
                    <a:pt x="950" y="441783"/>
                  </a:lnTo>
                  <a:lnTo>
                    <a:pt x="1354" y="491869"/>
                  </a:lnTo>
                  <a:lnTo>
                    <a:pt x="1857" y="540855"/>
                  </a:lnTo>
                  <a:lnTo>
                    <a:pt x="2472" y="588751"/>
                  </a:lnTo>
                  <a:lnTo>
                    <a:pt x="3209" y="635572"/>
                  </a:lnTo>
                  <a:lnTo>
                    <a:pt x="4080" y="681329"/>
                  </a:lnTo>
                  <a:lnTo>
                    <a:pt x="5096" y="726033"/>
                  </a:lnTo>
                  <a:lnTo>
                    <a:pt x="6268" y="769698"/>
                  </a:lnTo>
                  <a:lnTo>
                    <a:pt x="7607" y="812336"/>
                  </a:lnTo>
                  <a:lnTo>
                    <a:pt x="9125" y="853959"/>
                  </a:lnTo>
                  <a:lnTo>
                    <a:pt x="10832" y="894578"/>
                  </a:lnTo>
                  <a:lnTo>
                    <a:pt x="12739" y="934207"/>
                  </a:lnTo>
                  <a:lnTo>
                    <a:pt x="14859" y="972858"/>
                  </a:lnTo>
                  <a:lnTo>
                    <a:pt x="17201" y="1010542"/>
                  </a:lnTo>
                  <a:lnTo>
                    <a:pt x="19777" y="1047273"/>
                  </a:lnTo>
                  <a:lnTo>
                    <a:pt x="22599" y="1083061"/>
                  </a:lnTo>
                  <a:lnTo>
                    <a:pt x="25676" y="1117920"/>
                  </a:lnTo>
                  <a:lnTo>
                    <a:pt x="29021" y="1151862"/>
                  </a:lnTo>
                  <a:lnTo>
                    <a:pt x="32645" y="1184899"/>
                  </a:lnTo>
                  <a:lnTo>
                    <a:pt x="36559" y="1217043"/>
                  </a:lnTo>
                  <a:lnTo>
                    <a:pt x="40773" y="1248306"/>
                  </a:lnTo>
                  <a:lnTo>
                    <a:pt x="45300" y="1278701"/>
                  </a:lnTo>
                  <a:lnTo>
                    <a:pt x="50149" y="1308240"/>
                  </a:lnTo>
                  <a:lnTo>
                    <a:pt x="55333" y="1336935"/>
                  </a:lnTo>
                  <a:lnTo>
                    <a:pt x="60863" y="1364798"/>
                  </a:lnTo>
                  <a:lnTo>
                    <a:pt x="66749" y="1391842"/>
                  </a:lnTo>
                  <a:lnTo>
                    <a:pt x="73003" y="1418078"/>
                  </a:lnTo>
                  <a:lnTo>
                    <a:pt x="79636" y="1443520"/>
                  </a:lnTo>
                  <a:lnTo>
                    <a:pt x="86659" y="1468179"/>
                  </a:lnTo>
                  <a:lnTo>
                    <a:pt x="94083" y="1492067"/>
                  </a:lnTo>
                  <a:lnTo>
                    <a:pt x="101919" y="1515197"/>
                  </a:lnTo>
                  <a:lnTo>
                    <a:pt x="110179" y="1537581"/>
                  </a:lnTo>
                  <a:lnTo>
                    <a:pt x="118874" y="1559231"/>
                  </a:lnTo>
                  <a:lnTo>
                    <a:pt x="128014" y="1580159"/>
                  </a:lnTo>
                  <a:lnTo>
                    <a:pt x="137611" y="1600379"/>
                  </a:lnTo>
                  <a:lnTo>
                    <a:pt x="147676" y="1619901"/>
                  </a:lnTo>
                  <a:lnTo>
                    <a:pt x="158221" y="1638738"/>
                  </a:lnTo>
                  <a:lnTo>
                    <a:pt x="169256" y="1656902"/>
                  </a:lnTo>
                  <a:lnTo>
                    <a:pt x="180792" y="1674406"/>
                  </a:lnTo>
                  <a:lnTo>
                    <a:pt x="192841" y="1691262"/>
                  </a:lnTo>
                  <a:lnTo>
                    <a:pt x="205414" y="1707481"/>
                  </a:lnTo>
                  <a:lnTo>
                    <a:pt x="218521" y="1723077"/>
                  </a:lnTo>
                  <a:lnTo>
                    <a:pt x="232175" y="1738062"/>
                  </a:lnTo>
                  <a:lnTo>
                    <a:pt x="246386" y="1752447"/>
                  </a:lnTo>
                  <a:lnTo>
                    <a:pt x="261166" y="1766245"/>
                  </a:lnTo>
                  <a:lnTo>
                    <a:pt x="276525" y="1779468"/>
                  </a:lnTo>
                  <a:lnTo>
                    <a:pt x="292474" y="1792129"/>
                  </a:lnTo>
                  <a:lnTo>
                    <a:pt x="309025" y="1804239"/>
                  </a:lnTo>
                  <a:lnTo>
                    <a:pt x="326190" y="1815811"/>
                  </a:lnTo>
                  <a:lnTo>
                    <a:pt x="343978" y="1826858"/>
                  </a:lnTo>
                  <a:lnTo>
                    <a:pt x="362402" y="1837390"/>
                  </a:lnTo>
                  <a:lnTo>
                    <a:pt x="381472" y="1847421"/>
                  </a:lnTo>
                  <a:lnTo>
                    <a:pt x="401199" y="1856963"/>
                  </a:lnTo>
                  <a:lnTo>
                    <a:pt x="421595" y="1866028"/>
                  </a:lnTo>
                  <a:lnTo>
                    <a:pt x="442671" y="1874628"/>
                  </a:lnTo>
                  <a:lnTo>
                    <a:pt x="464438" y="1882776"/>
                  </a:lnTo>
                  <a:lnTo>
                    <a:pt x="486907" y="1890483"/>
                  </a:lnTo>
                  <a:lnTo>
                    <a:pt x="510090" y="1897762"/>
                  </a:lnTo>
                  <a:lnTo>
                    <a:pt x="533996" y="1904626"/>
                  </a:lnTo>
                  <a:lnTo>
                    <a:pt x="558639" y="1911085"/>
                  </a:lnTo>
                  <a:lnTo>
                    <a:pt x="584027" y="1917154"/>
                  </a:lnTo>
                  <a:lnTo>
                    <a:pt x="610174" y="1922843"/>
                  </a:lnTo>
                  <a:lnTo>
                    <a:pt x="637090" y="1928165"/>
                  </a:lnTo>
                  <a:lnTo>
                    <a:pt x="664786" y="1933133"/>
                  </a:lnTo>
                  <a:lnTo>
                    <a:pt x="693273" y="1937758"/>
                  </a:lnTo>
                  <a:lnTo>
                    <a:pt x="722562" y="1942053"/>
                  </a:lnTo>
                  <a:lnTo>
                    <a:pt x="752665" y="1946030"/>
                  </a:lnTo>
                  <a:lnTo>
                    <a:pt x="783593" y="1949701"/>
                  </a:lnTo>
                  <a:lnTo>
                    <a:pt x="815356" y="1953079"/>
                  </a:lnTo>
                  <a:lnTo>
                    <a:pt x="847967" y="1956175"/>
                  </a:lnTo>
                  <a:lnTo>
                    <a:pt x="881435" y="1959003"/>
                  </a:lnTo>
                  <a:lnTo>
                    <a:pt x="915773" y="1961573"/>
                  </a:lnTo>
                  <a:lnTo>
                    <a:pt x="950992" y="1963899"/>
                  </a:lnTo>
                  <a:lnTo>
                    <a:pt x="987101" y="1965992"/>
                  </a:lnTo>
                  <a:lnTo>
                    <a:pt x="1024114" y="1967866"/>
                  </a:lnTo>
                  <a:lnTo>
                    <a:pt x="1062040" y="1969531"/>
                  </a:lnTo>
                  <a:lnTo>
                    <a:pt x="1100892" y="1971001"/>
                  </a:lnTo>
                  <a:lnTo>
                    <a:pt x="1140679" y="1972287"/>
                  </a:lnTo>
                  <a:lnTo>
                    <a:pt x="1181414" y="1973402"/>
                  </a:lnTo>
                  <a:lnTo>
                    <a:pt x="1223107" y="1974358"/>
                  </a:lnTo>
                  <a:lnTo>
                    <a:pt x="1265770" y="1975167"/>
                  </a:lnTo>
                  <a:lnTo>
                    <a:pt x="1309413" y="1975842"/>
                  </a:lnTo>
                  <a:lnTo>
                    <a:pt x="1354049" y="1976394"/>
                  </a:lnTo>
                  <a:lnTo>
                    <a:pt x="1399687" y="1976837"/>
                  </a:lnTo>
                  <a:lnTo>
                    <a:pt x="1446340" y="1977181"/>
                  </a:lnTo>
                  <a:lnTo>
                    <a:pt x="1494017" y="1977440"/>
                  </a:lnTo>
                  <a:lnTo>
                    <a:pt x="1542731" y="1977626"/>
                  </a:lnTo>
                  <a:lnTo>
                    <a:pt x="1592493" y="1977750"/>
                  </a:lnTo>
                  <a:lnTo>
                    <a:pt x="1643314" y="1977825"/>
                  </a:lnTo>
                  <a:lnTo>
                    <a:pt x="1695204" y="1977864"/>
                  </a:lnTo>
                  <a:lnTo>
                    <a:pt x="1748175" y="1977878"/>
                  </a:lnTo>
                  <a:lnTo>
                    <a:pt x="1802239" y="1977880"/>
                  </a:lnTo>
                </a:path>
              </a:pathLst>
            </a:custGeom>
            <a:ln w="271012" cap="flat">
              <a:solidFill>
                <a:srgbClr val="00BFC4">
                  <a:alpha val="100000"/>
                </a:srgbClr>
              </a:solidFill>
              <a:prstDash val="solid"/>
              <a:round/>
            </a:ln>
          </p:spPr>
          <p:txBody>
            <a:bodyPr/>
            <a:lstStyle/>
            <a:p>
              <a:endParaRPr/>
            </a:p>
          </p:txBody>
        </p:sp>
        <p:sp>
          <p:nvSpPr>
            <p:cNvPr id="8" name="pl8"/>
            <p:cNvSpPr/>
            <p:nvPr/>
          </p:nvSpPr>
          <p:spPr>
            <a:xfrm>
              <a:off x="4893238" y="2023413"/>
              <a:ext cx="1802239" cy="1977880"/>
            </a:xfrm>
            <a:custGeom>
              <a:avLst/>
              <a:gdLst/>
              <a:ahLst/>
              <a:cxnLst/>
              <a:rect l="0" t="0" r="0" b="0"/>
              <a:pathLst>
                <a:path w="1802239" h="1977880">
                  <a:moveTo>
                    <a:pt x="0" y="1977880"/>
                  </a:moveTo>
                  <a:lnTo>
                    <a:pt x="1" y="1918548"/>
                  </a:lnTo>
                  <a:lnTo>
                    <a:pt x="14" y="1860414"/>
                  </a:lnTo>
                  <a:lnTo>
                    <a:pt x="50" y="1803467"/>
                  </a:lnTo>
                  <a:lnTo>
                    <a:pt x="118" y="1747693"/>
                  </a:lnTo>
                  <a:lnTo>
                    <a:pt x="232" y="1693082"/>
                  </a:lnTo>
                  <a:lnTo>
                    <a:pt x="401" y="1639620"/>
                  </a:lnTo>
                  <a:lnTo>
                    <a:pt x="637" y="1587296"/>
                  </a:lnTo>
                  <a:lnTo>
                    <a:pt x="950" y="1536097"/>
                  </a:lnTo>
                  <a:lnTo>
                    <a:pt x="1354" y="1486011"/>
                  </a:lnTo>
                  <a:lnTo>
                    <a:pt x="1857" y="1437025"/>
                  </a:lnTo>
                  <a:lnTo>
                    <a:pt x="2472" y="1389128"/>
                  </a:lnTo>
                  <a:lnTo>
                    <a:pt x="3209" y="1342308"/>
                  </a:lnTo>
                  <a:lnTo>
                    <a:pt x="4080" y="1296551"/>
                  </a:lnTo>
                  <a:lnTo>
                    <a:pt x="5096" y="1251847"/>
                  </a:lnTo>
                  <a:lnTo>
                    <a:pt x="6268" y="1208182"/>
                  </a:lnTo>
                  <a:lnTo>
                    <a:pt x="7607" y="1165544"/>
                  </a:lnTo>
                  <a:lnTo>
                    <a:pt x="9125" y="1123921"/>
                  </a:lnTo>
                  <a:lnTo>
                    <a:pt x="10832" y="1083302"/>
                  </a:lnTo>
                  <a:lnTo>
                    <a:pt x="12739" y="1043673"/>
                  </a:lnTo>
                  <a:lnTo>
                    <a:pt x="14859" y="1005022"/>
                  </a:lnTo>
                  <a:lnTo>
                    <a:pt x="17201" y="967338"/>
                  </a:lnTo>
                  <a:lnTo>
                    <a:pt x="19777" y="930607"/>
                  </a:lnTo>
                  <a:lnTo>
                    <a:pt x="22599" y="894819"/>
                  </a:lnTo>
                  <a:lnTo>
                    <a:pt x="25676" y="859960"/>
                  </a:lnTo>
                  <a:lnTo>
                    <a:pt x="29021" y="826018"/>
                  </a:lnTo>
                  <a:lnTo>
                    <a:pt x="32645" y="792981"/>
                  </a:lnTo>
                  <a:lnTo>
                    <a:pt x="36559" y="760837"/>
                  </a:lnTo>
                  <a:lnTo>
                    <a:pt x="40773" y="729574"/>
                  </a:lnTo>
                  <a:lnTo>
                    <a:pt x="45300" y="699179"/>
                  </a:lnTo>
                  <a:lnTo>
                    <a:pt x="50149" y="669640"/>
                  </a:lnTo>
                  <a:lnTo>
                    <a:pt x="55333" y="640945"/>
                  </a:lnTo>
                  <a:lnTo>
                    <a:pt x="60863" y="613082"/>
                  </a:lnTo>
                  <a:lnTo>
                    <a:pt x="66749" y="586038"/>
                  </a:lnTo>
                  <a:lnTo>
                    <a:pt x="73003" y="559802"/>
                  </a:lnTo>
                  <a:lnTo>
                    <a:pt x="79636" y="534360"/>
                  </a:lnTo>
                  <a:lnTo>
                    <a:pt x="86659" y="509701"/>
                  </a:lnTo>
                  <a:lnTo>
                    <a:pt x="94083" y="485813"/>
                  </a:lnTo>
                  <a:lnTo>
                    <a:pt x="101919" y="462683"/>
                  </a:lnTo>
                  <a:lnTo>
                    <a:pt x="110179" y="440299"/>
                  </a:lnTo>
                  <a:lnTo>
                    <a:pt x="118874" y="418649"/>
                  </a:lnTo>
                  <a:lnTo>
                    <a:pt x="128014" y="397721"/>
                  </a:lnTo>
                  <a:lnTo>
                    <a:pt x="137611" y="377501"/>
                  </a:lnTo>
                  <a:lnTo>
                    <a:pt x="147676" y="357979"/>
                  </a:lnTo>
                  <a:lnTo>
                    <a:pt x="158221" y="339142"/>
                  </a:lnTo>
                  <a:lnTo>
                    <a:pt x="169256" y="320978"/>
                  </a:lnTo>
                  <a:lnTo>
                    <a:pt x="180792" y="303474"/>
                  </a:lnTo>
                  <a:lnTo>
                    <a:pt x="192841" y="286618"/>
                  </a:lnTo>
                  <a:lnTo>
                    <a:pt x="205414" y="270399"/>
                  </a:lnTo>
                  <a:lnTo>
                    <a:pt x="218521" y="254803"/>
                  </a:lnTo>
                  <a:lnTo>
                    <a:pt x="232175" y="239818"/>
                  </a:lnTo>
                  <a:lnTo>
                    <a:pt x="246386" y="225433"/>
                  </a:lnTo>
                  <a:lnTo>
                    <a:pt x="261166" y="211635"/>
                  </a:lnTo>
                  <a:lnTo>
                    <a:pt x="276525" y="198412"/>
                  </a:lnTo>
                  <a:lnTo>
                    <a:pt x="292474" y="185751"/>
                  </a:lnTo>
                  <a:lnTo>
                    <a:pt x="309025" y="173641"/>
                  </a:lnTo>
                  <a:lnTo>
                    <a:pt x="326190" y="162068"/>
                  </a:lnTo>
                  <a:lnTo>
                    <a:pt x="343978" y="151022"/>
                  </a:lnTo>
                  <a:lnTo>
                    <a:pt x="362402" y="140490"/>
                  </a:lnTo>
                  <a:lnTo>
                    <a:pt x="381472" y="130459"/>
                  </a:lnTo>
                  <a:lnTo>
                    <a:pt x="401199" y="120917"/>
                  </a:lnTo>
                  <a:lnTo>
                    <a:pt x="421595" y="111852"/>
                  </a:lnTo>
                  <a:lnTo>
                    <a:pt x="442671" y="103252"/>
                  </a:lnTo>
                  <a:lnTo>
                    <a:pt x="464438" y="95104"/>
                  </a:lnTo>
                  <a:lnTo>
                    <a:pt x="486907" y="87397"/>
                  </a:lnTo>
                  <a:lnTo>
                    <a:pt x="510090" y="80118"/>
                  </a:lnTo>
                  <a:lnTo>
                    <a:pt x="533996" y="73254"/>
                  </a:lnTo>
                  <a:lnTo>
                    <a:pt x="558639" y="66795"/>
                  </a:lnTo>
                  <a:lnTo>
                    <a:pt x="584027" y="60726"/>
                  </a:lnTo>
                  <a:lnTo>
                    <a:pt x="610174" y="55037"/>
                  </a:lnTo>
                  <a:lnTo>
                    <a:pt x="637090" y="49715"/>
                  </a:lnTo>
                  <a:lnTo>
                    <a:pt x="664786" y="44747"/>
                  </a:lnTo>
                  <a:lnTo>
                    <a:pt x="693273" y="40122"/>
                  </a:lnTo>
                  <a:lnTo>
                    <a:pt x="722562" y="35827"/>
                  </a:lnTo>
                  <a:lnTo>
                    <a:pt x="752665" y="31850"/>
                  </a:lnTo>
                  <a:lnTo>
                    <a:pt x="783593" y="28179"/>
                  </a:lnTo>
                  <a:lnTo>
                    <a:pt x="815356" y="24801"/>
                  </a:lnTo>
                  <a:lnTo>
                    <a:pt x="847967" y="21705"/>
                  </a:lnTo>
                  <a:lnTo>
                    <a:pt x="881435" y="18877"/>
                  </a:lnTo>
                  <a:lnTo>
                    <a:pt x="915773" y="16307"/>
                  </a:lnTo>
                  <a:lnTo>
                    <a:pt x="950992" y="13981"/>
                  </a:lnTo>
                  <a:lnTo>
                    <a:pt x="987101" y="11888"/>
                  </a:lnTo>
                  <a:lnTo>
                    <a:pt x="1024114" y="10014"/>
                  </a:lnTo>
                  <a:lnTo>
                    <a:pt x="1062040" y="8349"/>
                  </a:lnTo>
                  <a:lnTo>
                    <a:pt x="1100892" y="6879"/>
                  </a:lnTo>
                  <a:lnTo>
                    <a:pt x="1140679" y="5593"/>
                  </a:lnTo>
                  <a:lnTo>
                    <a:pt x="1181414" y="4478"/>
                  </a:lnTo>
                  <a:lnTo>
                    <a:pt x="1223107" y="3522"/>
                  </a:lnTo>
                  <a:lnTo>
                    <a:pt x="1265770" y="2713"/>
                  </a:lnTo>
                  <a:lnTo>
                    <a:pt x="1309413" y="2038"/>
                  </a:lnTo>
                  <a:lnTo>
                    <a:pt x="1354049" y="1486"/>
                  </a:lnTo>
                  <a:lnTo>
                    <a:pt x="1399687" y="1043"/>
                  </a:lnTo>
                  <a:lnTo>
                    <a:pt x="1446340" y="699"/>
                  </a:lnTo>
                  <a:lnTo>
                    <a:pt x="1494017" y="440"/>
                  </a:lnTo>
                  <a:lnTo>
                    <a:pt x="1542731" y="254"/>
                  </a:lnTo>
                  <a:lnTo>
                    <a:pt x="1592493" y="130"/>
                  </a:lnTo>
                  <a:lnTo>
                    <a:pt x="1643314" y="55"/>
                  </a:lnTo>
                  <a:lnTo>
                    <a:pt x="1695204" y="16"/>
                  </a:lnTo>
                  <a:lnTo>
                    <a:pt x="1748175" y="2"/>
                  </a:lnTo>
                  <a:lnTo>
                    <a:pt x="1802239" y="0"/>
                  </a:lnTo>
                </a:path>
              </a:pathLst>
            </a:custGeom>
            <a:ln w="271012" cap="flat">
              <a:solidFill>
                <a:srgbClr val="F8766D">
                  <a:alpha val="100000"/>
                </a:srgbClr>
              </a:solidFill>
              <a:prstDash val="solid"/>
              <a:round/>
            </a:ln>
          </p:spPr>
          <p:txBody>
            <a:bodyPr/>
            <a:lstStyle/>
            <a:p>
              <a:endParaRPr/>
            </a:p>
          </p:txBody>
        </p:sp>
        <p:sp>
          <p:nvSpPr>
            <p:cNvPr id="9" name="pl9"/>
            <p:cNvSpPr/>
            <p:nvPr/>
          </p:nvSpPr>
          <p:spPr>
            <a:xfrm>
              <a:off x="6695478" y="5979174"/>
              <a:ext cx="1802239" cy="0"/>
            </a:xfrm>
            <a:custGeom>
              <a:avLst/>
              <a:gdLst/>
              <a:ahLst/>
              <a:cxnLst/>
              <a:rect l="0" t="0" r="0" b="0"/>
              <a:pathLst>
                <a:path w="1802239">
                  <a:moveTo>
                    <a:pt x="0" y="0"/>
                  </a:moveTo>
                  <a:lnTo>
                    <a:pt x="1" y="0"/>
                  </a:lnTo>
                  <a:lnTo>
                    <a:pt x="14" y="0"/>
                  </a:lnTo>
                  <a:lnTo>
                    <a:pt x="50" y="0"/>
                  </a:lnTo>
                  <a:lnTo>
                    <a:pt x="118" y="0"/>
                  </a:lnTo>
                  <a:lnTo>
                    <a:pt x="232" y="0"/>
                  </a:lnTo>
                  <a:lnTo>
                    <a:pt x="401" y="0"/>
                  </a:lnTo>
                  <a:lnTo>
                    <a:pt x="637" y="0"/>
                  </a:lnTo>
                  <a:lnTo>
                    <a:pt x="950" y="0"/>
                  </a:lnTo>
                  <a:lnTo>
                    <a:pt x="1354" y="0"/>
                  </a:lnTo>
                  <a:lnTo>
                    <a:pt x="1857" y="0"/>
                  </a:lnTo>
                  <a:lnTo>
                    <a:pt x="2472" y="0"/>
                  </a:lnTo>
                  <a:lnTo>
                    <a:pt x="3209" y="0"/>
                  </a:lnTo>
                  <a:lnTo>
                    <a:pt x="4080" y="0"/>
                  </a:lnTo>
                  <a:lnTo>
                    <a:pt x="5096" y="0"/>
                  </a:lnTo>
                  <a:lnTo>
                    <a:pt x="6268" y="0"/>
                  </a:lnTo>
                  <a:lnTo>
                    <a:pt x="7607" y="0"/>
                  </a:lnTo>
                  <a:lnTo>
                    <a:pt x="9125" y="0"/>
                  </a:lnTo>
                  <a:lnTo>
                    <a:pt x="10832" y="0"/>
                  </a:lnTo>
                  <a:lnTo>
                    <a:pt x="12739" y="0"/>
                  </a:lnTo>
                  <a:lnTo>
                    <a:pt x="14859" y="0"/>
                  </a:lnTo>
                  <a:lnTo>
                    <a:pt x="17201" y="0"/>
                  </a:lnTo>
                  <a:lnTo>
                    <a:pt x="19777" y="0"/>
                  </a:lnTo>
                  <a:lnTo>
                    <a:pt x="22599" y="0"/>
                  </a:lnTo>
                  <a:lnTo>
                    <a:pt x="25676" y="0"/>
                  </a:lnTo>
                  <a:lnTo>
                    <a:pt x="29021" y="0"/>
                  </a:lnTo>
                  <a:lnTo>
                    <a:pt x="32645" y="0"/>
                  </a:lnTo>
                  <a:lnTo>
                    <a:pt x="36559" y="0"/>
                  </a:lnTo>
                  <a:lnTo>
                    <a:pt x="40773" y="0"/>
                  </a:lnTo>
                  <a:lnTo>
                    <a:pt x="45300" y="0"/>
                  </a:lnTo>
                  <a:lnTo>
                    <a:pt x="50149" y="0"/>
                  </a:lnTo>
                  <a:lnTo>
                    <a:pt x="55333" y="0"/>
                  </a:lnTo>
                  <a:lnTo>
                    <a:pt x="60863" y="0"/>
                  </a:lnTo>
                  <a:lnTo>
                    <a:pt x="66749" y="0"/>
                  </a:lnTo>
                  <a:lnTo>
                    <a:pt x="73003" y="0"/>
                  </a:lnTo>
                  <a:lnTo>
                    <a:pt x="79636" y="0"/>
                  </a:lnTo>
                  <a:lnTo>
                    <a:pt x="86659" y="0"/>
                  </a:lnTo>
                  <a:lnTo>
                    <a:pt x="94083" y="0"/>
                  </a:lnTo>
                  <a:lnTo>
                    <a:pt x="101919" y="0"/>
                  </a:lnTo>
                  <a:lnTo>
                    <a:pt x="110179" y="0"/>
                  </a:lnTo>
                  <a:lnTo>
                    <a:pt x="118874" y="0"/>
                  </a:lnTo>
                  <a:lnTo>
                    <a:pt x="128014" y="0"/>
                  </a:lnTo>
                  <a:lnTo>
                    <a:pt x="137611" y="0"/>
                  </a:lnTo>
                  <a:lnTo>
                    <a:pt x="147676" y="0"/>
                  </a:lnTo>
                  <a:lnTo>
                    <a:pt x="158221" y="0"/>
                  </a:lnTo>
                  <a:lnTo>
                    <a:pt x="169256" y="0"/>
                  </a:lnTo>
                  <a:lnTo>
                    <a:pt x="180792" y="0"/>
                  </a:lnTo>
                  <a:lnTo>
                    <a:pt x="192841" y="0"/>
                  </a:lnTo>
                  <a:lnTo>
                    <a:pt x="205414" y="0"/>
                  </a:lnTo>
                  <a:lnTo>
                    <a:pt x="218521" y="0"/>
                  </a:lnTo>
                  <a:lnTo>
                    <a:pt x="232175" y="0"/>
                  </a:lnTo>
                  <a:lnTo>
                    <a:pt x="246386" y="0"/>
                  </a:lnTo>
                  <a:lnTo>
                    <a:pt x="261166" y="0"/>
                  </a:lnTo>
                  <a:lnTo>
                    <a:pt x="276525" y="0"/>
                  </a:lnTo>
                  <a:lnTo>
                    <a:pt x="292474" y="0"/>
                  </a:lnTo>
                  <a:lnTo>
                    <a:pt x="309025" y="0"/>
                  </a:lnTo>
                  <a:lnTo>
                    <a:pt x="326190" y="0"/>
                  </a:lnTo>
                  <a:lnTo>
                    <a:pt x="343978" y="0"/>
                  </a:lnTo>
                  <a:lnTo>
                    <a:pt x="362402" y="0"/>
                  </a:lnTo>
                  <a:lnTo>
                    <a:pt x="381472" y="0"/>
                  </a:lnTo>
                  <a:lnTo>
                    <a:pt x="401199" y="0"/>
                  </a:lnTo>
                  <a:lnTo>
                    <a:pt x="421595" y="0"/>
                  </a:lnTo>
                  <a:lnTo>
                    <a:pt x="442671" y="0"/>
                  </a:lnTo>
                  <a:lnTo>
                    <a:pt x="464438" y="0"/>
                  </a:lnTo>
                  <a:lnTo>
                    <a:pt x="486907" y="0"/>
                  </a:lnTo>
                  <a:lnTo>
                    <a:pt x="510090" y="0"/>
                  </a:lnTo>
                  <a:lnTo>
                    <a:pt x="533996" y="0"/>
                  </a:lnTo>
                  <a:lnTo>
                    <a:pt x="558639" y="0"/>
                  </a:lnTo>
                  <a:lnTo>
                    <a:pt x="584027" y="0"/>
                  </a:lnTo>
                  <a:lnTo>
                    <a:pt x="610174" y="0"/>
                  </a:lnTo>
                  <a:lnTo>
                    <a:pt x="637090" y="0"/>
                  </a:lnTo>
                  <a:lnTo>
                    <a:pt x="664786" y="0"/>
                  </a:lnTo>
                  <a:lnTo>
                    <a:pt x="693273" y="0"/>
                  </a:lnTo>
                  <a:lnTo>
                    <a:pt x="722562" y="0"/>
                  </a:lnTo>
                  <a:lnTo>
                    <a:pt x="752665" y="0"/>
                  </a:lnTo>
                  <a:lnTo>
                    <a:pt x="783593" y="0"/>
                  </a:lnTo>
                  <a:lnTo>
                    <a:pt x="815356" y="0"/>
                  </a:lnTo>
                  <a:lnTo>
                    <a:pt x="847967" y="0"/>
                  </a:lnTo>
                  <a:lnTo>
                    <a:pt x="881435" y="0"/>
                  </a:lnTo>
                  <a:lnTo>
                    <a:pt x="915773" y="0"/>
                  </a:lnTo>
                  <a:lnTo>
                    <a:pt x="950992" y="0"/>
                  </a:lnTo>
                  <a:lnTo>
                    <a:pt x="987101" y="0"/>
                  </a:lnTo>
                  <a:lnTo>
                    <a:pt x="1024114" y="0"/>
                  </a:lnTo>
                  <a:lnTo>
                    <a:pt x="1062040" y="0"/>
                  </a:lnTo>
                  <a:lnTo>
                    <a:pt x="1100892" y="0"/>
                  </a:lnTo>
                  <a:lnTo>
                    <a:pt x="1140679" y="0"/>
                  </a:lnTo>
                  <a:lnTo>
                    <a:pt x="1181414" y="0"/>
                  </a:lnTo>
                  <a:lnTo>
                    <a:pt x="1223107" y="0"/>
                  </a:lnTo>
                  <a:lnTo>
                    <a:pt x="1265770" y="0"/>
                  </a:lnTo>
                  <a:lnTo>
                    <a:pt x="1309413" y="0"/>
                  </a:lnTo>
                  <a:lnTo>
                    <a:pt x="1354049" y="0"/>
                  </a:lnTo>
                  <a:lnTo>
                    <a:pt x="1399687" y="0"/>
                  </a:lnTo>
                  <a:lnTo>
                    <a:pt x="1446340" y="0"/>
                  </a:lnTo>
                  <a:lnTo>
                    <a:pt x="1494017" y="0"/>
                  </a:lnTo>
                  <a:lnTo>
                    <a:pt x="1542731" y="0"/>
                  </a:lnTo>
                  <a:lnTo>
                    <a:pt x="1592493" y="0"/>
                  </a:lnTo>
                  <a:lnTo>
                    <a:pt x="1643314" y="0"/>
                  </a:lnTo>
                  <a:lnTo>
                    <a:pt x="1695204" y="0"/>
                  </a:lnTo>
                  <a:lnTo>
                    <a:pt x="1748175" y="0"/>
                  </a:lnTo>
                  <a:lnTo>
                    <a:pt x="1802239" y="0"/>
                  </a:lnTo>
                </a:path>
              </a:pathLst>
            </a:custGeom>
            <a:ln w="271012" cap="flat">
              <a:solidFill>
                <a:srgbClr val="00BFC4">
                  <a:alpha val="100000"/>
                </a:srgbClr>
              </a:solidFill>
              <a:prstDash val="solid"/>
              <a:round/>
            </a:ln>
          </p:spPr>
          <p:txBody>
            <a:bodyPr/>
            <a:lstStyle/>
            <a:p>
              <a:endParaRPr/>
            </a:p>
          </p:txBody>
        </p:sp>
        <p:sp>
          <p:nvSpPr>
            <p:cNvPr id="10" name="pl10"/>
            <p:cNvSpPr/>
            <p:nvPr/>
          </p:nvSpPr>
          <p:spPr>
            <a:xfrm>
              <a:off x="8497717" y="5979174"/>
              <a:ext cx="1802239" cy="0"/>
            </a:xfrm>
            <a:custGeom>
              <a:avLst/>
              <a:gdLst/>
              <a:ahLst/>
              <a:cxnLst/>
              <a:rect l="0" t="0" r="0" b="0"/>
              <a:pathLst>
                <a:path w="1802239">
                  <a:moveTo>
                    <a:pt x="0" y="0"/>
                  </a:moveTo>
                  <a:lnTo>
                    <a:pt x="1" y="0"/>
                  </a:lnTo>
                  <a:lnTo>
                    <a:pt x="14" y="0"/>
                  </a:lnTo>
                  <a:lnTo>
                    <a:pt x="50" y="0"/>
                  </a:lnTo>
                  <a:lnTo>
                    <a:pt x="118" y="0"/>
                  </a:lnTo>
                  <a:lnTo>
                    <a:pt x="232" y="0"/>
                  </a:lnTo>
                  <a:lnTo>
                    <a:pt x="401" y="0"/>
                  </a:lnTo>
                  <a:lnTo>
                    <a:pt x="637" y="0"/>
                  </a:lnTo>
                  <a:lnTo>
                    <a:pt x="950" y="0"/>
                  </a:lnTo>
                  <a:lnTo>
                    <a:pt x="1354" y="0"/>
                  </a:lnTo>
                  <a:lnTo>
                    <a:pt x="1857" y="0"/>
                  </a:lnTo>
                  <a:lnTo>
                    <a:pt x="2472" y="0"/>
                  </a:lnTo>
                  <a:lnTo>
                    <a:pt x="3209" y="0"/>
                  </a:lnTo>
                  <a:lnTo>
                    <a:pt x="4080" y="0"/>
                  </a:lnTo>
                  <a:lnTo>
                    <a:pt x="5096" y="0"/>
                  </a:lnTo>
                  <a:lnTo>
                    <a:pt x="6268" y="0"/>
                  </a:lnTo>
                  <a:lnTo>
                    <a:pt x="7607" y="0"/>
                  </a:lnTo>
                  <a:lnTo>
                    <a:pt x="9125" y="0"/>
                  </a:lnTo>
                  <a:lnTo>
                    <a:pt x="10832" y="0"/>
                  </a:lnTo>
                  <a:lnTo>
                    <a:pt x="12739" y="0"/>
                  </a:lnTo>
                  <a:lnTo>
                    <a:pt x="14859" y="0"/>
                  </a:lnTo>
                  <a:lnTo>
                    <a:pt x="17201" y="0"/>
                  </a:lnTo>
                  <a:lnTo>
                    <a:pt x="19777" y="0"/>
                  </a:lnTo>
                  <a:lnTo>
                    <a:pt x="22599" y="0"/>
                  </a:lnTo>
                  <a:lnTo>
                    <a:pt x="25676" y="0"/>
                  </a:lnTo>
                  <a:lnTo>
                    <a:pt x="29021" y="0"/>
                  </a:lnTo>
                  <a:lnTo>
                    <a:pt x="32645" y="0"/>
                  </a:lnTo>
                  <a:lnTo>
                    <a:pt x="36559" y="0"/>
                  </a:lnTo>
                  <a:lnTo>
                    <a:pt x="40773" y="0"/>
                  </a:lnTo>
                  <a:lnTo>
                    <a:pt x="45300" y="0"/>
                  </a:lnTo>
                  <a:lnTo>
                    <a:pt x="50149" y="0"/>
                  </a:lnTo>
                  <a:lnTo>
                    <a:pt x="55333" y="0"/>
                  </a:lnTo>
                  <a:lnTo>
                    <a:pt x="60863" y="0"/>
                  </a:lnTo>
                  <a:lnTo>
                    <a:pt x="66749" y="0"/>
                  </a:lnTo>
                  <a:lnTo>
                    <a:pt x="73003" y="0"/>
                  </a:lnTo>
                  <a:lnTo>
                    <a:pt x="79636" y="0"/>
                  </a:lnTo>
                  <a:lnTo>
                    <a:pt x="86659" y="0"/>
                  </a:lnTo>
                  <a:lnTo>
                    <a:pt x="94083" y="0"/>
                  </a:lnTo>
                  <a:lnTo>
                    <a:pt x="101919" y="0"/>
                  </a:lnTo>
                  <a:lnTo>
                    <a:pt x="110179" y="0"/>
                  </a:lnTo>
                  <a:lnTo>
                    <a:pt x="118874" y="0"/>
                  </a:lnTo>
                  <a:lnTo>
                    <a:pt x="128014" y="0"/>
                  </a:lnTo>
                  <a:lnTo>
                    <a:pt x="137611" y="0"/>
                  </a:lnTo>
                  <a:lnTo>
                    <a:pt x="147676" y="0"/>
                  </a:lnTo>
                  <a:lnTo>
                    <a:pt x="158221" y="0"/>
                  </a:lnTo>
                  <a:lnTo>
                    <a:pt x="169256" y="0"/>
                  </a:lnTo>
                  <a:lnTo>
                    <a:pt x="180792" y="0"/>
                  </a:lnTo>
                  <a:lnTo>
                    <a:pt x="192841" y="0"/>
                  </a:lnTo>
                  <a:lnTo>
                    <a:pt x="205414" y="0"/>
                  </a:lnTo>
                  <a:lnTo>
                    <a:pt x="218521" y="0"/>
                  </a:lnTo>
                  <a:lnTo>
                    <a:pt x="232175" y="0"/>
                  </a:lnTo>
                  <a:lnTo>
                    <a:pt x="246386" y="0"/>
                  </a:lnTo>
                  <a:lnTo>
                    <a:pt x="261166" y="0"/>
                  </a:lnTo>
                  <a:lnTo>
                    <a:pt x="276525" y="0"/>
                  </a:lnTo>
                  <a:lnTo>
                    <a:pt x="292474" y="0"/>
                  </a:lnTo>
                  <a:lnTo>
                    <a:pt x="309025" y="0"/>
                  </a:lnTo>
                  <a:lnTo>
                    <a:pt x="326190" y="0"/>
                  </a:lnTo>
                  <a:lnTo>
                    <a:pt x="343978" y="0"/>
                  </a:lnTo>
                  <a:lnTo>
                    <a:pt x="362402" y="0"/>
                  </a:lnTo>
                  <a:lnTo>
                    <a:pt x="381472" y="0"/>
                  </a:lnTo>
                  <a:lnTo>
                    <a:pt x="401199" y="0"/>
                  </a:lnTo>
                  <a:lnTo>
                    <a:pt x="421595" y="0"/>
                  </a:lnTo>
                  <a:lnTo>
                    <a:pt x="442671" y="0"/>
                  </a:lnTo>
                  <a:lnTo>
                    <a:pt x="464438" y="0"/>
                  </a:lnTo>
                  <a:lnTo>
                    <a:pt x="486907" y="0"/>
                  </a:lnTo>
                  <a:lnTo>
                    <a:pt x="510090" y="0"/>
                  </a:lnTo>
                  <a:lnTo>
                    <a:pt x="533996" y="0"/>
                  </a:lnTo>
                  <a:lnTo>
                    <a:pt x="558639" y="0"/>
                  </a:lnTo>
                  <a:lnTo>
                    <a:pt x="584027" y="0"/>
                  </a:lnTo>
                  <a:lnTo>
                    <a:pt x="610174" y="0"/>
                  </a:lnTo>
                  <a:lnTo>
                    <a:pt x="637090" y="0"/>
                  </a:lnTo>
                  <a:lnTo>
                    <a:pt x="664786" y="0"/>
                  </a:lnTo>
                  <a:lnTo>
                    <a:pt x="693273" y="0"/>
                  </a:lnTo>
                  <a:lnTo>
                    <a:pt x="722562" y="0"/>
                  </a:lnTo>
                  <a:lnTo>
                    <a:pt x="752665" y="0"/>
                  </a:lnTo>
                  <a:lnTo>
                    <a:pt x="783593" y="0"/>
                  </a:lnTo>
                  <a:lnTo>
                    <a:pt x="815356" y="0"/>
                  </a:lnTo>
                  <a:lnTo>
                    <a:pt x="847967" y="0"/>
                  </a:lnTo>
                  <a:lnTo>
                    <a:pt x="881435" y="0"/>
                  </a:lnTo>
                  <a:lnTo>
                    <a:pt x="915773" y="0"/>
                  </a:lnTo>
                  <a:lnTo>
                    <a:pt x="950992" y="0"/>
                  </a:lnTo>
                  <a:lnTo>
                    <a:pt x="987101" y="0"/>
                  </a:lnTo>
                  <a:lnTo>
                    <a:pt x="1024114" y="0"/>
                  </a:lnTo>
                  <a:lnTo>
                    <a:pt x="1062040" y="0"/>
                  </a:lnTo>
                  <a:lnTo>
                    <a:pt x="1100892" y="0"/>
                  </a:lnTo>
                  <a:lnTo>
                    <a:pt x="1140679" y="0"/>
                  </a:lnTo>
                  <a:lnTo>
                    <a:pt x="1181414" y="0"/>
                  </a:lnTo>
                  <a:lnTo>
                    <a:pt x="1223107" y="0"/>
                  </a:lnTo>
                  <a:lnTo>
                    <a:pt x="1265770" y="0"/>
                  </a:lnTo>
                  <a:lnTo>
                    <a:pt x="1309413" y="0"/>
                  </a:lnTo>
                  <a:lnTo>
                    <a:pt x="1354049" y="0"/>
                  </a:lnTo>
                  <a:lnTo>
                    <a:pt x="1399687" y="0"/>
                  </a:lnTo>
                  <a:lnTo>
                    <a:pt x="1446340" y="0"/>
                  </a:lnTo>
                  <a:lnTo>
                    <a:pt x="1494017" y="0"/>
                  </a:lnTo>
                  <a:lnTo>
                    <a:pt x="1542731" y="0"/>
                  </a:lnTo>
                  <a:lnTo>
                    <a:pt x="1592493" y="0"/>
                  </a:lnTo>
                  <a:lnTo>
                    <a:pt x="1643314" y="0"/>
                  </a:lnTo>
                  <a:lnTo>
                    <a:pt x="1695204" y="0"/>
                  </a:lnTo>
                  <a:lnTo>
                    <a:pt x="1748175" y="0"/>
                  </a:lnTo>
                  <a:lnTo>
                    <a:pt x="1802239" y="0"/>
                  </a:lnTo>
                </a:path>
              </a:pathLst>
            </a:custGeom>
            <a:ln w="271012" cap="flat">
              <a:solidFill>
                <a:srgbClr val="00BFC4">
                  <a:alpha val="100000"/>
                </a:srgbClr>
              </a:solidFill>
              <a:prstDash val="solid"/>
              <a:round/>
            </a:ln>
          </p:spPr>
          <p:txBody>
            <a:bodyPr/>
            <a:lstStyle/>
            <a:p>
              <a:endParaRPr/>
            </a:p>
          </p:txBody>
        </p:sp>
        <p:sp>
          <p:nvSpPr>
            <p:cNvPr id="11" name="pl11"/>
            <p:cNvSpPr/>
            <p:nvPr/>
          </p:nvSpPr>
          <p:spPr>
            <a:xfrm>
              <a:off x="6695478" y="2023413"/>
              <a:ext cx="1802239" cy="0"/>
            </a:xfrm>
            <a:custGeom>
              <a:avLst/>
              <a:gdLst/>
              <a:ahLst/>
              <a:cxnLst/>
              <a:rect l="0" t="0" r="0" b="0"/>
              <a:pathLst>
                <a:path w="1802239">
                  <a:moveTo>
                    <a:pt x="0" y="0"/>
                  </a:moveTo>
                  <a:lnTo>
                    <a:pt x="1" y="0"/>
                  </a:lnTo>
                  <a:lnTo>
                    <a:pt x="14" y="0"/>
                  </a:lnTo>
                  <a:lnTo>
                    <a:pt x="50" y="0"/>
                  </a:lnTo>
                  <a:lnTo>
                    <a:pt x="118" y="0"/>
                  </a:lnTo>
                  <a:lnTo>
                    <a:pt x="232" y="0"/>
                  </a:lnTo>
                  <a:lnTo>
                    <a:pt x="401" y="0"/>
                  </a:lnTo>
                  <a:lnTo>
                    <a:pt x="637" y="0"/>
                  </a:lnTo>
                  <a:lnTo>
                    <a:pt x="950" y="0"/>
                  </a:lnTo>
                  <a:lnTo>
                    <a:pt x="1354" y="0"/>
                  </a:lnTo>
                  <a:lnTo>
                    <a:pt x="1857" y="0"/>
                  </a:lnTo>
                  <a:lnTo>
                    <a:pt x="2472" y="0"/>
                  </a:lnTo>
                  <a:lnTo>
                    <a:pt x="3209" y="0"/>
                  </a:lnTo>
                  <a:lnTo>
                    <a:pt x="4080" y="0"/>
                  </a:lnTo>
                  <a:lnTo>
                    <a:pt x="5096" y="0"/>
                  </a:lnTo>
                  <a:lnTo>
                    <a:pt x="6268" y="0"/>
                  </a:lnTo>
                  <a:lnTo>
                    <a:pt x="7607" y="0"/>
                  </a:lnTo>
                  <a:lnTo>
                    <a:pt x="9125" y="0"/>
                  </a:lnTo>
                  <a:lnTo>
                    <a:pt x="10832" y="0"/>
                  </a:lnTo>
                  <a:lnTo>
                    <a:pt x="12739" y="0"/>
                  </a:lnTo>
                  <a:lnTo>
                    <a:pt x="14859" y="0"/>
                  </a:lnTo>
                  <a:lnTo>
                    <a:pt x="17201" y="0"/>
                  </a:lnTo>
                  <a:lnTo>
                    <a:pt x="19777" y="0"/>
                  </a:lnTo>
                  <a:lnTo>
                    <a:pt x="22599" y="0"/>
                  </a:lnTo>
                  <a:lnTo>
                    <a:pt x="25676" y="0"/>
                  </a:lnTo>
                  <a:lnTo>
                    <a:pt x="29021" y="0"/>
                  </a:lnTo>
                  <a:lnTo>
                    <a:pt x="32645" y="0"/>
                  </a:lnTo>
                  <a:lnTo>
                    <a:pt x="36559" y="0"/>
                  </a:lnTo>
                  <a:lnTo>
                    <a:pt x="40773" y="0"/>
                  </a:lnTo>
                  <a:lnTo>
                    <a:pt x="45300" y="0"/>
                  </a:lnTo>
                  <a:lnTo>
                    <a:pt x="50149" y="0"/>
                  </a:lnTo>
                  <a:lnTo>
                    <a:pt x="55333" y="0"/>
                  </a:lnTo>
                  <a:lnTo>
                    <a:pt x="60863" y="0"/>
                  </a:lnTo>
                  <a:lnTo>
                    <a:pt x="66749" y="0"/>
                  </a:lnTo>
                  <a:lnTo>
                    <a:pt x="73003" y="0"/>
                  </a:lnTo>
                  <a:lnTo>
                    <a:pt x="79636" y="0"/>
                  </a:lnTo>
                  <a:lnTo>
                    <a:pt x="86659" y="0"/>
                  </a:lnTo>
                  <a:lnTo>
                    <a:pt x="94083" y="0"/>
                  </a:lnTo>
                  <a:lnTo>
                    <a:pt x="101919" y="0"/>
                  </a:lnTo>
                  <a:lnTo>
                    <a:pt x="110179" y="0"/>
                  </a:lnTo>
                  <a:lnTo>
                    <a:pt x="118874" y="0"/>
                  </a:lnTo>
                  <a:lnTo>
                    <a:pt x="128014" y="0"/>
                  </a:lnTo>
                  <a:lnTo>
                    <a:pt x="137611" y="0"/>
                  </a:lnTo>
                  <a:lnTo>
                    <a:pt x="147676" y="0"/>
                  </a:lnTo>
                  <a:lnTo>
                    <a:pt x="158221" y="0"/>
                  </a:lnTo>
                  <a:lnTo>
                    <a:pt x="169256" y="0"/>
                  </a:lnTo>
                  <a:lnTo>
                    <a:pt x="180792" y="0"/>
                  </a:lnTo>
                  <a:lnTo>
                    <a:pt x="192841" y="0"/>
                  </a:lnTo>
                  <a:lnTo>
                    <a:pt x="205414" y="0"/>
                  </a:lnTo>
                  <a:lnTo>
                    <a:pt x="218521" y="0"/>
                  </a:lnTo>
                  <a:lnTo>
                    <a:pt x="232175" y="0"/>
                  </a:lnTo>
                  <a:lnTo>
                    <a:pt x="246386" y="0"/>
                  </a:lnTo>
                  <a:lnTo>
                    <a:pt x="261166" y="0"/>
                  </a:lnTo>
                  <a:lnTo>
                    <a:pt x="276525" y="0"/>
                  </a:lnTo>
                  <a:lnTo>
                    <a:pt x="292474" y="0"/>
                  </a:lnTo>
                  <a:lnTo>
                    <a:pt x="309025" y="0"/>
                  </a:lnTo>
                  <a:lnTo>
                    <a:pt x="326190" y="0"/>
                  </a:lnTo>
                  <a:lnTo>
                    <a:pt x="343978" y="0"/>
                  </a:lnTo>
                  <a:lnTo>
                    <a:pt x="362402" y="0"/>
                  </a:lnTo>
                  <a:lnTo>
                    <a:pt x="381472" y="0"/>
                  </a:lnTo>
                  <a:lnTo>
                    <a:pt x="401199" y="0"/>
                  </a:lnTo>
                  <a:lnTo>
                    <a:pt x="421595" y="0"/>
                  </a:lnTo>
                  <a:lnTo>
                    <a:pt x="442671" y="0"/>
                  </a:lnTo>
                  <a:lnTo>
                    <a:pt x="464438" y="0"/>
                  </a:lnTo>
                  <a:lnTo>
                    <a:pt x="486907" y="0"/>
                  </a:lnTo>
                  <a:lnTo>
                    <a:pt x="510090" y="0"/>
                  </a:lnTo>
                  <a:lnTo>
                    <a:pt x="533996" y="0"/>
                  </a:lnTo>
                  <a:lnTo>
                    <a:pt x="558639" y="0"/>
                  </a:lnTo>
                  <a:lnTo>
                    <a:pt x="584027" y="0"/>
                  </a:lnTo>
                  <a:lnTo>
                    <a:pt x="610174" y="0"/>
                  </a:lnTo>
                  <a:lnTo>
                    <a:pt x="637090" y="0"/>
                  </a:lnTo>
                  <a:lnTo>
                    <a:pt x="664786" y="0"/>
                  </a:lnTo>
                  <a:lnTo>
                    <a:pt x="693273" y="0"/>
                  </a:lnTo>
                  <a:lnTo>
                    <a:pt x="722562" y="0"/>
                  </a:lnTo>
                  <a:lnTo>
                    <a:pt x="752665" y="0"/>
                  </a:lnTo>
                  <a:lnTo>
                    <a:pt x="783593" y="0"/>
                  </a:lnTo>
                  <a:lnTo>
                    <a:pt x="815356" y="0"/>
                  </a:lnTo>
                  <a:lnTo>
                    <a:pt x="847967" y="0"/>
                  </a:lnTo>
                  <a:lnTo>
                    <a:pt x="881435" y="0"/>
                  </a:lnTo>
                  <a:lnTo>
                    <a:pt x="915773" y="0"/>
                  </a:lnTo>
                  <a:lnTo>
                    <a:pt x="950992" y="0"/>
                  </a:lnTo>
                  <a:lnTo>
                    <a:pt x="987101" y="0"/>
                  </a:lnTo>
                  <a:lnTo>
                    <a:pt x="1024114" y="0"/>
                  </a:lnTo>
                  <a:lnTo>
                    <a:pt x="1062040" y="0"/>
                  </a:lnTo>
                  <a:lnTo>
                    <a:pt x="1100892" y="0"/>
                  </a:lnTo>
                  <a:lnTo>
                    <a:pt x="1140679" y="0"/>
                  </a:lnTo>
                  <a:lnTo>
                    <a:pt x="1181414" y="0"/>
                  </a:lnTo>
                  <a:lnTo>
                    <a:pt x="1223107" y="0"/>
                  </a:lnTo>
                  <a:lnTo>
                    <a:pt x="1265770" y="0"/>
                  </a:lnTo>
                  <a:lnTo>
                    <a:pt x="1309413" y="0"/>
                  </a:lnTo>
                  <a:lnTo>
                    <a:pt x="1354049" y="0"/>
                  </a:lnTo>
                  <a:lnTo>
                    <a:pt x="1399687" y="0"/>
                  </a:lnTo>
                  <a:lnTo>
                    <a:pt x="1446340" y="0"/>
                  </a:lnTo>
                  <a:lnTo>
                    <a:pt x="1494017" y="0"/>
                  </a:lnTo>
                  <a:lnTo>
                    <a:pt x="1542731" y="0"/>
                  </a:lnTo>
                  <a:lnTo>
                    <a:pt x="1592493" y="0"/>
                  </a:lnTo>
                  <a:lnTo>
                    <a:pt x="1643314" y="0"/>
                  </a:lnTo>
                  <a:lnTo>
                    <a:pt x="1695204" y="0"/>
                  </a:lnTo>
                  <a:lnTo>
                    <a:pt x="1748175" y="0"/>
                  </a:lnTo>
                  <a:lnTo>
                    <a:pt x="1802239" y="0"/>
                  </a:lnTo>
                </a:path>
              </a:pathLst>
            </a:custGeom>
            <a:ln w="271012" cap="flat">
              <a:solidFill>
                <a:srgbClr val="F8766D">
                  <a:alpha val="100000"/>
                </a:srgbClr>
              </a:solidFill>
              <a:prstDash val="solid"/>
              <a:round/>
            </a:ln>
          </p:spPr>
          <p:txBody>
            <a:bodyPr/>
            <a:lstStyle/>
            <a:p>
              <a:endParaRPr/>
            </a:p>
          </p:txBody>
        </p:sp>
        <p:sp>
          <p:nvSpPr>
            <p:cNvPr id="12" name="pt12"/>
            <p:cNvSpPr/>
            <p:nvPr/>
          </p:nvSpPr>
          <p:spPr>
            <a:xfrm>
              <a:off x="877741"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3" name="pt13"/>
            <p:cNvSpPr/>
            <p:nvPr/>
          </p:nvSpPr>
          <p:spPr>
            <a:xfrm>
              <a:off x="2679980"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 name="pt14"/>
            <p:cNvSpPr/>
            <p:nvPr/>
          </p:nvSpPr>
          <p:spPr>
            <a:xfrm>
              <a:off x="4482220"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 name="pt15"/>
            <p:cNvSpPr/>
            <p:nvPr/>
          </p:nvSpPr>
          <p:spPr>
            <a:xfrm>
              <a:off x="6284459"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 name="pt16"/>
            <p:cNvSpPr/>
            <p:nvPr/>
          </p:nvSpPr>
          <p:spPr>
            <a:xfrm>
              <a:off x="6284459"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 name="pt17"/>
            <p:cNvSpPr/>
            <p:nvPr/>
          </p:nvSpPr>
          <p:spPr>
            <a:xfrm>
              <a:off x="8086699"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 name="pt18"/>
            <p:cNvSpPr/>
            <p:nvPr/>
          </p:nvSpPr>
          <p:spPr>
            <a:xfrm>
              <a:off x="8086699"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 name="pt19"/>
            <p:cNvSpPr/>
            <p:nvPr/>
          </p:nvSpPr>
          <p:spPr>
            <a:xfrm>
              <a:off x="9888938"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 name="pg20"/>
            <p:cNvSpPr/>
            <p:nvPr/>
          </p:nvSpPr>
          <p:spPr>
            <a:xfrm>
              <a:off x="845841" y="3905290"/>
              <a:ext cx="885836" cy="192006"/>
            </a:xfrm>
            <a:custGeom>
              <a:avLst/>
              <a:gdLst/>
              <a:ahLst/>
              <a:cxnLst/>
              <a:rect l="0" t="0" r="0" b="0"/>
              <a:pathLst>
                <a:path w="885836" h="192006">
                  <a:moveTo>
                    <a:pt x="27431" y="192006"/>
                  </a:moveTo>
                  <a:lnTo>
                    <a:pt x="858404" y="192006"/>
                  </a:lnTo>
                  <a:lnTo>
                    <a:pt x="857300" y="191983"/>
                  </a:lnTo>
                  <a:lnTo>
                    <a:pt x="861711" y="191806"/>
                  </a:lnTo>
                  <a:lnTo>
                    <a:pt x="866036" y="190923"/>
                  </a:lnTo>
                  <a:lnTo>
                    <a:pt x="870164" y="189357"/>
                  </a:lnTo>
                  <a:lnTo>
                    <a:pt x="873988" y="187150"/>
                  </a:lnTo>
                  <a:lnTo>
                    <a:pt x="877407" y="184358"/>
                  </a:lnTo>
                  <a:lnTo>
                    <a:pt x="880335" y="181053"/>
                  </a:lnTo>
                  <a:lnTo>
                    <a:pt x="882694" y="177322"/>
                  </a:lnTo>
                  <a:lnTo>
                    <a:pt x="884425" y="173260"/>
                  </a:lnTo>
                  <a:lnTo>
                    <a:pt x="885481" y="168974"/>
                  </a:lnTo>
                  <a:lnTo>
                    <a:pt x="885836" y="164574"/>
                  </a:lnTo>
                  <a:lnTo>
                    <a:pt x="885836" y="27432"/>
                  </a:lnTo>
                  <a:lnTo>
                    <a:pt x="885481" y="23031"/>
                  </a:lnTo>
                  <a:lnTo>
                    <a:pt x="884425" y="18745"/>
                  </a:lnTo>
                  <a:lnTo>
                    <a:pt x="882694" y="14683"/>
                  </a:lnTo>
                  <a:lnTo>
                    <a:pt x="880335" y="10952"/>
                  </a:lnTo>
                  <a:lnTo>
                    <a:pt x="877407" y="7647"/>
                  </a:lnTo>
                  <a:lnTo>
                    <a:pt x="873988" y="4855"/>
                  </a:lnTo>
                  <a:lnTo>
                    <a:pt x="870164" y="2648"/>
                  </a:lnTo>
                  <a:lnTo>
                    <a:pt x="866036" y="1083"/>
                  </a:lnTo>
                  <a:lnTo>
                    <a:pt x="861711" y="200"/>
                  </a:lnTo>
                  <a:lnTo>
                    <a:pt x="858404"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1" name="tx21"/>
            <p:cNvSpPr/>
            <p:nvPr/>
          </p:nvSpPr>
          <p:spPr>
            <a:xfrm>
              <a:off x="891561" y="3945465"/>
              <a:ext cx="794396" cy="10611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First Commit</a:t>
              </a:r>
            </a:p>
          </p:txBody>
        </p:sp>
        <p:sp>
          <p:nvSpPr>
            <p:cNvPr id="22" name="pg22"/>
            <p:cNvSpPr/>
            <p:nvPr/>
          </p:nvSpPr>
          <p:spPr>
            <a:xfrm>
              <a:off x="2519138" y="3905290"/>
              <a:ext cx="1143721" cy="192006"/>
            </a:xfrm>
            <a:custGeom>
              <a:avLst/>
              <a:gdLst/>
              <a:ahLst/>
              <a:cxnLst/>
              <a:rect l="0" t="0" r="0" b="0"/>
              <a:pathLst>
                <a:path w="1143721" h="192006">
                  <a:moveTo>
                    <a:pt x="27431" y="192006"/>
                  </a:moveTo>
                  <a:lnTo>
                    <a:pt x="1116289" y="192006"/>
                  </a:lnTo>
                  <a:lnTo>
                    <a:pt x="1115184" y="191983"/>
                  </a:lnTo>
                  <a:lnTo>
                    <a:pt x="1119596" y="191806"/>
                  </a:lnTo>
                  <a:lnTo>
                    <a:pt x="1123921" y="190923"/>
                  </a:lnTo>
                  <a:lnTo>
                    <a:pt x="1128049" y="189357"/>
                  </a:lnTo>
                  <a:lnTo>
                    <a:pt x="1131872" y="187150"/>
                  </a:lnTo>
                  <a:lnTo>
                    <a:pt x="1135292" y="184358"/>
                  </a:lnTo>
                  <a:lnTo>
                    <a:pt x="1138219" y="181053"/>
                  </a:lnTo>
                  <a:lnTo>
                    <a:pt x="1140579" y="177322"/>
                  </a:lnTo>
                  <a:lnTo>
                    <a:pt x="1142309" y="173260"/>
                  </a:lnTo>
                  <a:lnTo>
                    <a:pt x="1143366" y="168974"/>
                  </a:lnTo>
                  <a:lnTo>
                    <a:pt x="1143721" y="164574"/>
                  </a:lnTo>
                  <a:lnTo>
                    <a:pt x="1143721" y="27432"/>
                  </a:lnTo>
                  <a:lnTo>
                    <a:pt x="1143366" y="23031"/>
                  </a:lnTo>
                  <a:lnTo>
                    <a:pt x="1142309" y="18745"/>
                  </a:lnTo>
                  <a:lnTo>
                    <a:pt x="1140579" y="14683"/>
                  </a:lnTo>
                  <a:lnTo>
                    <a:pt x="1138219" y="10952"/>
                  </a:lnTo>
                  <a:lnTo>
                    <a:pt x="1135292" y="7647"/>
                  </a:lnTo>
                  <a:lnTo>
                    <a:pt x="1131872" y="4855"/>
                  </a:lnTo>
                  <a:lnTo>
                    <a:pt x="1128049" y="2648"/>
                  </a:lnTo>
                  <a:lnTo>
                    <a:pt x="1123921" y="1083"/>
                  </a:lnTo>
                  <a:lnTo>
                    <a:pt x="1119596" y="200"/>
                  </a:lnTo>
                  <a:lnTo>
                    <a:pt x="1116289"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3" name="tx23"/>
            <p:cNvSpPr/>
            <p:nvPr/>
          </p:nvSpPr>
          <p:spPr>
            <a:xfrm>
              <a:off x="2564858" y="3920615"/>
              <a:ext cx="1052281" cy="13096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added analysis 1</a:t>
              </a:r>
            </a:p>
          </p:txBody>
        </p:sp>
        <p:sp>
          <p:nvSpPr>
            <p:cNvPr id="24" name="pg24"/>
            <p:cNvSpPr/>
            <p:nvPr/>
          </p:nvSpPr>
          <p:spPr>
            <a:xfrm>
              <a:off x="4072016" y="3905290"/>
              <a:ext cx="1642444" cy="192006"/>
            </a:xfrm>
            <a:custGeom>
              <a:avLst/>
              <a:gdLst/>
              <a:ahLst/>
              <a:cxnLst/>
              <a:rect l="0" t="0" r="0" b="0"/>
              <a:pathLst>
                <a:path w="1642444" h="192006">
                  <a:moveTo>
                    <a:pt x="27431" y="192006"/>
                  </a:moveTo>
                  <a:lnTo>
                    <a:pt x="1615012" y="192006"/>
                  </a:lnTo>
                  <a:lnTo>
                    <a:pt x="1613907" y="191983"/>
                  </a:lnTo>
                  <a:lnTo>
                    <a:pt x="1618319" y="191806"/>
                  </a:lnTo>
                  <a:lnTo>
                    <a:pt x="1622644" y="190923"/>
                  </a:lnTo>
                  <a:lnTo>
                    <a:pt x="1626772" y="189357"/>
                  </a:lnTo>
                  <a:lnTo>
                    <a:pt x="1630595" y="187150"/>
                  </a:lnTo>
                  <a:lnTo>
                    <a:pt x="1634015" y="184358"/>
                  </a:lnTo>
                  <a:lnTo>
                    <a:pt x="1636942" y="181053"/>
                  </a:lnTo>
                  <a:lnTo>
                    <a:pt x="1639302" y="177322"/>
                  </a:lnTo>
                  <a:lnTo>
                    <a:pt x="1641032" y="173260"/>
                  </a:lnTo>
                  <a:lnTo>
                    <a:pt x="1642089" y="168974"/>
                  </a:lnTo>
                  <a:lnTo>
                    <a:pt x="1642444" y="164574"/>
                  </a:lnTo>
                  <a:lnTo>
                    <a:pt x="1642444" y="27432"/>
                  </a:lnTo>
                  <a:lnTo>
                    <a:pt x="1642089" y="23031"/>
                  </a:lnTo>
                  <a:lnTo>
                    <a:pt x="1641032" y="18745"/>
                  </a:lnTo>
                  <a:lnTo>
                    <a:pt x="1639302" y="14683"/>
                  </a:lnTo>
                  <a:lnTo>
                    <a:pt x="1636942" y="10952"/>
                  </a:lnTo>
                  <a:lnTo>
                    <a:pt x="1634015" y="7647"/>
                  </a:lnTo>
                  <a:lnTo>
                    <a:pt x="1630595" y="4855"/>
                  </a:lnTo>
                  <a:lnTo>
                    <a:pt x="1626772" y="2648"/>
                  </a:lnTo>
                  <a:lnTo>
                    <a:pt x="1622644" y="1083"/>
                  </a:lnTo>
                  <a:lnTo>
                    <a:pt x="1618319" y="200"/>
                  </a:lnTo>
                  <a:lnTo>
                    <a:pt x="1615012"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5" name="tx25"/>
            <p:cNvSpPr/>
            <p:nvPr/>
          </p:nvSpPr>
          <p:spPr>
            <a:xfrm>
              <a:off x="4117736" y="3919999"/>
              <a:ext cx="1551004" cy="131577"/>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Manage analysis outputs</a:t>
              </a:r>
            </a:p>
          </p:txBody>
        </p:sp>
        <p:sp>
          <p:nvSpPr>
            <p:cNvPr id="26" name="pg26"/>
            <p:cNvSpPr/>
            <p:nvPr/>
          </p:nvSpPr>
          <p:spPr>
            <a:xfrm>
              <a:off x="6158702" y="5883171"/>
              <a:ext cx="1073551" cy="192006"/>
            </a:xfrm>
            <a:custGeom>
              <a:avLst/>
              <a:gdLst/>
              <a:ahLst/>
              <a:cxnLst/>
              <a:rect l="0" t="0" r="0" b="0"/>
              <a:pathLst>
                <a:path w="1073551" h="192006">
                  <a:moveTo>
                    <a:pt x="27431" y="192006"/>
                  </a:moveTo>
                  <a:lnTo>
                    <a:pt x="1046119" y="192006"/>
                  </a:lnTo>
                  <a:lnTo>
                    <a:pt x="1045014" y="191983"/>
                  </a:lnTo>
                  <a:lnTo>
                    <a:pt x="1049425" y="191806"/>
                  </a:lnTo>
                  <a:lnTo>
                    <a:pt x="1053751" y="190923"/>
                  </a:lnTo>
                  <a:lnTo>
                    <a:pt x="1057879" y="189357"/>
                  </a:lnTo>
                  <a:lnTo>
                    <a:pt x="1061702" y="187150"/>
                  </a:lnTo>
                  <a:lnTo>
                    <a:pt x="1065122" y="184358"/>
                  </a:lnTo>
                  <a:lnTo>
                    <a:pt x="1068049" y="181053"/>
                  </a:lnTo>
                  <a:lnTo>
                    <a:pt x="1070409" y="177322"/>
                  </a:lnTo>
                  <a:lnTo>
                    <a:pt x="1072139" y="173260"/>
                  </a:lnTo>
                  <a:lnTo>
                    <a:pt x="1073195" y="168974"/>
                  </a:lnTo>
                  <a:lnTo>
                    <a:pt x="1073551" y="164574"/>
                  </a:lnTo>
                  <a:lnTo>
                    <a:pt x="1073551" y="27431"/>
                  </a:lnTo>
                  <a:lnTo>
                    <a:pt x="1073195" y="23031"/>
                  </a:lnTo>
                  <a:lnTo>
                    <a:pt x="1072139" y="18745"/>
                  </a:lnTo>
                  <a:lnTo>
                    <a:pt x="1070409" y="14683"/>
                  </a:lnTo>
                  <a:lnTo>
                    <a:pt x="1068049" y="10952"/>
                  </a:lnTo>
                  <a:lnTo>
                    <a:pt x="1065122" y="7647"/>
                  </a:lnTo>
                  <a:lnTo>
                    <a:pt x="1061702" y="4855"/>
                  </a:lnTo>
                  <a:lnTo>
                    <a:pt x="1057879" y="2648"/>
                  </a:lnTo>
                  <a:lnTo>
                    <a:pt x="1053751" y="1083"/>
                  </a:lnTo>
                  <a:lnTo>
                    <a:pt x="1049425" y="200"/>
                  </a:lnTo>
                  <a:lnTo>
                    <a:pt x="1046119"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7" name="tx27"/>
            <p:cNvSpPr/>
            <p:nvPr/>
          </p:nvSpPr>
          <p:spPr>
            <a:xfrm>
              <a:off x="6204422" y="5896442"/>
              <a:ext cx="982111" cy="133015"/>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plotting function</a:t>
              </a:r>
            </a:p>
          </p:txBody>
        </p:sp>
        <p:sp>
          <p:nvSpPr>
            <p:cNvPr id="28" name="pg28"/>
            <p:cNvSpPr/>
            <p:nvPr/>
          </p:nvSpPr>
          <p:spPr>
            <a:xfrm>
              <a:off x="6010660" y="1927410"/>
              <a:ext cx="1369635" cy="192006"/>
            </a:xfrm>
            <a:custGeom>
              <a:avLst/>
              <a:gdLst/>
              <a:ahLst/>
              <a:cxnLst/>
              <a:rect l="0" t="0" r="0" b="0"/>
              <a:pathLst>
                <a:path w="1369635" h="192006">
                  <a:moveTo>
                    <a:pt x="27432" y="192006"/>
                  </a:moveTo>
                  <a:lnTo>
                    <a:pt x="1342203" y="192006"/>
                  </a:lnTo>
                  <a:lnTo>
                    <a:pt x="1341099" y="191983"/>
                  </a:lnTo>
                  <a:lnTo>
                    <a:pt x="1345510" y="191806"/>
                  </a:lnTo>
                  <a:lnTo>
                    <a:pt x="1349835" y="190923"/>
                  </a:lnTo>
                  <a:lnTo>
                    <a:pt x="1353963" y="189357"/>
                  </a:lnTo>
                  <a:lnTo>
                    <a:pt x="1357787" y="187150"/>
                  </a:lnTo>
                  <a:lnTo>
                    <a:pt x="1361206" y="184358"/>
                  </a:lnTo>
                  <a:lnTo>
                    <a:pt x="1364134" y="181053"/>
                  </a:lnTo>
                  <a:lnTo>
                    <a:pt x="1366493" y="177322"/>
                  </a:lnTo>
                  <a:lnTo>
                    <a:pt x="1368224" y="173260"/>
                  </a:lnTo>
                  <a:lnTo>
                    <a:pt x="1369280" y="168974"/>
                  </a:lnTo>
                  <a:lnTo>
                    <a:pt x="1369635" y="164574"/>
                  </a:lnTo>
                  <a:lnTo>
                    <a:pt x="1369635" y="27431"/>
                  </a:lnTo>
                  <a:lnTo>
                    <a:pt x="1369280" y="23031"/>
                  </a:lnTo>
                  <a:lnTo>
                    <a:pt x="1368224" y="18745"/>
                  </a:lnTo>
                  <a:lnTo>
                    <a:pt x="1366493" y="14683"/>
                  </a:lnTo>
                  <a:lnTo>
                    <a:pt x="1364134" y="10952"/>
                  </a:lnTo>
                  <a:lnTo>
                    <a:pt x="1361206" y="7647"/>
                  </a:lnTo>
                  <a:lnTo>
                    <a:pt x="1357787" y="4855"/>
                  </a:lnTo>
                  <a:lnTo>
                    <a:pt x="1353963" y="2648"/>
                  </a:lnTo>
                  <a:lnTo>
                    <a:pt x="1349835" y="1083"/>
                  </a:lnTo>
                  <a:lnTo>
                    <a:pt x="1345510" y="200"/>
                  </a:lnTo>
                  <a:lnTo>
                    <a:pt x="1342203"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9" name="tx29"/>
            <p:cNvSpPr/>
            <p:nvPr/>
          </p:nvSpPr>
          <p:spPr>
            <a:xfrm>
              <a:off x="6056380" y="1941638"/>
              <a:ext cx="1278195" cy="132057"/>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fixed typo in file path</a:t>
              </a:r>
            </a:p>
          </p:txBody>
        </p:sp>
        <p:sp>
          <p:nvSpPr>
            <p:cNvPr id="30" name="pg30"/>
            <p:cNvSpPr/>
            <p:nvPr/>
          </p:nvSpPr>
          <p:spPr>
            <a:xfrm>
              <a:off x="7672661" y="5883171"/>
              <a:ext cx="1650111" cy="192006"/>
            </a:xfrm>
            <a:custGeom>
              <a:avLst/>
              <a:gdLst/>
              <a:ahLst/>
              <a:cxnLst/>
              <a:rect l="0" t="0" r="0" b="0"/>
              <a:pathLst>
                <a:path w="1650111" h="192006">
                  <a:moveTo>
                    <a:pt x="27432" y="192006"/>
                  </a:moveTo>
                  <a:lnTo>
                    <a:pt x="1622679" y="192006"/>
                  </a:lnTo>
                  <a:lnTo>
                    <a:pt x="1621575" y="191983"/>
                  </a:lnTo>
                  <a:lnTo>
                    <a:pt x="1625986" y="191806"/>
                  </a:lnTo>
                  <a:lnTo>
                    <a:pt x="1630311" y="190923"/>
                  </a:lnTo>
                  <a:lnTo>
                    <a:pt x="1634439" y="189357"/>
                  </a:lnTo>
                  <a:lnTo>
                    <a:pt x="1638263" y="187150"/>
                  </a:lnTo>
                  <a:lnTo>
                    <a:pt x="1641682" y="184358"/>
                  </a:lnTo>
                  <a:lnTo>
                    <a:pt x="1644610" y="181053"/>
                  </a:lnTo>
                  <a:lnTo>
                    <a:pt x="1646969" y="177322"/>
                  </a:lnTo>
                  <a:lnTo>
                    <a:pt x="1648700" y="173260"/>
                  </a:lnTo>
                  <a:lnTo>
                    <a:pt x="1649756" y="168974"/>
                  </a:lnTo>
                  <a:lnTo>
                    <a:pt x="1650111" y="164574"/>
                  </a:lnTo>
                  <a:lnTo>
                    <a:pt x="1650111" y="27431"/>
                  </a:lnTo>
                  <a:lnTo>
                    <a:pt x="1649756" y="23031"/>
                  </a:lnTo>
                  <a:lnTo>
                    <a:pt x="1648700" y="18745"/>
                  </a:lnTo>
                  <a:lnTo>
                    <a:pt x="1646969" y="14683"/>
                  </a:lnTo>
                  <a:lnTo>
                    <a:pt x="1644610" y="10952"/>
                  </a:lnTo>
                  <a:lnTo>
                    <a:pt x="1641682" y="7647"/>
                  </a:lnTo>
                  <a:lnTo>
                    <a:pt x="1638263" y="4855"/>
                  </a:lnTo>
                  <a:lnTo>
                    <a:pt x="1634439" y="2648"/>
                  </a:lnTo>
                  <a:lnTo>
                    <a:pt x="1630311" y="1083"/>
                  </a:lnTo>
                  <a:lnTo>
                    <a:pt x="1625986" y="200"/>
                  </a:lnTo>
                  <a:lnTo>
                    <a:pt x="1622679" y="0"/>
                  </a:lnTo>
                  <a:lnTo>
                    <a:pt x="27432"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1" name="tx31"/>
            <p:cNvSpPr/>
            <p:nvPr/>
          </p:nvSpPr>
          <p:spPr>
            <a:xfrm>
              <a:off x="7718381" y="5897537"/>
              <a:ext cx="1558671" cy="13192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adding error visualization</a:t>
              </a:r>
            </a:p>
          </p:txBody>
        </p:sp>
        <p:sp>
          <p:nvSpPr>
            <p:cNvPr id="32" name="pg32"/>
            <p:cNvSpPr/>
            <p:nvPr/>
          </p:nvSpPr>
          <p:spPr>
            <a:xfrm>
              <a:off x="7840112" y="1927410"/>
              <a:ext cx="1315211" cy="192006"/>
            </a:xfrm>
            <a:custGeom>
              <a:avLst/>
              <a:gdLst/>
              <a:ahLst/>
              <a:cxnLst/>
              <a:rect l="0" t="0" r="0" b="0"/>
              <a:pathLst>
                <a:path w="1315211" h="192006">
                  <a:moveTo>
                    <a:pt x="27431" y="192006"/>
                  </a:moveTo>
                  <a:lnTo>
                    <a:pt x="1287779" y="192006"/>
                  </a:lnTo>
                  <a:lnTo>
                    <a:pt x="1286674" y="191983"/>
                  </a:lnTo>
                  <a:lnTo>
                    <a:pt x="1291085" y="191806"/>
                  </a:lnTo>
                  <a:lnTo>
                    <a:pt x="1295411" y="190923"/>
                  </a:lnTo>
                  <a:lnTo>
                    <a:pt x="1299538" y="189357"/>
                  </a:lnTo>
                  <a:lnTo>
                    <a:pt x="1303362" y="187150"/>
                  </a:lnTo>
                  <a:lnTo>
                    <a:pt x="1306781" y="184358"/>
                  </a:lnTo>
                  <a:lnTo>
                    <a:pt x="1309709" y="181053"/>
                  </a:lnTo>
                  <a:lnTo>
                    <a:pt x="1312068" y="177322"/>
                  </a:lnTo>
                  <a:lnTo>
                    <a:pt x="1313799" y="173260"/>
                  </a:lnTo>
                  <a:lnTo>
                    <a:pt x="1314855" y="168974"/>
                  </a:lnTo>
                  <a:lnTo>
                    <a:pt x="1315211" y="164574"/>
                  </a:lnTo>
                  <a:lnTo>
                    <a:pt x="1315211" y="27431"/>
                  </a:lnTo>
                  <a:lnTo>
                    <a:pt x="1314855" y="23031"/>
                  </a:lnTo>
                  <a:lnTo>
                    <a:pt x="1313799" y="18745"/>
                  </a:lnTo>
                  <a:lnTo>
                    <a:pt x="1312068" y="14683"/>
                  </a:lnTo>
                  <a:lnTo>
                    <a:pt x="1309709" y="10952"/>
                  </a:lnTo>
                  <a:lnTo>
                    <a:pt x="1306781" y="7647"/>
                  </a:lnTo>
                  <a:lnTo>
                    <a:pt x="1303362" y="4855"/>
                  </a:lnTo>
                  <a:lnTo>
                    <a:pt x="1299538" y="2648"/>
                  </a:lnTo>
                  <a:lnTo>
                    <a:pt x="1295411" y="1083"/>
                  </a:lnTo>
                  <a:lnTo>
                    <a:pt x="1291085" y="200"/>
                  </a:lnTo>
                  <a:lnTo>
                    <a:pt x="1287779"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3" name="tx33"/>
            <p:cNvSpPr/>
            <p:nvPr/>
          </p:nvSpPr>
          <p:spPr>
            <a:xfrm>
              <a:off x="7885832" y="1941775"/>
              <a:ext cx="1223771" cy="13192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using here package</a:t>
              </a:r>
            </a:p>
          </p:txBody>
        </p:sp>
        <p:sp>
          <p:nvSpPr>
            <p:cNvPr id="34" name="pg34"/>
            <p:cNvSpPr/>
            <p:nvPr/>
          </p:nvSpPr>
          <p:spPr>
            <a:xfrm>
              <a:off x="9545003" y="5883171"/>
              <a:ext cx="1205513" cy="192006"/>
            </a:xfrm>
            <a:custGeom>
              <a:avLst/>
              <a:gdLst/>
              <a:ahLst/>
              <a:cxnLst/>
              <a:rect l="0" t="0" r="0" b="0"/>
              <a:pathLst>
                <a:path w="1205513" h="192006">
                  <a:moveTo>
                    <a:pt x="27431" y="192006"/>
                  </a:moveTo>
                  <a:lnTo>
                    <a:pt x="1205513" y="192006"/>
                  </a:lnTo>
                  <a:lnTo>
                    <a:pt x="1205513"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5" name="tx35"/>
            <p:cNvSpPr/>
            <p:nvPr/>
          </p:nvSpPr>
          <p:spPr>
            <a:xfrm>
              <a:off x="9590723" y="5896442"/>
              <a:ext cx="1418468" cy="133015"/>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Merge plotting function</a:t>
              </a:r>
            </a:p>
          </p:txBody>
        </p:sp>
        <p:sp>
          <p:nvSpPr>
            <p:cNvPr id="36" name="tx36"/>
            <p:cNvSpPr/>
            <p:nvPr/>
          </p:nvSpPr>
          <p:spPr>
            <a:xfrm>
              <a:off x="10822517" y="3694144"/>
              <a:ext cx="427149" cy="10300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branch</a:t>
              </a:r>
            </a:p>
          </p:txBody>
        </p:sp>
        <p:sp>
          <p:nvSpPr>
            <p:cNvPr id="37" name="pl37"/>
            <p:cNvSpPr/>
            <p:nvPr/>
          </p:nvSpPr>
          <p:spPr>
            <a:xfrm>
              <a:off x="10844462" y="3991913"/>
              <a:ext cx="175564" cy="0"/>
            </a:xfrm>
            <a:custGeom>
              <a:avLst/>
              <a:gdLst/>
              <a:ahLst/>
              <a:cxnLst/>
              <a:rect l="0" t="0" r="0" b="0"/>
              <a:pathLst>
                <a:path w="175564">
                  <a:moveTo>
                    <a:pt x="0" y="0"/>
                  </a:moveTo>
                  <a:lnTo>
                    <a:pt x="175564" y="0"/>
                  </a:lnTo>
                </a:path>
              </a:pathLst>
            </a:custGeom>
            <a:ln w="271012" cap="flat">
              <a:solidFill>
                <a:srgbClr val="F8766D">
                  <a:alpha val="100000"/>
                </a:srgbClr>
              </a:solidFill>
              <a:prstDash val="solid"/>
              <a:round/>
            </a:ln>
          </p:spPr>
          <p:txBody>
            <a:bodyPr/>
            <a:lstStyle/>
            <a:p>
              <a:endParaRPr/>
            </a:p>
          </p:txBody>
        </p:sp>
        <p:sp>
          <p:nvSpPr>
            <p:cNvPr id="38" name="pl38"/>
            <p:cNvSpPr/>
            <p:nvPr/>
          </p:nvSpPr>
          <p:spPr>
            <a:xfrm>
              <a:off x="10844462" y="4211369"/>
              <a:ext cx="175564" cy="0"/>
            </a:xfrm>
            <a:custGeom>
              <a:avLst/>
              <a:gdLst/>
              <a:ahLst/>
              <a:cxnLst/>
              <a:rect l="0" t="0" r="0" b="0"/>
              <a:pathLst>
                <a:path w="175564">
                  <a:moveTo>
                    <a:pt x="0" y="0"/>
                  </a:moveTo>
                  <a:lnTo>
                    <a:pt x="175564" y="0"/>
                  </a:lnTo>
                </a:path>
              </a:pathLst>
            </a:custGeom>
            <a:ln w="271012" cap="flat">
              <a:solidFill>
                <a:srgbClr val="00BFC4">
                  <a:alpha val="100000"/>
                </a:srgbClr>
              </a:solidFill>
              <a:prstDash val="solid"/>
              <a:round/>
            </a:ln>
          </p:spPr>
          <p:txBody>
            <a:bodyPr/>
            <a:lstStyle/>
            <a:p>
              <a:endParaRPr/>
            </a:p>
          </p:txBody>
        </p:sp>
        <p:sp>
          <p:nvSpPr>
            <p:cNvPr id="39" name="tx39"/>
            <p:cNvSpPr/>
            <p:nvPr/>
          </p:nvSpPr>
          <p:spPr>
            <a:xfrm>
              <a:off x="11111562" y="3950685"/>
              <a:ext cx="111760"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fix</a:t>
              </a:r>
            </a:p>
          </p:txBody>
        </p:sp>
        <p:sp>
          <p:nvSpPr>
            <p:cNvPr id="40" name="tx40"/>
            <p:cNvSpPr/>
            <p:nvPr/>
          </p:nvSpPr>
          <p:spPr>
            <a:xfrm>
              <a:off x="11111562" y="4169322"/>
              <a:ext cx="242237" cy="8212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main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Typical git workflow</a:t>
            </a:r>
          </a:p>
        </p:txBody>
      </p:sp>
      <p:sp>
        <p:nvSpPr>
          <p:cNvPr id="3" name="Content Placeholder 2"/>
          <p:cNvSpPr>
            <a:spLocks noGrp="1"/>
          </p:cNvSpPr>
          <p:nvPr>
            <p:ph idx="1"/>
          </p:nvPr>
        </p:nvSpPr>
        <p:spPr/>
        <p:txBody>
          <a:bodyPr/>
          <a:lstStyle/>
          <a:p>
            <a:pPr marL="457200" lvl="0" indent="-457200">
              <a:buAutoNum type="arabicPeriod"/>
            </a:pPr>
            <a:r>
              <a:t>Use </a:t>
            </a:r>
            <a:r>
              <a:rPr>
                <a:latin typeface="Courier"/>
              </a:rPr>
              <a:t>status</a:t>
            </a:r>
            <a:r>
              <a:t> to check your current branch and changes to tracked files</a:t>
            </a:r>
          </a:p>
          <a:p>
            <a:pPr marL="457200" lvl="0" indent="-457200">
              <a:buAutoNum type="arabicPeriod"/>
            </a:pPr>
            <a:r>
              <a:rPr>
                <a:latin typeface="Courier"/>
              </a:rPr>
              <a:t>pull</a:t>
            </a:r>
            <a:r>
              <a:t> any changes down from remote</a:t>
            </a:r>
          </a:p>
          <a:p>
            <a:pPr marL="457200" lvl="0" indent="-457200">
              <a:buAutoNum type="arabicPeriod"/>
            </a:pPr>
            <a:r>
              <a:t>Create or change some files</a:t>
            </a:r>
          </a:p>
          <a:p>
            <a:pPr marL="457200" lvl="0" indent="-457200">
              <a:buAutoNum type="arabicPeriod"/>
            </a:pPr>
            <a:r>
              <a:t>Use </a:t>
            </a:r>
            <a:r>
              <a:rPr>
                <a:latin typeface="Courier"/>
              </a:rPr>
              <a:t>status</a:t>
            </a:r>
            <a:r>
              <a:t> to see which files changed</a:t>
            </a:r>
          </a:p>
          <a:p>
            <a:pPr marL="457200" lvl="0" indent="-457200">
              <a:buAutoNum type="arabicPeriod"/>
            </a:pPr>
            <a:r>
              <a:rPr>
                <a:latin typeface="Courier"/>
              </a:rPr>
              <a:t>add</a:t>
            </a:r>
            <a:r>
              <a:t> files so GIT knows to include them in the commit</a:t>
            </a:r>
          </a:p>
          <a:p>
            <a:pPr marL="457200" lvl="0" indent="-457200">
              <a:buAutoNum type="arabicPeriod"/>
            </a:pPr>
            <a:r>
              <a:rPr>
                <a:latin typeface="Courier"/>
              </a:rPr>
              <a:t>commit</a:t>
            </a:r>
            <a:r>
              <a:t> those files to preserve a certain state</a:t>
            </a:r>
          </a:p>
          <a:p>
            <a:pPr marL="457200" lvl="0" indent="-457200">
              <a:buAutoNum type="arabicPeriod"/>
            </a:pPr>
            <a:r>
              <a:rPr>
                <a:latin typeface="Courier"/>
              </a:rPr>
              <a:t>push</a:t>
            </a:r>
            <a:r>
              <a:t> that commit to Remote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Remote?</a:t>
            </a:r>
          </a:p>
        </p:txBody>
      </p:sp>
      <p:pic>
        <p:nvPicPr>
          <p:cNvPr id="3" name="Picture 1" descr="fig:  https://pbs.twimg.com/tweet_video_thumb/FJo5gIoUYAMK67O.jpg"/>
          <p:cNvPicPr>
            <a:picLocks noGrp="1" noChangeAspect="1"/>
          </p:cNvPicPr>
          <p:nvPr/>
        </p:nvPicPr>
        <p:blipFill>
          <a:blip r:embed="rId3"/>
          <a:stretch>
            <a:fillRect/>
          </a:stretch>
        </p:blipFill>
        <p:spPr bwMode="auto">
          <a:xfrm>
            <a:off x="457200" y="0"/>
            <a:ext cx="11290300" cy="6350000"/>
          </a:xfrm>
          <a:prstGeom prst="rect">
            <a:avLst/>
          </a:prstGeom>
          <a:noFill/>
          <a:ln w="9525">
            <a:noFill/>
            <a:headEnd/>
            <a:tailEnd/>
          </a:ln>
        </p:spPr>
      </p:pic>
      <p:sp>
        <p:nvSpPr>
          <p:cNvPr id="4" name="TextBox 3"/>
          <p:cNvSpPr txBox="1"/>
          <p:nvPr/>
        </p:nvSpPr>
        <p:spPr>
          <a:xfrm>
            <a:off x="0" y="6350000"/>
            <a:ext cx="12192000" cy="508000"/>
          </a:xfrm>
          <a:prstGeom prst="rect">
            <a:avLst/>
          </a:prstGeom>
          <a:noFill/>
        </p:spPr>
        <p:txBody>
          <a:bodyPr/>
          <a:lstStyle/>
          <a:p>
            <a:pPr marL="0" lvl="0" indent="0" algn="ctr">
              <a:buNone/>
            </a:pPr>
            <a:r>
              <a:t>Princess Bride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Github</a:t>
            </a:r>
          </a:p>
        </p:txBody>
      </p:sp>
      <p:grpSp>
        <p:nvGrpSpPr>
          <p:cNvPr id="3" name="grp3"/>
          <p:cNvGrpSpPr/>
          <p:nvPr/>
        </p:nvGrpSpPr>
        <p:grpSpPr>
          <a:xfrm>
            <a:off x="838200" y="1825625"/>
            <a:ext cx="5181600" cy="4351338"/>
            <a:chOff x="838200" y="1825625"/>
            <a:chExt cx="5181600" cy="4351338"/>
          </a:xfrm>
        </p:grpSpPr>
        <p:sp>
          <p:nvSpPr>
            <p:cNvPr id="18" name="rc4"/>
            <p:cNvSpPr/>
            <p:nvPr/>
          </p:nvSpPr>
          <p:spPr>
            <a:xfrm>
              <a:off x="838200" y="1825625"/>
              <a:ext cx="5181600" cy="4351338"/>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1073727" y="2023413"/>
              <a:ext cx="2355272" cy="3955761"/>
            </a:xfrm>
            <a:custGeom>
              <a:avLst/>
              <a:gdLst/>
              <a:ahLst/>
              <a:cxnLst/>
              <a:rect l="0" t="0" r="0" b="0"/>
              <a:pathLst>
                <a:path w="2355272" h="3955761">
                  <a:moveTo>
                    <a:pt x="2355272" y="0"/>
                  </a:moveTo>
                  <a:lnTo>
                    <a:pt x="2331482" y="39957"/>
                  </a:lnTo>
                  <a:lnTo>
                    <a:pt x="2307691" y="79914"/>
                  </a:lnTo>
                  <a:lnTo>
                    <a:pt x="2283900" y="119871"/>
                  </a:lnTo>
                  <a:lnTo>
                    <a:pt x="2260110" y="159828"/>
                  </a:lnTo>
                  <a:lnTo>
                    <a:pt x="2236319" y="199785"/>
                  </a:lnTo>
                  <a:lnTo>
                    <a:pt x="2212528" y="239743"/>
                  </a:lnTo>
                  <a:lnTo>
                    <a:pt x="2188738" y="279700"/>
                  </a:lnTo>
                  <a:lnTo>
                    <a:pt x="2164947" y="319657"/>
                  </a:lnTo>
                  <a:lnTo>
                    <a:pt x="2141157" y="359614"/>
                  </a:lnTo>
                  <a:lnTo>
                    <a:pt x="2117366" y="399571"/>
                  </a:lnTo>
                  <a:lnTo>
                    <a:pt x="2093575" y="439529"/>
                  </a:lnTo>
                  <a:lnTo>
                    <a:pt x="2069785" y="479486"/>
                  </a:lnTo>
                  <a:lnTo>
                    <a:pt x="2045994" y="519443"/>
                  </a:lnTo>
                  <a:lnTo>
                    <a:pt x="2022203" y="559400"/>
                  </a:lnTo>
                  <a:lnTo>
                    <a:pt x="1998413" y="599357"/>
                  </a:lnTo>
                  <a:lnTo>
                    <a:pt x="1974622" y="639315"/>
                  </a:lnTo>
                  <a:lnTo>
                    <a:pt x="1950831" y="679272"/>
                  </a:lnTo>
                  <a:lnTo>
                    <a:pt x="1927041" y="719229"/>
                  </a:lnTo>
                  <a:lnTo>
                    <a:pt x="1903250" y="759186"/>
                  </a:lnTo>
                  <a:lnTo>
                    <a:pt x="1879460" y="799143"/>
                  </a:lnTo>
                  <a:lnTo>
                    <a:pt x="1855669" y="839100"/>
                  </a:lnTo>
                  <a:lnTo>
                    <a:pt x="1831878" y="879058"/>
                  </a:lnTo>
                  <a:lnTo>
                    <a:pt x="1808088" y="919015"/>
                  </a:lnTo>
                  <a:lnTo>
                    <a:pt x="1784297" y="958972"/>
                  </a:lnTo>
                  <a:lnTo>
                    <a:pt x="1760506" y="998929"/>
                  </a:lnTo>
                  <a:lnTo>
                    <a:pt x="1736716" y="1038886"/>
                  </a:lnTo>
                  <a:lnTo>
                    <a:pt x="1712925" y="1078844"/>
                  </a:lnTo>
                  <a:lnTo>
                    <a:pt x="1689134" y="1118801"/>
                  </a:lnTo>
                  <a:lnTo>
                    <a:pt x="1665344" y="1158758"/>
                  </a:lnTo>
                  <a:lnTo>
                    <a:pt x="1641553" y="1198715"/>
                  </a:lnTo>
                  <a:lnTo>
                    <a:pt x="1617763" y="1238672"/>
                  </a:lnTo>
                  <a:lnTo>
                    <a:pt x="1593972" y="1278630"/>
                  </a:lnTo>
                  <a:lnTo>
                    <a:pt x="1570181" y="1318587"/>
                  </a:lnTo>
                  <a:lnTo>
                    <a:pt x="1546391" y="1358544"/>
                  </a:lnTo>
                  <a:lnTo>
                    <a:pt x="1522600" y="1398501"/>
                  </a:lnTo>
                  <a:lnTo>
                    <a:pt x="1498809" y="1438458"/>
                  </a:lnTo>
                  <a:lnTo>
                    <a:pt x="1475019" y="1478416"/>
                  </a:lnTo>
                  <a:lnTo>
                    <a:pt x="1451228" y="1518373"/>
                  </a:lnTo>
                  <a:lnTo>
                    <a:pt x="1427438" y="1558330"/>
                  </a:lnTo>
                  <a:lnTo>
                    <a:pt x="1403647" y="1598287"/>
                  </a:lnTo>
                  <a:lnTo>
                    <a:pt x="1379856" y="1638244"/>
                  </a:lnTo>
                  <a:lnTo>
                    <a:pt x="1356066" y="1678201"/>
                  </a:lnTo>
                  <a:lnTo>
                    <a:pt x="1332275" y="1718159"/>
                  </a:lnTo>
                  <a:lnTo>
                    <a:pt x="1308484" y="1758116"/>
                  </a:lnTo>
                  <a:lnTo>
                    <a:pt x="1284694" y="1798073"/>
                  </a:lnTo>
                  <a:lnTo>
                    <a:pt x="1260903" y="1838030"/>
                  </a:lnTo>
                  <a:lnTo>
                    <a:pt x="1237112" y="1877987"/>
                  </a:lnTo>
                  <a:lnTo>
                    <a:pt x="1213322" y="1917945"/>
                  </a:lnTo>
                  <a:lnTo>
                    <a:pt x="1189531" y="1957902"/>
                  </a:lnTo>
                  <a:lnTo>
                    <a:pt x="1165741" y="1997859"/>
                  </a:lnTo>
                  <a:lnTo>
                    <a:pt x="1141950" y="2037816"/>
                  </a:lnTo>
                  <a:lnTo>
                    <a:pt x="1118159" y="2077773"/>
                  </a:lnTo>
                  <a:lnTo>
                    <a:pt x="1094369" y="2117731"/>
                  </a:lnTo>
                  <a:lnTo>
                    <a:pt x="1070578" y="2157688"/>
                  </a:lnTo>
                  <a:lnTo>
                    <a:pt x="1046787" y="2197645"/>
                  </a:lnTo>
                  <a:lnTo>
                    <a:pt x="1022997" y="2237602"/>
                  </a:lnTo>
                  <a:lnTo>
                    <a:pt x="999206" y="2277559"/>
                  </a:lnTo>
                  <a:lnTo>
                    <a:pt x="975415" y="2317517"/>
                  </a:lnTo>
                  <a:lnTo>
                    <a:pt x="951625" y="2357474"/>
                  </a:lnTo>
                  <a:lnTo>
                    <a:pt x="927834" y="2397431"/>
                  </a:lnTo>
                  <a:lnTo>
                    <a:pt x="904044" y="2437388"/>
                  </a:lnTo>
                  <a:lnTo>
                    <a:pt x="880253" y="2477345"/>
                  </a:lnTo>
                  <a:lnTo>
                    <a:pt x="856462" y="2517302"/>
                  </a:lnTo>
                  <a:lnTo>
                    <a:pt x="832672" y="2557260"/>
                  </a:lnTo>
                  <a:lnTo>
                    <a:pt x="808881" y="2597217"/>
                  </a:lnTo>
                  <a:lnTo>
                    <a:pt x="785090" y="2637174"/>
                  </a:lnTo>
                  <a:lnTo>
                    <a:pt x="761300" y="2677131"/>
                  </a:lnTo>
                  <a:lnTo>
                    <a:pt x="737509" y="2717088"/>
                  </a:lnTo>
                  <a:lnTo>
                    <a:pt x="713719" y="2757046"/>
                  </a:lnTo>
                  <a:lnTo>
                    <a:pt x="689928" y="2797003"/>
                  </a:lnTo>
                  <a:lnTo>
                    <a:pt x="666137" y="2836960"/>
                  </a:lnTo>
                  <a:lnTo>
                    <a:pt x="642347" y="2876917"/>
                  </a:lnTo>
                  <a:lnTo>
                    <a:pt x="618556" y="2916874"/>
                  </a:lnTo>
                  <a:lnTo>
                    <a:pt x="594765" y="2956832"/>
                  </a:lnTo>
                  <a:lnTo>
                    <a:pt x="570975" y="2996789"/>
                  </a:lnTo>
                  <a:lnTo>
                    <a:pt x="547184" y="3036746"/>
                  </a:lnTo>
                  <a:lnTo>
                    <a:pt x="523393" y="3076703"/>
                  </a:lnTo>
                  <a:lnTo>
                    <a:pt x="499603" y="3116660"/>
                  </a:lnTo>
                  <a:lnTo>
                    <a:pt x="475812" y="3156618"/>
                  </a:lnTo>
                  <a:lnTo>
                    <a:pt x="452022" y="3196575"/>
                  </a:lnTo>
                  <a:lnTo>
                    <a:pt x="428231" y="3236532"/>
                  </a:lnTo>
                  <a:lnTo>
                    <a:pt x="404440" y="3276489"/>
                  </a:lnTo>
                  <a:lnTo>
                    <a:pt x="380650" y="3316446"/>
                  </a:lnTo>
                  <a:lnTo>
                    <a:pt x="356859" y="3356403"/>
                  </a:lnTo>
                  <a:lnTo>
                    <a:pt x="333068" y="3396361"/>
                  </a:lnTo>
                  <a:lnTo>
                    <a:pt x="309278" y="3436318"/>
                  </a:lnTo>
                  <a:lnTo>
                    <a:pt x="285487" y="3476275"/>
                  </a:lnTo>
                  <a:lnTo>
                    <a:pt x="261696" y="3516232"/>
                  </a:lnTo>
                  <a:lnTo>
                    <a:pt x="237906" y="3556189"/>
                  </a:lnTo>
                  <a:lnTo>
                    <a:pt x="214115" y="3596147"/>
                  </a:lnTo>
                  <a:lnTo>
                    <a:pt x="190325" y="3636104"/>
                  </a:lnTo>
                  <a:lnTo>
                    <a:pt x="166534" y="3676061"/>
                  </a:lnTo>
                  <a:lnTo>
                    <a:pt x="142743" y="3716018"/>
                  </a:lnTo>
                  <a:lnTo>
                    <a:pt x="118953" y="3755975"/>
                  </a:lnTo>
                  <a:lnTo>
                    <a:pt x="95162" y="3795933"/>
                  </a:lnTo>
                  <a:lnTo>
                    <a:pt x="71371" y="3835890"/>
                  </a:lnTo>
                  <a:lnTo>
                    <a:pt x="47581" y="3875847"/>
                  </a:lnTo>
                  <a:lnTo>
                    <a:pt x="23790" y="3915804"/>
                  </a:lnTo>
                  <a:lnTo>
                    <a:pt x="0" y="3955761"/>
                  </a:lnTo>
                </a:path>
              </a:pathLst>
            </a:custGeom>
            <a:ln w="271012" cap="flat">
              <a:solidFill>
                <a:srgbClr val="60A644">
                  <a:alpha val="100000"/>
                </a:srgbClr>
              </a:solidFill>
              <a:prstDash val="solid"/>
              <a:round/>
            </a:ln>
          </p:spPr>
          <p:txBody>
            <a:bodyPr/>
            <a:lstStyle/>
            <a:p>
              <a:endParaRPr/>
            </a:p>
          </p:txBody>
        </p:sp>
        <p:sp>
          <p:nvSpPr>
            <p:cNvPr id="6" name="pl6"/>
            <p:cNvSpPr/>
            <p:nvPr/>
          </p:nvSpPr>
          <p:spPr>
            <a:xfrm>
              <a:off x="3429000" y="2023413"/>
              <a:ext cx="2355272" cy="3955761"/>
            </a:xfrm>
            <a:custGeom>
              <a:avLst/>
              <a:gdLst/>
              <a:ahLst/>
              <a:cxnLst/>
              <a:rect l="0" t="0" r="0" b="0"/>
              <a:pathLst>
                <a:path w="2355272" h="3955761">
                  <a:moveTo>
                    <a:pt x="0" y="0"/>
                  </a:moveTo>
                  <a:lnTo>
                    <a:pt x="23790" y="39957"/>
                  </a:lnTo>
                  <a:lnTo>
                    <a:pt x="47581" y="79914"/>
                  </a:lnTo>
                  <a:lnTo>
                    <a:pt x="71371" y="119871"/>
                  </a:lnTo>
                  <a:lnTo>
                    <a:pt x="95162" y="159828"/>
                  </a:lnTo>
                  <a:lnTo>
                    <a:pt x="118953" y="199785"/>
                  </a:lnTo>
                  <a:lnTo>
                    <a:pt x="142743" y="239743"/>
                  </a:lnTo>
                  <a:lnTo>
                    <a:pt x="166534" y="279700"/>
                  </a:lnTo>
                  <a:lnTo>
                    <a:pt x="190325" y="319657"/>
                  </a:lnTo>
                  <a:lnTo>
                    <a:pt x="214115" y="359614"/>
                  </a:lnTo>
                  <a:lnTo>
                    <a:pt x="237906" y="399571"/>
                  </a:lnTo>
                  <a:lnTo>
                    <a:pt x="261696" y="439529"/>
                  </a:lnTo>
                  <a:lnTo>
                    <a:pt x="285487" y="479486"/>
                  </a:lnTo>
                  <a:lnTo>
                    <a:pt x="309278" y="519443"/>
                  </a:lnTo>
                  <a:lnTo>
                    <a:pt x="333068" y="559400"/>
                  </a:lnTo>
                  <a:lnTo>
                    <a:pt x="356859" y="599357"/>
                  </a:lnTo>
                  <a:lnTo>
                    <a:pt x="380650" y="639315"/>
                  </a:lnTo>
                  <a:lnTo>
                    <a:pt x="404440" y="679272"/>
                  </a:lnTo>
                  <a:lnTo>
                    <a:pt x="428231" y="719229"/>
                  </a:lnTo>
                  <a:lnTo>
                    <a:pt x="452022" y="759186"/>
                  </a:lnTo>
                  <a:lnTo>
                    <a:pt x="475812" y="799143"/>
                  </a:lnTo>
                  <a:lnTo>
                    <a:pt x="499603" y="839100"/>
                  </a:lnTo>
                  <a:lnTo>
                    <a:pt x="523393" y="879058"/>
                  </a:lnTo>
                  <a:lnTo>
                    <a:pt x="547184" y="919015"/>
                  </a:lnTo>
                  <a:lnTo>
                    <a:pt x="570975" y="958972"/>
                  </a:lnTo>
                  <a:lnTo>
                    <a:pt x="594765" y="998929"/>
                  </a:lnTo>
                  <a:lnTo>
                    <a:pt x="618556" y="1038886"/>
                  </a:lnTo>
                  <a:lnTo>
                    <a:pt x="642347" y="1078844"/>
                  </a:lnTo>
                  <a:lnTo>
                    <a:pt x="666137" y="1118801"/>
                  </a:lnTo>
                  <a:lnTo>
                    <a:pt x="689928" y="1158758"/>
                  </a:lnTo>
                  <a:lnTo>
                    <a:pt x="713719" y="1198715"/>
                  </a:lnTo>
                  <a:lnTo>
                    <a:pt x="737509" y="1238672"/>
                  </a:lnTo>
                  <a:lnTo>
                    <a:pt x="761300" y="1278630"/>
                  </a:lnTo>
                  <a:lnTo>
                    <a:pt x="785090" y="1318587"/>
                  </a:lnTo>
                  <a:lnTo>
                    <a:pt x="808881" y="1358544"/>
                  </a:lnTo>
                  <a:lnTo>
                    <a:pt x="832672" y="1398501"/>
                  </a:lnTo>
                  <a:lnTo>
                    <a:pt x="856462" y="1438458"/>
                  </a:lnTo>
                  <a:lnTo>
                    <a:pt x="880253" y="1478416"/>
                  </a:lnTo>
                  <a:lnTo>
                    <a:pt x="904044" y="1518373"/>
                  </a:lnTo>
                  <a:lnTo>
                    <a:pt x="927834" y="1558330"/>
                  </a:lnTo>
                  <a:lnTo>
                    <a:pt x="951625" y="1598287"/>
                  </a:lnTo>
                  <a:lnTo>
                    <a:pt x="975415" y="1638244"/>
                  </a:lnTo>
                  <a:lnTo>
                    <a:pt x="999206" y="1678201"/>
                  </a:lnTo>
                  <a:lnTo>
                    <a:pt x="1022997" y="1718159"/>
                  </a:lnTo>
                  <a:lnTo>
                    <a:pt x="1046787" y="1758116"/>
                  </a:lnTo>
                  <a:lnTo>
                    <a:pt x="1070578" y="1798073"/>
                  </a:lnTo>
                  <a:lnTo>
                    <a:pt x="1094369" y="1838030"/>
                  </a:lnTo>
                  <a:lnTo>
                    <a:pt x="1118159" y="1877987"/>
                  </a:lnTo>
                  <a:lnTo>
                    <a:pt x="1141950" y="1917945"/>
                  </a:lnTo>
                  <a:lnTo>
                    <a:pt x="1165741" y="1957902"/>
                  </a:lnTo>
                  <a:lnTo>
                    <a:pt x="1189531" y="1997859"/>
                  </a:lnTo>
                  <a:lnTo>
                    <a:pt x="1213322" y="2037816"/>
                  </a:lnTo>
                  <a:lnTo>
                    <a:pt x="1237112" y="2077773"/>
                  </a:lnTo>
                  <a:lnTo>
                    <a:pt x="1260903" y="2117731"/>
                  </a:lnTo>
                  <a:lnTo>
                    <a:pt x="1284694" y="2157688"/>
                  </a:lnTo>
                  <a:lnTo>
                    <a:pt x="1308484" y="2197645"/>
                  </a:lnTo>
                  <a:lnTo>
                    <a:pt x="1332275" y="2237602"/>
                  </a:lnTo>
                  <a:lnTo>
                    <a:pt x="1356066" y="2277559"/>
                  </a:lnTo>
                  <a:lnTo>
                    <a:pt x="1379856" y="2317517"/>
                  </a:lnTo>
                  <a:lnTo>
                    <a:pt x="1403647" y="2357474"/>
                  </a:lnTo>
                  <a:lnTo>
                    <a:pt x="1427438" y="2397431"/>
                  </a:lnTo>
                  <a:lnTo>
                    <a:pt x="1451228" y="2437388"/>
                  </a:lnTo>
                  <a:lnTo>
                    <a:pt x="1475019" y="2477345"/>
                  </a:lnTo>
                  <a:lnTo>
                    <a:pt x="1498809" y="2517302"/>
                  </a:lnTo>
                  <a:lnTo>
                    <a:pt x="1522600" y="2557260"/>
                  </a:lnTo>
                  <a:lnTo>
                    <a:pt x="1546391" y="2597217"/>
                  </a:lnTo>
                  <a:lnTo>
                    <a:pt x="1570181" y="2637174"/>
                  </a:lnTo>
                  <a:lnTo>
                    <a:pt x="1593972" y="2677131"/>
                  </a:lnTo>
                  <a:lnTo>
                    <a:pt x="1617763" y="2717088"/>
                  </a:lnTo>
                  <a:lnTo>
                    <a:pt x="1641553" y="2757046"/>
                  </a:lnTo>
                  <a:lnTo>
                    <a:pt x="1665344" y="2797003"/>
                  </a:lnTo>
                  <a:lnTo>
                    <a:pt x="1689134" y="2836960"/>
                  </a:lnTo>
                  <a:lnTo>
                    <a:pt x="1712925" y="2876917"/>
                  </a:lnTo>
                  <a:lnTo>
                    <a:pt x="1736716" y="2916874"/>
                  </a:lnTo>
                  <a:lnTo>
                    <a:pt x="1760506" y="2956832"/>
                  </a:lnTo>
                  <a:lnTo>
                    <a:pt x="1784297" y="2996789"/>
                  </a:lnTo>
                  <a:lnTo>
                    <a:pt x="1808088" y="3036746"/>
                  </a:lnTo>
                  <a:lnTo>
                    <a:pt x="1831878" y="3076703"/>
                  </a:lnTo>
                  <a:lnTo>
                    <a:pt x="1855669" y="3116660"/>
                  </a:lnTo>
                  <a:lnTo>
                    <a:pt x="1879460" y="3156618"/>
                  </a:lnTo>
                  <a:lnTo>
                    <a:pt x="1903250" y="3196575"/>
                  </a:lnTo>
                  <a:lnTo>
                    <a:pt x="1927041" y="3236532"/>
                  </a:lnTo>
                  <a:lnTo>
                    <a:pt x="1950831" y="3276489"/>
                  </a:lnTo>
                  <a:lnTo>
                    <a:pt x="1974622" y="3316446"/>
                  </a:lnTo>
                  <a:lnTo>
                    <a:pt x="1998413" y="3356403"/>
                  </a:lnTo>
                  <a:lnTo>
                    <a:pt x="2022203" y="3396361"/>
                  </a:lnTo>
                  <a:lnTo>
                    <a:pt x="2045994" y="3436318"/>
                  </a:lnTo>
                  <a:lnTo>
                    <a:pt x="2069785" y="3476275"/>
                  </a:lnTo>
                  <a:lnTo>
                    <a:pt x="2093575" y="3516232"/>
                  </a:lnTo>
                  <a:lnTo>
                    <a:pt x="2117366" y="3556189"/>
                  </a:lnTo>
                  <a:lnTo>
                    <a:pt x="2141157" y="3596147"/>
                  </a:lnTo>
                  <a:lnTo>
                    <a:pt x="2164947" y="3636104"/>
                  </a:lnTo>
                  <a:lnTo>
                    <a:pt x="2188738" y="3676061"/>
                  </a:lnTo>
                  <a:lnTo>
                    <a:pt x="2212528" y="3716018"/>
                  </a:lnTo>
                  <a:lnTo>
                    <a:pt x="2236319" y="3755975"/>
                  </a:lnTo>
                  <a:lnTo>
                    <a:pt x="2260110" y="3795933"/>
                  </a:lnTo>
                  <a:lnTo>
                    <a:pt x="2283900" y="3835890"/>
                  </a:lnTo>
                  <a:lnTo>
                    <a:pt x="2307691" y="3875847"/>
                  </a:lnTo>
                  <a:lnTo>
                    <a:pt x="2331482" y="3915804"/>
                  </a:lnTo>
                  <a:lnTo>
                    <a:pt x="2355272" y="3955761"/>
                  </a:lnTo>
                </a:path>
              </a:pathLst>
            </a:custGeom>
            <a:ln w="271012" cap="flat">
              <a:solidFill>
                <a:srgbClr val="60A644">
                  <a:alpha val="100000"/>
                </a:srgbClr>
              </a:solidFill>
              <a:prstDash val="solid"/>
              <a:round/>
            </a:ln>
          </p:spPr>
          <p:txBody>
            <a:bodyPr/>
            <a:lstStyle/>
            <a:p>
              <a:endParaRPr/>
            </a:p>
          </p:txBody>
        </p:sp>
        <p:sp>
          <p:nvSpPr>
            <p:cNvPr id="7" name="tx7"/>
            <p:cNvSpPr/>
            <p:nvPr/>
          </p:nvSpPr>
          <p:spPr>
            <a:xfrm rot="-25153818">
              <a:off x="1833202" y="3948896"/>
              <a:ext cx="787414" cy="129798"/>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&lt;&lt;&lt; pull &lt;&lt;&lt;</a:t>
              </a:r>
            </a:p>
          </p:txBody>
        </p:sp>
        <p:sp>
          <p:nvSpPr>
            <p:cNvPr id="8" name="tx8"/>
            <p:cNvSpPr/>
            <p:nvPr/>
          </p:nvSpPr>
          <p:spPr>
            <a:xfrm rot="-18046181">
              <a:off x="4194640" y="3948637"/>
              <a:ext cx="873193" cy="13014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&lt;&lt;&lt; push &lt;&lt;&lt;</a:t>
              </a:r>
            </a:p>
          </p:txBody>
        </p:sp>
        <p:sp>
          <p:nvSpPr>
            <p:cNvPr id="9" name="pt9"/>
            <p:cNvSpPr/>
            <p:nvPr/>
          </p:nvSpPr>
          <p:spPr>
            <a:xfrm>
              <a:off x="3017981" y="1612394"/>
              <a:ext cx="822037" cy="822037"/>
            </a:xfrm>
            <a:prstGeom prst="ellipse">
              <a:avLst/>
            </a:prstGeom>
            <a:solidFill>
              <a:srgbClr val="BEAED4">
                <a:alpha val="100000"/>
              </a:srgbClr>
            </a:solidFill>
            <a:ln w="9000" cap="rnd">
              <a:solidFill>
                <a:srgbClr val="BEAED4">
                  <a:alpha val="100000"/>
                </a:srgbClr>
              </a:solidFill>
              <a:prstDash val="solid"/>
              <a:round/>
            </a:ln>
          </p:spPr>
          <p:txBody>
            <a:bodyPr/>
            <a:lstStyle/>
            <a:p>
              <a:endParaRPr/>
            </a:p>
          </p:txBody>
        </p:sp>
        <p:sp>
          <p:nvSpPr>
            <p:cNvPr id="10" name="pt10"/>
            <p:cNvSpPr/>
            <p:nvPr/>
          </p:nvSpPr>
          <p:spPr>
            <a:xfrm>
              <a:off x="662708" y="5568156"/>
              <a:ext cx="822037" cy="822037"/>
            </a:xfrm>
            <a:prstGeom prst="ellipse">
              <a:avLst/>
            </a:prstGeom>
            <a:solidFill>
              <a:srgbClr val="7FC97F">
                <a:alpha val="100000"/>
              </a:srgbClr>
            </a:solidFill>
            <a:ln w="9000" cap="rnd">
              <a:solidFill>
                <a:srgbClr val="7FC97F">
                  <a:alpha val="100000"/>
                </a:srgbClr>
              </a:solidFill>
              <a:prstDash val="solid"/>
              <a:round/>
            </a:ln>
          </p:spPr>
          <p:txBody>
            <a:bodyPr/>
            <a:lstStyle/>
            <a:p>
              <a:endParaRPr/>
            </a:p>
          </p:txBody>
        </p:sp>
        <p:sp>
          <p:nvSpPr>
            <p:cNvPr id="11" name="pt11"/>
            <p:cNvSpPr/>
            <p:nvPr/>
          </p:nvSpPr>
          <p:spPr>
            <a:xfrm>
              <a:off x="5373253" y="5568156"/>
              <a:ext cx="822037" cy="822037"/>
            </a:xfrm>
            <a:prstGeom prst="ellipse">
              <a:avLst/>
            </a:prstGeom>
            <a:solidFill>
              <a:srgbClr val="7FC97F">
                <a:alpha val="100000"/>
              </a:srgbClr>
            </a:solidFill>
            <a:ln w="9000" cap="rnd">
              <a:solidFill>
                <a:srgbClr val="7FC97F">
                  <a:alpha val="100000"/>
                </a:srgbClr>
              </a:solidFill>
              <a:prstDash val="solid"/>
              <a:round/>
            </a:ln>
          </p:spPr>
          <p:txBody>
            <a:bodyPr/>
            <a:lstStyle/>
            <a:p>
              <a:endParaRPr/>
            </a:p>
          </p:txBody>
        </p:sp>
        <p:sp>
          <p:nvSpPr>
            <p:cNvPr id="12" name="pg12"/>
            <p:cNvSpPr/>
            <p:nvPr/>
          </p:nvSpPr>
          <p:spPr>
            <a:xfrm>
              <a:off x="3176739" y="1927410"/>
              <a:ext cx="504520" cy="192006"/>
            </a:xfrm>
            <a:custGeom>
              <a:avLst/>
              <a:gdLst/>
              <a:ahLst/>
              <a:cxnLst/>
              <a:rect l="0" t="0" r="0" b="0"/>
              <a:pathLst>
                <a:path w="504520" h="192006">
                  <a:moveTo>
                    <a:pt x="27431" y="192006"/>
                  </a:moveTo>
                  <a:lnTo>
                    <a:pt x="477088" y="192006"/>
                  </a:lnTo>
                  <a:lnTo>
                    <a:pt x="475984" y="191983"/>
                  </a:lnTo>
                  <a:lnTo>
                    <a:pt x="480395" y="191806"/>
                  </a:lnTo>
                  <a:lnTo>
                    <a:pt x="484720" y="190923"/>
                  </a:lnTo>
                  <a:lnTo>
                    <a:pt x="488848" y="189357"/>
                  </a:lnTo>
                  <a:lnTo>
                    <a:pt x="492672" y="187150"/>
                  </a:lnTo>
                  <a:lnTo>
                    <a:pt x="496091" y="184358"/>
                  </a:lnTo>
                  <a:lnTo>
                    <a:pt x="499019" y="181053"/>
                  </a:lnTo>
                  <a:lnTo>
                    <a:pt x="501378" y="177322"/>
                  </a:lnTo>
                  <a:lnTo>
                    <a:pt x="503109" y="173260"/>
                  </a:lnTo>
                  <a:lnTo>
                    <a:pt x="504165" y="168974"/>
                  </a:lnTo>
                  <a:lnTo>
                    <a:pt x="504520" y="164574"/>
                  </a:lnTo>
                  <a:lnTo>
                    <a:pt x="504520" y="27431"/>
                  </a:lnTo>
                  <a:lnTo>
                    <a:pt x="504165" y="23031"/>
                  </a:lnTo>
                  <a:lnTo>
                    <a:pt x="503109" y="18745"/>
                  </a:lnTo>
                  <a:lnTo>
                    <a:pt x="501378" y="14683"/>
                  </a:lnTo>
                  <a:lnTo>
                    <a:pt x="499019" y="10952"/>
                  </a:lnTo>
                  <a:lnTo>
                    <a:pt x="496091" y="7647"/>
                  </a:lnTo>
                  <a:lnTo>
                    <a:pt x="492672" y="4855"/>
                  </a:lnTo>
                  <a:lnTo>
                    <a:pt x="488848" y="2648"/>
                  </a:lnTo>
                  <a:lnTo>
                    <a:pt x="484720" y="1083"/>
                  </a:lnTo>
                  <a:lnTo>
                    <a:pt x="480395" y="200"/>
                  </a:lnTo>
                  <a:lnTo>
                    <a:pt x="477088"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13" name="tx13"/>
            <p:cNvSpPr/>
            <p:nvPr/>
          </p:nvSpPr>
          <p:spPr>
            <a:xfrm>
              <a:off x="3222459" y="1967721"/>
              <a:ext cx="413080" cy="105974"/>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Github</a:t>
              </a:r>
            </a:p>
          </p:txBody>
        </p:sp>
        <p:sp>
          <p:nvSpPr>
            <p:cNvPr id="14" name="pg14"/>
            <p:cNvSpPr/>
            <p:nvPr/>
          </p:nvSpPr>
          <p:spPr>
            <a:xfrm>
              <a:off x="841011" y="5883171"/>
              <a:ext cx="465430" cy="192006"/>
            </a:xfrm>
            <a:custGeom>
              <a:avLst/>
              <a:gdLst/>
              <a:ahLst/>
              <a:cxnLst/>
              <a:rect l="0" t="0" r="0" b="0"/>
              <a:pathLst>
                <a:path w="465430" h="192006">
                  <a:moveTo>
                    <a:pt x="27431" y="192006"/>
                  </a:moveTo>
                  <a:lnTo>
                    <a:pt x="437998" y="192006"/>
                  </a:lnTo>
                  <a:lnTo>
                    <a:pt x="436894" y="191983"/>
                  </a:lnTo>
                  <a:lnTo>
                    <a:pt x="441305" y="191806"/>
                  </a:lnTo>
                  <a:lnTo>
                    <a:pt x="445630" y="190923"/>
                  </a:lnTo>
                  <a:lnTo>
                    <a:pt x="449758" y="189357"/>
                  </a:lnTo>
                  <a:lnTo>
                    <a:pt x="453582" y="187150"/>
                  </a:lnTo>
                  <a:lnTo>
                    <a:pt x="457001" y="184358"/>
                  </a:lnTo>
                  <a:lnTo>
                    <a:pt x="459929" y="181053"/>
                  </a:lnTo>
                  <a:lnTo>
                    <a:pt x="462288" y="177322"/>
                  </a:lnTo>
                  <a:lnTo>
                    <a:pt x="464019" y="173260"/>
                  </a:lnTo>
                  <a:lnTo>
                    <a:pt x="465075" y="168974"/>
                  </a:lnTo>
                  <a:lnTo>
                    <a:pt x="465430" y="164574"/>
                  </a:lnTo>
                  <a:lnTo>
                    <a:pt x="465430" y="27432"/>
                  </a:lnTo>
                  <a:lnTo>
                    <a:pt x="465075" y="23031"/>
                  </a:lnTo>
                  <a:lnTo>
                    <a:pt x="464019" y="18745"/>
                  </a:lnTo>
                  <a:lnTo>
                    <a:pt x="462288" y="14683"/>
                  </a:lnTo>
                  <a:lnTo>
                    <a:pt x="459929" y="10952"/>
                  </a:lnTo>
                  <a:lnTo>
                    <a:pt x="457001" y="7647"/>
                  </a:lnTo>
                  <a:lnTo>
                    <a:pt x="453582" y="4855"/>
                  </a:lnTo>
                  <a:lnTo>
                    <a:pt x="449758" y="2648"/>
                  </a:lnTo>
                  <a:lnTo>
                    <a:pt x="445630" y="1083"/>
                  </a:lnTo>
                  <a:lnTo>
                    <a:pt x="441305" y="200"/>
                  </a:lnTo>
                  <a:lnTo>
                    <a:pt x="437998"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15" name="tx15"/>
            <p:cNvSpPr/>
            <p:nvPr/>
          </p:nvSpPr>
          <p:spPr>
            <a:xfrm>
              <a:off x="886731" y="5926221"/>
              <a:ext cx="373990" cy="103236"/>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Noam</a:t>
              </a:r>
            </a:p>
          </p:txBody>
        </p:sp>
        <p:sp>
          <p:nvSpPr>
            <p:cNvPr id="16" name="pg16"/>
            <p:cNvSpPr/>
            <p:nvPr/>
          </p:nvSpPr>
          <p:spPr>
            <a:xfrm>
              <a:off x="5536017" y="5883171"/>
              <a:ext cx="483782" cy="192006"/>
            </a:xfrm>
            <a:custGeom>
              <a:avLst/>
              <a:gdLst/>
              <a:ahLst/>
              <a:cxnLst/>
              <a:rect l="0" t="0" r="0" b="0"/>
              <a:pathLst>
                <a:path w="483782" h="192006">
                  <a:moveTo>
                    <a:pt x="27432" y="192006"/>
                  </a:moveTo>
                  <a:lnTo>
                    <a:pt x="469079" y="192006"/>
                  </a:lnTo>
                  <a:lnTo>
                    <a:pt x="467974" y="191983"/>
                  </a:lnTo>
                  <a:lnTo>
                    <a:pt x="472385" y="191806"/>
                  </a:lnTo>
                  <a:lnTo>
                    <a:pt x="476711" y="190923"/>
                  </a:lnTo>
                  <a:lnTo>
                    <a:pt x="480839" y="189357"/>
                  </a:lnTo>
                  <a:lnTo>
                    <a:pt x="483782" y="187657"/>
                  </a:lnTo>
                  <a:lnTo>
                    <a:pt x="483782" y="4348"/>
                  </a:lnTo>
                  <a:lnTo>
                    <a:pt x="480839" y="2648"/>
                  </a:lnTo>
                  <a:lnTo>
                    <a:pt x="476711" y="1083"/>
                  </a:lnTo>
                  <a:lnTo>
                    <a:pt x="472385" y="200"/>
                  </a:lnTo>
                  <a:lnTo>
                    <a:pt x="469079"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17" name="tx17"/>
            <p:cNvSpPr/>
            <p:nvPr/>
          </p:nvSpPr>
          <p:spPr>
            <a:xfrm>
              <a:off x="5581737" y="5926427"/>
              <a:ext cx="405071" cy="10303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Emma</a:t>
              </a:r>
            </a:p>
          </p:txBody>
        </p:sp>
      </p:grpSp>
      <p:sp>
        <p:nvSpPr>
          <p:cNvPr id="4" name="Content Placeholder 3"/>
          <p:cNvSpPr>
            <a:spLocks noGrp="1"/>
          </p:cNvSpPr>
          <p:nvPr>
            <p:ph sz="half" idx="2"/>
          </p:nvPr>
        </p:nvSpPr>
        <p:spPr/>
        <p:txBody>
          <a:bodyPr/>
          <a:lstStyle/>
          <a:p>
            <a:pPr lvl="0"/>
            <a:r>
              <a:t>Acts as a remote repository</a:t>
            </a:r>
          </a:p>
          <a:p>
            <a:pPr lvl="0"/>
            <a:r>
              <a:t>Allows us to communicate about code in a central location</a:t>
            </a:r>
          </a:p>
          <a:p>
            <a:pPr lvl="0"/>
            <a:r>
              <a:t>Facilitates complicated GIT actions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Github Tour: Code</a:t>
            </a:r>
          </a:p>
        </p:txBody>
      </p:sp>
      <p:sp>
        <p:nvSpPr>
          <p:cNvPr id="3" name="Content Placeholder 2"/>
          <p:cNvSpPr>
            <a:spLocks noGrp="1"/>
          </p:cNvSpPr>
          <p:nvPr>
            <p:ph idx="1"/>
          </p:nvPr>
        </p:nvSpPr>
        <p:spPr/>
        <p:txBody>
          <a:bodyPr/>
          <a:lstStyle/>
          <a:p>
            <a:pPr lvl="0"/>
            <a:r>
              <a:t>branches</a:t>
            </a:r>
          </a:p>
          <a:p>
            <a:pPr lvl="0"/>
            <a:r>
              <a:t>Readme</a:t>
            </a:r>
          </a:p>
          <a:p>
            <a:pPr lvl="0"/>
            <a:r>
              <a:t>cloning/downloading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Github Tour: Issues</a:t>
            </a:r>
          </a:p>
        </p:txBody>
      </p:sp>
      <p:sp>
        <p:nvSpPr>
          <p:cNvPr id="3" name="Content Placeholder 2"/>
          <p:cNvSpPr>
            <a:spLocks noGrp="1"/>
          </p:cNvSpPr>
          <p:nvPr>
            <p:ph idx="1"/>
          </p:nvPr>
        </p:nvSpPr>
        <p:spPr/>
        <p:txBody>
          <a:bodyPr/>
          <a:lstStyle/>
          <a:p>
            <a:pPr lvl="0"/>
            <a:r>
              <a:t>new issue - labeling</a:t>
            </a:r>
          </a:p>
          <a:p>
            <a:pPr lvl="0"/>
            <a:r>
              <a:t>discussion issues</a:t>
            </a:r>
          </a:p>
          <a:p>
            <a:pPr lvl="0"/>
            <a:r>
              <a:t>linking issues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Review From Session 1</a:t>
            </a:r>
          </a:p>
        </p:txBody>
      </p:sp>
      <p:sp>
        <p:nvSpPr>
          <p:cNvPr id="3" name="Content Placeholder 2"/>
          <p:cNvSpPr>
            <a:spLocks noGrp="1"/>
          </p:cNvSpPr>
          <p:nvPr>
            <p:ph idx="1"/>
          </p:nvPr>
        </p:nvSpPr>
        <p:spPr/>
        <p:txBody>
          <a:bodyPr/>
          <a:lstStyle/>
          <a:p>
            <a:pPr marL="0" lvl="0" indent="0">
              <a:buNone/>
            </a:pPr>
            <a:r>
              <a:rPr b="1" dirty="0"/>
              <a:t>Reproducibility</a:t>
            </a:r>
            <a:r>
              <a:rPr dirty="0"/>
              <a:t> is the ability to re-create results from the same data and code</a:t>
            </a:r>
          </a:p>
          <a:p>
            <a:pPr marL="0" lvl="0" indent="0">
              <a:buNone/>
            </a:pPr>
            <a:r>
              <a:rPr b="1" dirty="0"/>
              <a:t>Basic Guidance</a:t>
            </a:r>
            <a:r>
              <a:rPr dirty="0"/>
              <a:t>:</a:t>
            </a:r>
            <a:br>
              <a:rPr dirty="0"/>
            </a:br>
            <a:r>
              <a:rPr dirty="0"/>
              <a:t>1. Use an IDE like </a:t>
            </a:r>
            <a:r>
              <a:rPr dirty="0" err="1"/>
              <a:t>Rstudio</a:t>
            </a:r>
            <a:br>
              <a:rPr dirty="0"/>
            </a:br>
            <a:r>
              <a:rPr dirty="0"/>
              <a:t>2. Always start from a blank slate (save source not sessions)</a:t>
            </a:r>
            <a:br>
              <a:rPr dirty="0"/>
            </a:br>
            <a:r>
              <a:rPr dirty="0"/>
              <a:t>3. Use projects and relative paths</a:t>
            </a:r>
            <a:br>
              <a:rPr dirty="0"/>
            </a:br>
            <a:r>
              <a:rPr dirty="0"/>
              <a:t>4. Keep your code organized (avoid spaghetti code)</a:t>
            </a:r>
            <a:br>
              <a:rPr dirty="0"/>
            </a:br>
            <a:r>
              <a:rPr dirty="0"/>
              <a:t>5. Leave yourself notes (literate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Github Tour: Pull Requests</a:t>
            </a:r>
          </a:p>
        </p:txBody>
      </p:sp>
      <p:sp>
        <p:nvSpPr>
          <p:cNvPr id="3" name="Content Placeholder 2"/>
          <p:cNvSpPr>
            <a:spLocks noGrp="1"/>
          </p:cNvSpPr>
          <p:nvPr>
            <p:ph idx="1"/>
          </p:nvPr>
        </p:nvSpPr>
        <p:spPr/>
        <p:txBody>
          <a:bodyPr/>
          <a:lstStyle/>
          <a:p>
            <a:pPr lvl="0"/>
            <a:r>
              <a:t>linking to issues</a:t>
            </a:r>
          </a:p>
          <a:p>
            <a:pPr lvl="0"/>
            <a:r>
              <a:t>discussion</a:t>
            </a:r>
          </a:p>
          <a:p>
            <a:pPr lvl="0"/>
            <a:r>
              <a:t>in code comments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Github bells and whistles</a:t>
            </a:r>
          </a:p>
        </p:txBody>
      </p:sp>
      <p:sp>
        <p:nvSpPr>
          <p:cNvPr id="3" name="Content Placeholder 2"/>
          <p:cNvSpPr>
            <a:spLocks noGrp="1"/>
          </p:cNvSpPr>
          <p:nvPr>
            <p:ph idx="1"/>
          </p:nvPr>
        </p:nvSpPr>
        <p:spPr/>
        <p:txBody>
          <a:bodyPr/>
          <a:lstStyle/>
          <a:p>
            <a:pPr lvl="0"/>
            <a:r>
              <a:t>A lot documentation and help</a:t>
            </a:r>
          </a:p>
          <a:p>
            <a:pPr lvl="0"/>
            <a:r>
              <a:t>Access control to repos</a:t>
            </a:r>
          </a:p>
          <a:p>
            <a:pPr lvl="0"/>
            <a:r>
              <a:t>Automations with Github Actions</a:t>
            </a:r>
          </a:p>
          <a:p>
            <a:pPr lvl="0"/>
            <a:r>
              <a:t>Repo Templates</a:t>
            </a:r>
          </a:p>
          <a:p>
            <a:pPr lvl="0"/>
            <a:r>
              <a:t>Integrations with Slack, Airtable, Zenodo, Rstudio, and MANY more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Github Exercise</a:t>
            </a:r>
          </a:p>
        </p:txBody>
      </p:sp>
      <p:sp>
        <p:nvSpPr>
          <p:cNvPr id="3" name="Content Placeholder 2"/>
          <p:cNvSpPr>
            <a:spLocks noGrp="1"/>
          </p:cNvSpPr>
          <p:nvPr>
            <p:ph idx="1"/>
          </p:nvPr>
        </p:nvSpPr>
        <p:spPr/>
        <p:txBody>
          <a:bodyPr/>
          <a:lstStyle/>
          <a:p>
            <a:pPr lvl="0"/>
            <a:r>
              <a:t>clone repo, create a branch, modify the readme.md file, push to github</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Aren’t we supposed to be talking about reproducbility?</a:t>
            </a:r>
          </a:p>
        </p:txBody>
      </p:sp>
      <p:sp>
        <p:nvSpPr>
          <p:cNvPr id="3" name="Content Placeholder 2"/>
          <p:cNvSpPr>
            <a:spLocks noGrp="1"/>
          </p:cNvSpPr>
          <p:nvPr>
            <p:ph idx="1"/>
          </p:nvPr>
        </p:nvSpPr>
        <p:spPr/>
        <p:txBody>
          <a:bodyPr/>
          <a:lstStyle/>
          <a:p>
            <a:pPr lvl="0"/>
            <a:r>
              <a:t>Git and Github make your workflow code centric</a:t>
            </a:r>
          </a:p>
          <a:p>
            <a:pPr lvl="0"/>
            <a:r>
              <a:t>It pushes you to used self contained repositorries/projects</a:t>
            </a:r>
          </a:p>
          <a:p>
            <a:pPr lvl="0"/>
            <a:r>
              <a:t>Through commits, pull requests, and issues you document the history of your code</a:t>
            </a:r>
          </a:p>
          <a:p>
            <a:pPr lvl="0"/>
            <a:r>
              <a:t>Github can make your code accessible to others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To Review</a:t>
            </a:r>
          </a:p>
        </p:txBody>
      </p:sp>
      <p:sp>
        <p:nvSpPr>
          <p:cNvPr id="3" name="Content Placeholder 2"/>
          <p:cNvSpPr>
            <a:spLocks noGrp="1"/>
          </p:cNvSpPr>
          <p:nvPr>
            <p:ph idx="1"/>
          </p:nvPr>
        </p:nvSpPr>
        <p:spPr/>
        <p:txBody>
          <a:bodyPr/>
          <a:lstStyle/>
          <a:p>
            <a:pPr marL="514350" lvl="0" indent="-514350">
              <a:buAutoNum type="arabicPeriod"/>
            </a:pPr>
            <a:r>
              <a:rPr lang="en-US" dirty="0"/>
              <a:t>Use an IDE like </a:t>
            </a:r>
            <a:r>
              <a:rPr lang="en-US" dirty="0" err="1"/>
              <a:t>Rstudio</a:t>
            </a:r>
            <a:endParaRPr lang="en-US" dirty="0"/>
          </a:p>
          <a:p>
            <a:pPr marL="514350" lvl="0" indent="-514350">
              <a:buAutoNum type="arabicPeriod"/>
            </a:pPr>
            <a:r>
              <a:rPr lang="en-US" dirty="0"/>
              <a:t>Always start from a blank slate (save source not sessions</a:t>
            </a:r>
          </a:p>
          <a:p>
            <a:pPr marL="514350" lvl="0" indent="-514350">
              <a:buAutoNum type="arabicPeriod"/>
            </a:pPr>
            <a:r>
              <a:rPr lang="en-US" dirty="0"/>
              <a:t>Use projects and relative paths</a:t>
            </a:r>
          </a:p>
          <a:p>
            <a:pPr marL="514350" lvl="0" indent="-514350">
              <a:buAutoNum type="arabicPeriod"/>
            </a:pPr>
            <a:r>
              <a:rPr lang="en-US" dirty="0"/>
              <a:t>Keep your code organized (avoid spaghetti code)</a:t>
            </a:r>
          </a:p>
          <a:p>
            <a:pPr marL="514350" lvl="0" indent="-514350">
              <a:buAutoNum type="arabicPeriod"/>
            </a:pPr>
            <a:r>
              <a:rPr lang="en-US" dirty="0"/>
              <a:t>Leave yourself notes (literate programming)</a:t>
            </a:r>
          </a:p>
          <a:p>
            <a:pPr marL="514350" lvl="0" indent="-514350">
              <a:buAutoNum type="arabicPeriod"/>
            </a:pPr>
            <a:r>
              <a:rPr lang="en-US" dirty="0"/>
              <a:t>Use Version Control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Problem statement</a:t>
            </a:r>
          </a:p>
        </p:txBody>
      </p:sp>
      <p:sp>
        <p:nvSpPr>
          <p:cNvPr id="3" name="Content Placeholder 2"/>
          <p:cNvSpPr>
            <a:spLocks noGrp="1"/>
          </p:cNvSpPr>
          <p:nvPr>
            <p:ph idx="1"/>
          </p:nvPr>
        </p:nvSpPr>
        <p:spPr/>
        <p:txBody>
          <a:bodyPr/>
          <a:lstStyle/>
          <a:p>
            <a:pPr marL="0" lvl="0" indent="0">
              <a:buNone/>
            </a:pPr>
            <a:r>
              <a:t>Writing code for research purposes involves exploring data and analyses to gain understanding. It also often involves collaboration. Both collaboration and exploration can increase entropy in your code base through undocumented changes, swelling the number of files, and bespoke systems for understanding which is the correct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Solution</a:t>
            </a:r>
          </a:p>
        </p:txBody>
      </p:sp>
      <p:sp>
        <p:nvSpPr>
          <p:cNvPr id="3" name="Content Placeholder 2"/>
          <p:cNvSpPr>
            <a:spLocks noGrp="1"/>
          </p:cNvSpPr>
          <p:nvPr>
            <p:ph idx="1"/>
          </p:nvPr>
        </p:nvSpPr>
        <p:spPr/>
        <p:txBody>
          <a:bodyPr/>
          <a:lstStyle/>
          <a:p>
            <a:pPr marL="0" lvl="0" indent="0">
              <a:spcBef>
                <a:spcPts val="3000"/>
              </a:spcBef>
              <a:buNone/>
            </a:pPr>
            <a:r>
              <a:rPr b="1"/>
              <a:t>Use a version control system:</a:t>
            </a:r>
          </a:p>
          <a:p>
            <a:pPr lvl="0"/>
            <a:r>
              <a:t>organize</a:t>
            </a:r>
          </a:p>
          <a:p>
            <a:pPr lvl="0"/>
            <a:r>
              <a:t>track</a:t>
            </a:r>
          </a:p>
          <a:p>
            <a:pPr lvl="0"/>
            <a:r>
              <a:t>share</a:t>
            </a:r>
          </a:p>
          <a:p>
            <a:pPr lvl="0"/>
            <a:r>
              <a:t>harmonize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Version control and collabortaion with GIT and Github</a:t>
            </a:r>
          </a:p>
        </p:txBody>
      </p:sp>
      <p:sp>
        <p:nvSpPr>
          <p:cNvPr id="3" name="Content Placeholder 2"/>
          <p:cNvSpPr>
            <a:spLocks noGrp="1"/>
          </p:cNvSpPr>
          <p:nvPr>
            <p:ph idx="1"/>
          </p:nvPr>
        </p:nvSpPr>
        <p:spPr/>
        <p:txBody>
          <a:bodyPr/>
          <a:lstStyle/>
          <a:p>
            <a:pPr marL="0" lvl="0" indent="0">
              <a:buNone/>
            </a:pPr>
            <a:r>
              <a:rPr i="1"/>
              <a:t>GIT</a:t>
            </a:r>
            <a:r>
              <a:t> - Distributed Version Control System</a:t>
            </a:r>
          </a:p>
          <a:p>
            <a:pPr marL="0" lvl="0" indent="0">
              <a:buNone/>
            </a:pPr>
            <a:r>
              <a:rPr i="1"/>
              <a:t>Github</a:t>
            </a:r>
            <a:r>
              <a:t> - A GIT based collaboration platform and remote code repository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What is GIT?</a:t>
            </a:r>
          </a:p>
        </p:txBody>
      </p:sp>
      <p:sp>
        <p:nvSpPr>
          <p:cNvPr id="3" name="Content Placeholder 2"/>
          <p:cNvSpPr>
            <a:spLocks noGrp="1"/>
          </p:cNvSpPr>
          <p:nvPr>
            <p:ph sz="half" idx="1"/>
          </p:nvPr>
        </p:nvSpPr>
        <p:spPr/>
        <p:txBody>
          <a:bodyPr/>
          <a:lstStyle/>
          <a:p>
            <a:pPr lvl="0"/>
            <a:r>
              <a:t>A flexible and powerful version control system</a:t>
            </a:r>
          </a:p>
        </p:txBody>
      </p:sp>
      <p:pic>
        <p:nvPicPr>
          <p:cNvPr id="4" name="Picture 1" descr="fig:  https://imgs.xkcd.com/comics/git.png"/>
          <p:cNvPicPr>
            <a:picLocks noGrp="1" noChangeAspect="1"/>
          </p:cNvPicPr>
          <p:nvPr/>
        </p:nvPicPr>
        <p:blipFill>
          <a:blip r:embed="rId3"/>
          <a:stretch>
            <a:fillRect/>
          </a:stretch>
        </p:blipFill>
        <p:spPr bwMode="auto">
          <a:xfrm>
            <a:off x="7442200" y="1816100"/>
            <a:ext cx="2641600" cy="3835400"/>
          </a:xfrm>
          <a:prstGeom prst="rect">
            <a:avLst/>
          </a:prstGeom>
          <a:noFill/>
          <a:ln w="9525">
            <a:noFill/>
            <a:headEnd/>
            <a:tailEnd/>
          </a:ln>
        </p:spPr>
      </p:pic>
      <p:sp>
        <p:nvSpPr>
          <p:cNvPr id="5" name="TextBox 3"/>
          <p:cNvSpPr txBox="1"/>
          <p:nvPr/>
        </p:nvSpPr>
        <p:spPr>
          <a:xfrm>
            <a:off x="6172200" y="5651500"/>
            <a:ext cx="5181600" cy="508000"/>
          </a:xfrm>
          <a:prstGeom prst="rect">
            <a:avLst/>
          </a:prstGeom>
          <a:noFill/>
        </p:spPr>
        <p:txBody>
          <a:bodyPr/>
          <a:lstStyle/>
          <a:p>
            <a:pPr marL="0" lvl="0" indent="0" algn="ctr">
              <a:buNone/>
            </a:pPr>
            <a:r>
              <a:t>xkcd comic about git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Basic Terms</a:t>
            </a:r>
          </a:p>
        </p:txBody>
      </p:sp>
      <p:sp>
        <p:nvSpPr>
          <p:cNvPr id="3" name="Content Placeholder 2"/>
          <p:cNvSpPr>
            <a:spLocks noGrp="1"/>
          </p:cNvSpPr>
          <p:nvPr>
            <p:ph idx="1"/>
          </p:nvPr>
        </p:nvSpPr>
        <p:spPr/>
        <p:txBody>
          <a:bodyPr/>
          <a:lstStyle/>
          <a:p>
            <a:pPr lvl="0"/>
            <a:r>
              <a:rPr b="1"/>
              <a:t>Repo</a:t>
            </a:r>
            <a:r>
              <a:t>: code repository - a folder containing your code</a:t>
            </a:r>
          </a:p>
          <a:p>
            <a:pPr lvl="0"/>
            <a:r>
              <a:rPr>
                <a:latin typeface="Courier"/>
              </a:rPr>
              <a:t>branch</a:t>
            </a:r>
            <a:r>
              <a:t>: a divergence from the main code base. Used for feature development,experimentation, or bug fixes.</a:t>
            </a:r>
          </a:p>
          <a:p>
            <a:pPr lvl="0"/>
            <a:r>
              <a:rPr>
                <a:latin typeface="Courier"/>
              </a:rPr>
              <a:t>commit</a:t>
            </a:r>
            <a:r>
              <a:t>: commit lets you track a change to a file, requires a message. These should be brief but informative.</a:t>
            </a:r>
          </a:p>
          <a:p>
            <a:pPr lvl="0"/>
            <a:r>
              <a:rPr>
                <a:latin typeface="Courier"/>
              </a:rPr>
              <a:t>merge</a:t>
            </a:r>
            <a:r>
              <a:t>: join two branches - harmonize your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How does GIT work?</a:t>
            </a:r>
          </a:p>
        </p:txBody>
      </p:sp>
      <p:sp>
        <p:nvSpPr>
          <p:cNvPr id="3" name="Content Placeholder 2"/>
          <p:cNvSpPr>
            <a:spLocks noGrp="1"/>
          </p:cNvSpPr>
          <p:nvPr>
            <p:ph idx="1"/>
          </p:nvPr>
        </p:nvSpPr>
        <p:spPr/>
        <p:txBody>
          <a:bodyPr/>
          <a:lstStyle/>
          <a:p>
            <a:pPr lvl="0" indent="0">
              <a:buNone/>
            </a:pPr>
            <a:r>
              <a:rPr>
                <a:latin typeface="Courier"/>
              </a:rPr>
              <a:t>## Warning in vattrs[[name]][index] &lt;- value: number of items to replace is not a
## multiple of replacement length</a:t>
            </a:r>
          </a:p>
          <a:p>
            <a:pPr lvl="0" indent="0">
              <a:buNone/>
            </a:pPr>
            <a:r>
              <a:rPr>
                <a:latin typeface="Courier"/>
              </a:rPr>
              <a:t>## Using `sugiyama` as default layout</a:t>
            </a:r>
          </a:p>
        </p:txBody>
      </p:sp>
      <p:grpSp>
        <p:nvGrpSpPr>
          <p:cNvPr id="44" name="grp3"/>
          <p:cNvGrpSpPr/>
          <p:nvPr/>
        </p:nvGrpSpPr>
        <p:grpSpPr>
          <a:xfrm>
            <a:off x="838200" y="1825625"/>
            <a:ext cx="10515600" cy="4351338"/>
            <a:chOff x="838200" y="1825625"/>
            <a:chExt cx="10515600" cy="4351338"/>
          </a:xfrm>
        </p:grpSpPr>
        <p:sp>
          <p:nvSpPr>
            <p:cNvPr id="4" name="rc4"/>
            <p:cNvSpPr/>
            <p:nvPr/>
          </p:nvSpPr>
          <p:spPr>
            <a:xfrm>
              <a:off x="838200" y="1825625"/>
              <a:ext cx="10515600" cy="4351338"/>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1283955" y="4001294"/>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619CFF">
                  <a:alpha val="100000"/>
                </a:srgbClr>
              </a:solidFill>
              <a:prstDash val="solid"/>
              <a:round/>
            </a:ln>
          </p:spPr>
          <p:txBody>
            <a:bodyPr/>
            <a:lstStyle/>
            <a:p>
              <a:endParaRPr/>
            </a:p>
          </p:txBody>
        </p:sp>
        <p:sp>
          <p:nvSpPr>
            <p:cNvPr id="6" name="pl6"/>
            <p:cNvSpPr/>
            <p:nvPr/>
          </p:nvSpPr>
          <p:spPr>
            <a:xfrm>
              <a:off x="3512731" y="4001294"/>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619CFF">
                  <a:alpha val="100000"/>
                </a:srgbClr>
              </a:solidFill>
              <a:prstDash val="solid"/>
              <a:round/>
            </a:ln>
          </p:spPr>
          <p:txBody>
            <a:bodyPr/>
            <a:lstStyle/>
            <a:p>
              <a:endParaRPr/>
            </a:p>
          </p:txBody>
        </p:sp>
        <p:sp>
          <p:nvSpPr>
            <p:cNvPr id="7" name="pl7"/>
            <p:cNvSpPr/>
            <p:nvPr/>
          </p:nvSpPr>
          <p:spPr>
            <a:xfrm>
              <a:off x="5741507" y="3012353"/>
              <a:ext cx="4457552" cy="1977880"/>
            </a:xfrm>
            <a:custGeom>
              <a:avLst/>
              <a:gdLst/>
              <a:ahLst/>
              <a:cxnLst/>
              <a:rect l="0" t="0" r="0" b="0"/>
              <a:pathLst>
                <a:path w="4457552" h="1977880">
                  <a:moveTo>
                    <a:pt x="0" y="1977880"/>
                  </a:moveTo>
                  <a:lnTo>
                    <a:pt x="4" y="1918548"/>
                  </a:lnTo>
                  <a:lnTo>
                    <a:pt x="36" y="1860414"/>
                  </a:lnTo>
                  <a:lnTo>
                    <a:pt x="124" y="1803467"/>
                  </a:lnTo>
                  <a:lnTo>
                    <a:pt x="294" y="1747693"/>
                  </a:lnTo>
                  <a:lnTo>
                    <a:pt x="574" y="1693082"/>
                  </a:lnTo>
                  <a:lnTo>
                    <a:pt x="992" y="1639620"/>
                  </a:lnTo>
                  <a:lnTo>
                    <a:pt x="1575" y="1587296"/>
                  </a:lnTo>
                  <a:lnTo>
                    <a:pt x="2352" y="1536097"/>
                  </a:lnTo>
                  <a:lnTo>
                    <a:pt x="3349" y="1486011"/>
                  </a:lnTo>
                  <a:lnTo>
                    <a:pt x="4593" y="1437025"/>
                  </a:lnTo>
                  <a:lnTo>
                    <a:pt x="6114" y="1389128"/>
                  </a:lnTo>
                  <a:lnTo>
                    <a:pt x="7938" y="1342308"/>
                  </a:lnTo>
                  <a:lnTo>
                    <a:pt x="10093" y="1296551"/>
                  </a:lnTo>
                  <a:lnTo>
                    <a:pt x="12605" y="1251847"/>
                  </a:lnTo>
                  <a:lnTo>
                    <a:pt x="15504" y="1208182"/>
                  </a:lnTo>
                  <a:lnTo>
                    <a:pt x="18817" y="1165544"/>
                  </a:lnTo>
                  <a:lnTo>
                    <a:pt x="22570" y="1123921"/>
                  </a:lnTo>
                  <a:lnTo>
                    <a:pt x="26792" y="1083302"/>
                  </a:lnTo>
                  <a:lnTo>
                    <a:pt x="31510" y="1043673"/>
                  </a:lnTo>
                  <a:lnTo>
                    <a:pt x="36751" y="1005022"/>
                  </a:lnTo>
                  <a:lnTo>
                    <a:pt x="42545" y="967338"/>
                  </a:lnTo>
                  <a:lnTo>
                    <a:pt x="48916" y="930607"/>
                  </a:lnTo>
                  <a:lnTo>
                    <a:pt x="55895" y="894819"/>
                  </a:lnTo>
                  <a:lnTo>
                    <a:pt x="63507" y="859960"/>
                  </a:lnTo>
                  <a:lnTo>
                    <a:pt x="71781" y="826018"/>
                  </a:lnTo>
                  <a:lnTo>
                    <a:pt x="80744" y="792981"/>
                  </a:lnTo>
                  <a:lnTo>
                    <a:pt x="90423" y="760837"/>
                  </a:lnTo>
                  <a:lnTo>
                    <a:pt x="100847" y="729574"/>
                  </a:lnTo>
                  <a:lnTo>
                    <a:pt x="112043" y="699179"/>
                  </a:lnTo>
                  <a:lnTo>
                    <a:pt x="124037" y="669640"/>
                  </a:lnTo>
                  <a:lnTo>
                    <a:pt x="136859" y="640945"/>
                  </a:lnTo>
                  <a:lnTo>
                    <a:pt x="150536" y="613082"/>
                  </a:lnTo>
                  <a:lnTo>
                    <a:pt x="165094" y="586038"/>
                  </a:lnTo>
                  <a:lnTo>
                    <a:pt x="180562" y="559802"/>
                  </a:lnTo>
                  <a:lnTo>
                    <a:pt x="196967" y="534360"/>
                  </a:lnTo>
                  <a:lnTo>
                    <a:pt x="214337" y="509701"/>
                  </a:lnTo>
                  <a:lnTo>
                    <a:pt x="232699" y="485813"/>
                  </a:lnTo>
                  <a:lnTo>
                    <a:pt x="252081" y="462683"/>
                  </a:lnTo>
                  <a:lnTo>
                    <a:pt x="272511" y="440299"/>
                  </a:lnTo>
                  <a:lnTo>
                    <a:pt x="294015" y="418649"/>
                  </a:lnTo>
                  <a:lnTo>
                    <a:pt x="316622" y="397721"/>
                  </a:lnTo>
                  <a:lnTo>
                    <a:pt x="340360" y="377501"/>
                  </a:lnTo>
                  <a:lnTo>
                    <a:pt x="365255" y="357979"/>
                  </a:lnTo>
                  <a:lnTo>
                    <a:pt x="391335" y="339142"/>
                  </a:lnTo>
                  <a:lnTo>
                    <a:pt x="418628" y="320978"/>
                  </a:lnTo>
                  <a:lnTo>
                    <a:pt x="447161" y="303474"/>
                  </a:lnTo>
                  <a:lnTo>
                    <a:pt x="476962" y="286618"/>
                  </a:lnTo>
                  <a:lnTo>
                    <a:pt x="508059" y="270399"/>
                  </a:lnTo>
                  <a:lnTo>
                    <a:pt x="540479" y="254803"/>
                  </a:lnTo>
                  <a:lnTo>
                    <a:pt x="574249" y="239818"/>
                  </a:lnTo>
                  <a:lnTo>
                    <a:pt x="609398" y="225433"/>
                  </a:lnTo>
                  <a:lnTo>
                    <a:pt x="645952" y="211635"/>
                  </a:lnTo>
                  <a:lnTo>
                    <a:pt x="683940" y="198412"/>
                  </a:lnTo>
                  <a:lnTo>
                    <a:pt x="723389" y="185751"/>
                  </a:lnTo>
                  <a:lnTo>
                    <a:pt x="764326" y="173641"/>
                  </a:lnTo>
                  <a:lnTo>
                    <a:pt x="806779" y="162068"/>
                  </a:lnTo>
                  <a:lnTo>
                    <a:pt x="850776" y="151022"/>
                  </a:lnTo>
                  <a:lnTo>
                    <a:pt x="896344" y="140490"/>
                  </a:lnTo>
                  <a:lnTo>
                    <a:pt x="943510" y="130459"/>
                  </a:lnTo>
                  <a:lnTo>
                    <a:pt x="992303" y="120917"/>
                  </a:lnTo>
                  <a:lnTo>
                    <a:pt x="1042750" y="111852"/>
                  </a:lnTo>
                  <a:lnTo>
                    <a:pt x="1094878" y="103252"/>
                  </a:lnTo>
                  <a:lnTo>
                    <a:pt x="1148715" y="95104"/>
                  </a:lnTo>
                  <a:lnTo>
                    <a:pt x="1204289" y="87397"/>
                  </a:lnTo>
                  <a:lnTo>
                    <a:pt x="1261626" y="80118"/>
                  </a:lnTo>
                  <a:lnTo>
                    <a:pt x="1320756" y="73254"/>
                  </a:lnTo>
                  <a:lnTo>
                    <a:pt x="1381704" y="66795"/>
                  </a:lnTo>
                  <a:lnTo>
                    <a:pt x="1444500" y="60726"/>
                  </a:lnTo>
                  <a:lnTo>
                    <a:pt x="1509169" y="55037"/>
                  </a:lnTo>
                  <a:lnTo>
                    <a:pt x="1575741" y="49715"/>
                  </a:lnTo>
                  <a:lnTo>
                    <a:pt x="1644242" y="44747"/>
                  </a:lnTo>
                  <a:lnTo>
                    <a:pt x="1714700" y="40122"/>
                  </a:lnTo>
                  <a:lnTo>
                    <a:pt x="1787143" y="35827"/>
                  </a:lnTo>
                  <a:lnTo>
                    <a:pt x="1861598" y="31850"/>
                  </a:lnTo>
                  <a:lnTo>
                    <a:pt x="1938093" y="28179"/>
                  </a:lnTo>
                  <a:lnTo>
                    <a:pt x="2016655" y="24801"/>
                  </a:lnTo>
                  <a:lnTo>
                    <a:pt x="2097311" y="21705"/>
                  </a:lnTo>
                  <a:lnTo>
                    <a:pt x="2180091" y="18877"/>
                  </a:lnTo>
                  <a:lnTo>
                    <a:pt x="2265020" y="16307"/>
                  </a:lnTo>
                  <a:lnTo>
                    <a:pt x="2352127" y="13981"/>
                  </a:lnTo>
                  <a:lnTo>
                    <a:pt x="2441439" y="11888"/>
                  </a:lnTo>
                  <a:lnTo>
                    <a:pt x="2532983" y="10014"/>
                  </a:lnTo>
                  <a:lnTo>
                    <a:pt x="2626788" y="8349"/>
                  </a:lnTo>
                  <a:lnTo>
                    <a:pt x="2722881" y="6879"/>
                  </a:lnTo>
                  <a:lnTo>
                    <a:pt x="2821289" y="5593"/>
                  </a:lnTo>
                  <a:lnTo>
                    <a:pt x="2922040" y="4478"/>
                  </a:lnTo>
                  <a:lnTo>
                    <a:pt x="3025161" y="3522"/>
                  </a:lnTo>
                  <a:lnTo>
                    <a:pt x="3130681" y="2713"/>
                  </a:lnTo>
                  <a:lnTo>
                    <a:pt x="3238626" y="2038"/>
                  </a:lnTo>
                  <a:lnTo>
                    <a:pt x="3349024" y="1486"/>
                  </a:lnTo>
                  <a:lnTo>
                    <a:pt x="3461904" y="1043"/>
                  </a:lnTo>
                  <a:lnTo>
                    <a:pt x="3577291" y="699"/>
                  </a:lnTo>
                  <a:lnTo>
                    <a:pt x="3695214" y="440"/>
                  </a:lnTo>
                  <a:lnTo>
                    <a:pt x="3815701" y="254"/>
                  </a:lnTo>
                  <a:lnTo>
                    <a:pt x="3938779" y="130"/>
                  </a:lnTo>
                  <a:lnTo>
                    <a:pt x="4064475" y="55"/>
                  </a:lnTo>
                  <a:lnTo>
                    <a:pt x="4192818" y="16"/>
                  </a:lnTo>
                  <a:lnTo>
                    <a:pt x="4323834" y="2"/>
                  </a:lnTo>
                  <a:lnTo>
                    <a:pt x="4457552" y="0"/>
                  </a:lnTo>
                </a:path>
              </a:pathLst>
            </a:custGeom>
            <a:ln w="271012" cap="flat">
              <a:solidFill>
                <a:srgbClr val="619CFF">
                  <a:alpha val="100000"/>
                </a:srgbClr>
              </a:solidFill>
              <a:prstDash val="solid"/>
              <a:round/>
            </a:ln>
          </p:spPr>
          <p:txBody>
            <a:bodyPr/>
            <a:lstStyle/>
            <a:p>
              <a:endParaRPr/>
            </a:p>
          </p:txBody>
        </p:sp>
        <p:sp>
          <p:nvSpPr>
            <p:cNvPr id="8" name="pl8"/>
            <p:cNvSpPr/>
            <p:nvPr/>
          </p:nvSpPr>
          <p:spPr>
            <a:xfrm>
              <a:off x="3512731" y="2023413"/>
              <a:ext cx="2228776" cy="1977880"/>
            </a:xfrm>
            <a:custGeom>
              <a:avLst/>
              <a:gdLst/>
              <a:ahLst/>
              <a:cxnLst/>
              <a:rect l="0" t="0" r="0" b="0"/>
              <a:pathLst>
                <a:path w="2228776" h="1977880">
                  <a:moveTo>
                    <a:pt x="0" y="1977880"/>
                  </a:moveTo>
                  <a:lnTo>
                    <a:pt x="2" y="1918548"/>
                  </a:lnTo>
                  <a:lnTo>
                    <a:pt x="18" y="1860414"/>
                  </a:lnTo>
                  <a:lnTo>
                    <a:pt x="62" y="1803467"/>
                  </a:lnTo>
                  <a:lnTo>
                    <a:pt x="147" y="1747693"/>
                  </a:lnTo>
                  <a:lnTo>
                    <a:pt x="287" y="1693082"/>
                  </a:lnTo>
                  <a:lnTo>
                    <a:pt x="496" y="1639620"/>
                  </a:lnTo>
                  <a:lnTo>
                    <a:pt x="787" y="1587296"/>
                  </a:lnTo>
                  <a:lnTo>
                    <a:pt x="1176" y="1536097"/>
                  </a:lnTo>
                  <a:lnTo>
                    <a:pt x="1674" y="1486011"/>
                  </a:lnTo>
                  <a:lnTo>
                    <a:pt x="2296" y="1437025"/>
                  </a:lnTo>
                  <a:lnTo>
                    <a:pt x="3057" y="1389128"/>
                  </a:lnTo>
                  <a:lnTo>
                    <a:pt x="3969" y="1342308"/>
                  </a:lnTo>
                  <a:lnTo>
                    <a:pt x="5046" y="1296551"/>
                  </a:lnTo>
                  <a:lnTo>
                    <a:pt x="6302" y="1251847"/>
                  </a:lnTo>
                  <a:lnTo>
                    <a:pt x="7752" y="1208182"/>
                  </a:lnTo>
                  <a:lnTo>
                    <a:pt x="9408" y="1165544"/>
                  </a:lnTo>
                  <a:lnTo>
                    <a:pt x="11285" y="1123921"/>
                  </a:lnTo>
                  <a:lnTo>
                    <a:pt x="13396" y="1083302"/>
                  </a:lnTo>
                  <a:lnTo>
                    <a:pt x="15755" y="1043673"/>
                  </a:lnTo>
                  <a:lnTo>
                    <a:pt x="18375" y="1005022"/>
                  </a:lnTo>
                  <a:lnTo>
                    <a:pt x="21272" y="967338"/>
                  </a:lnTo>
                  <a:lnTo>
                    <a:pt x="24458" y="930607"/>
                  </a:lnTo>
                  <a:lnTo>
                    <a:pt x="27947" y="894819"/>
                  </a:lnTo>
                  <a:lnTo>
                    <a:pt x="31753" y="859960"/>
                  </a:lnTo>
                  <a:lnTo>
                    <a:pt x="35890" y="826018"/>
                  </a:lnTo>
                  <a:lnTo>
                    <a:pt x="40372" y="792981"/>
                  </a:lnTo>
                  <a:lnTo>
                    <a:pt x="45211" y="760837"/>
                  </a:lnTo>
                  <a:lnTo>
                    <a:pt x="50423" y="729574"/>
                  </a:lnTo>
                  <a:lnTo>
                    <a:pt x="56021" y="699179"/>
                  </a:lnTo>
                  <a:lnTo>
                    <a:pt x="62018" y="669640"/>
                  </a:lnTo>
                  <a:lnTo>
                    <a:pt x="68429" y="640945"/>
                  </a:lnTo>
                  <a:lnTo>
                    <a:pt x="75268" y="613082"/>
                  </a:lnTo>
                  <a:lnTo>
                    <a:pt x="82547" y="586038"/>
                  </a:lnTo>
                  <a:lnTo>
                    <a:pt x="90281" y="559802"/>
                  </a:lnTo>
                  <a:lnTo>
                    <a:pt x="98483" y="534360"/>
                  </a:lnTo>
                  <a:lnTo>
                    <a:pt x="107168" y="509701"/>
                  </a:lnTo>
                  <a:lnTo>
                    <a:pt x="116349" y="485813"/>
                  </a:lnTo>
                  <a:lnTo>
                    <a:pt x="126040" y="462683"/>
                  </a:lnTo>
                  <a:lnTo>
                    <a:pt x="136255" y="440299"/>
                  </a:lnTo>
                  <a:lnTo>
                    <a:pt x="147007" y="418649"/>
                  </a:lnTo>
                  <a:lnTo>
                    <a:pt x="158311" y="397721"/>
                  </a:lnTo>
                  <a:lnTo>
                    <a:pt x="170180" y="377501"/>
                  </a:lnTo>
                  <a:lnTo>
                    <a:pt x="182627" y="357979"/>
                  </a:lnTo>
                  <a:lnTo>
                    <a:pt x="195667" y="339142"/>
                  </a:lnTo>
                  <a:lnTo>
                    <a:pt x="209314" y="320978"/>
                  </a:lnTo>
                  <a:lnTo>
                    <a:pt x="223580" y="303474"/>
                  </a:lnTo>
                  <a:lnTo>
                    <a:pt x="238481" y="286618"/>
                  </a:lnTo>
                  <a:lnTo>
                    <a:pt x="254029" y="270399"/>
                  </a:lnTo>
                  <a:lnTo>
                    <a:pt x="270239" y="254803"/>
                  </a:lnTo>
                  <a:lnTo>
                    <a:pt x="287124" y="239818"/>
                  </a:lnTo>
                  <a:lnTo>
                    <a:pt x="304699" y="225433"/>
                  </a:lnTo>
                  <a:lnTo>
                    <a:pt x="322976" y="211635"/>
                  </a:lnTo>
                  <a:lnTo>
                    <a:pt x="341970" y="198412"/>
                  </a:lnTo>
                  <a:lnTo>
                    <a:pt x="361694" y="185751"/>
                  </a:lnTo>
                  <a:lnTo>
                    <a:pt x="382163" y="173641"/>
                  </a:lnTo>
                  <a:lnTo>
                    <a:pt x="403389" y="162068"/>
                  </a:lnTo>
                  <a:lnTo>
                    <a:pt x="425388" y="151022"/>
                  </a:lnTo>
                  <a:lnTo>
                    <a:pt x="448172" y="140490"/>
                  </a:lnTo>
                  <a:lnTo>
                    <a:pt x="471755" y="130459"/>
                  </a:lnTo>
                  <a:lnTo>
                    <a:pt x="496151" y="120917"/>
                  </a:lnTo>
                  <a:lnTo>
                    <a:pt x="521375" y="111852"/>
                  </a:lnTo>
                  <a:lnTo>
                    <a:pt x="547439" y="103252"/>
                  </a:lnTo>
                  <a:lnTo>
                    <a:pt x="574357" y="95104"/>
                  </a:lnTo>
                  <a:lnTo>
                    <a:pt x="602144" y="87397"/>
                  </a:lnTo>
                  <a:lnTo>
                    <a:pt x="630813" y="80118"/>
                  </a:lnTo>
                  <a:lnTo>
                    <a:pt x="660378" y="73254"/>
                  </a:lnTo>
                  <a:lnTo>
                    <a:pt x="690852" y="66795"/>
                  </a:lnTo>
                  <a:lnTo>
                    <a:pt x="722250" y="60726"/>
                  </a:lnTo>
                  <a:lnTo>
                    <a:pt x="754584" y="55037"/>
                  </a:lnTo>
                  <a:lnTo>
                    <a:pt x="787870" y="49715"/>
                  </a:lnTo>
                  <a:lnTo>
                    <a:pt x="822121" y="44747"/>
                  </a:lnTo>
                  <a:lnTo>
                    <a:pt x="857350" y="40122"/>
                  </a:lnTo>
                  <a:lnTo>
                    <a:pt x="893571" y="35827"/>
                  </a:lnTo>
                  <a:lnTo>
                    <a:pt x="930799" y="31850"/>
                  </a:lnTo>
                  <a:lnTo>
                    <a:pt x="969046" y="28179"/>
                  </a:lnTo>
                  <a:lnTo>
                    <a:pt x="1008327" y="24801"/>
                  </a:lnTo>
                  <a:lnTo>
                    <a:pt x="1048655" y="21705"/>
                  </a:lnTo>
                  <a:lnTo>
                    <a:pt x="1090045" y="18877"/>
                  </a:lnTo>
                  <a:lnTo>
                    <a:pt x="1132510" y="16307"/>
                  </a:lnTo>
                  <a:lnTo>
                    <a:pt x="1176063" y="13981"/>
                  </a:lnTo>
                  <a:lnTo>
                    <a:pt x="1220719" y="11888"/>
                  </a:lnTo>
                  <a:lnTo>
                    <a:pt x="1266491" y="10014"/>
                  </a:lnTo>
                  <a:lnTo>
                    <a:pt x="1313394" y="8349"/>
                  </a:lnTo>
                  <a:lnTo>
                    <a:pt x="1361440" y="6879"/>
                  </a:lnTo>
                  <a:lnTo>
                    <a:pt x="1410644" y="5593"/>
                  </a:lnTo>
                  <a:lnTo>
                    <a:pt x="1461020" y="4478"/>
                  </a:lnTo>
                  <a:lnTo>
                    <a:pt x="1512580" y="3522"/>
                  </a:lnTo>
                  <a:lnTo>
                    <a:pt x="1565340" y="2713"/>
                  </a:lnTo>
                  <a:lnTo>
                    <a:pt x="1619313" y="2038"/>
                  </a:lnTo>
                  <a:lnTo>
                    <a:pt x="1674512" y="1486"/>
                  </a:lnTo>
                  <a:lnTo>
                    <a:pt x="1730952" y="1043"/>
                  </a:lnTo>
                  <a:lnTo>
                    <a:pt x="1788645" y="699"/>
                  </a:lnTo>
                  <a:lnTo>
                    <a:pt x="1847607" y="440"/>
                  </a:lnTo>
                  <a:lnTo>
                    <a:pt x="1907850" y="254"/>
                  </a:lnTo>
                  <a:lnTo>
                    <a:pt x="1969389" y="130"/>
                  </a:lnTo>
                  <a:lnTo>
                    <a:pt x="2032237" y="55"/>
                  </a:lnTo>
                  <a:lnTo>
                    <a:pt x="2096409" y="16"/>
                  </a:lnTo>
                  <a:lnTo>
                    <a:pt x="2161917" y="2"/>
                  </a:lnTo>
                  <a:lnTo>
                    <a:pt x="2228776" y="0"/>
                  </a:lnTo>
                </a:path>
              </a:pathLst>
            </a:custGeom>
            <a:ln w="271012" cap="flat">
              <a:solidFill>
                <a:srgbClr val="F8766D">
                  <a:alpha val="100000"/>
                </a:srgbClr>
              </a:solidFill>
              <a:prstDash val="solid"/>
              <a:round/>
            </a:ln>
          </p:spPr>
          <p:txBody>
            <a:bodyPr/>
            <a:lstStyle/>
            <a:p>
              <a:endParaRPr/>
            </a:p>
          </p:txBody>
        </p:sp>
        <p:sp>
          <p:nvSpPr>
            <p:cNvPr id="9" name="pl9"/>
            <p:cNvSpPr/>
            <p:nvPr/>
          </p:nvSpPr>
          <p:spPr>
            <a:xfrm>
              <a:off x="5741507" y="2023413"/>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F8766D">
                  <a:alpha val="100000"/>
                </a:srgbClr>
              </a:solidFill>
              <a:prstDash val="solid"/>
              <a:round/>
            </a:ln>
          </p:spPr>
          <p:txBody>
            <a:bodyPr/>
            <a:lstStyle/>
            <a:p>
              <a:endParaRPr/>
            </a:p>
          </p:txBody>
        </p:sp>
        <p:sp>
          <p:nvSpPr>
            <p:cNvPr id="10" name="pl10"/>
            <p:cNvSpPr/>
            <p:nvPr/>
          </p:nvSpPr>
          <p:spPr>
            <a:xfrm>
              <a:off x="7970283" y="2023413"/>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F8766D">
                  <a:alpha val="100000"/>
                </a:srgbClr>
              </a:solidFill>
              <a:prstDash val="solid"/>
              <a:round/>
            </a:ln>
          </p:spPr>
          <p:txBody>
            <a:bodyPr/>
            <a:lstStyle/>
            <a:p>
              <a:endParaRPr/>
            </a:p>
          </p:txBody>
        </p:sp>
        <p:sp>
          <p:nvSpPr>
            <p:cNvPr id="11" name="pl11"/>
            <p:cNvSpPr/>
            <p:nvPr/>
          </p:nvSpPr>
          <p:spPr>
            <a:xfrm>
              <a:off x="5741507" y="4990234"/>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00BA38">
                  <a:alpha val="100000"/>
                </a:srgbClr>
              </a:solidFill>
              <a:prstDash val="solid"/>
              <a:round/>
            </a:ln>
          </p:spPr>
          <p:txBody>
            <a:bodyPr/>
            <a:lstStyle/>
            <a:p>
              <a:endParaRPr/>
            </a:p>
          </p:txBody>
        </p:sp>
        <p:sp>
          <p:nvSpPr>
            <p:cNvPr id="12" name="pl12"/>
            <p:cNvSpPr/>
            <p:nvPr/>
          </p:nvSpPr>
          <p:spPr>
            <a:xfrm>
              <a:off x="7970283" y="5979174"/>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00BA38">
                  <a:alpha val="100000"/>
                </a:srgbClr>
              </a:solidFill>
              <a:prstDash val="solid"/>
              <a:round/>
            </a:ln>
          </p:spPr>
          <p:txBody>
            <a:bodyPr/>
            <a:lstStyle/>
            <a:p>
              <a:endParaRPr/>
            </a:p>
          </p:txBody>
        </p:sp>
        <p:sp>
          <p:nvSpPr>
            <p:cNvPr id="13" name="pt13"/>
            <p:cNvSpPr/>
            <p:nvPr/>
          </p:nvSpPr>
          <p:spPr>
            <a:xfrm>
              <a:off x="872936"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 name="pt14"/>
            <p:cNvSpPr/>
            <p:nvPr/>
          </p:nvSpPr>
          <p:spPr>
            <a:xfrm>
              <a:off x="3101712"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 name="pt15"/>
            <p:cNvSpPr/>
            <p:nvPr/>
          </p:nvSpPr>
          <p:spPr>
            <a:xfrm>
              <a:off x="5330488" y="457921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 name="pt16"/>
            <p:cNvSpPr/>
            <p:nvPr/>
          </p:nvSpPr>
          <p:spPr>
            <a:xfrm>
              <a:off x="5330488"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 name="pt17"/>
            <p:cNvSpPr/>
            <p:nvPr/>
          </p:nvSpPr>
          <p:spPr>
            <a:xfrm>
              <a:off x="7559264"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 name="pt18"/>
            <p:cNvSpPr/>
            <p:nvPr/>
          </p:nvSpPr>
          <p:spPr>
            <a:xfrm>
              <a:off x="7559264"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 name="pt19"/>
            <p:cNvSpPr/>
            <p:nvPr/>
          </p:nvSpPr>
          <p:spPr>
            <a:xfrm>
              <a:off x="9788040" y="260133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 name="pt20"/>
            <p:cNvSpPr/>
            <p:nvPr/>
          </p:nvSpPr>
          <p:spPr>
            <a:xfrm>
              <a:off x="9788040"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1" name="pg21"/>
            <p:cNvSpPr/>
            <p:nvPr/>
          </p:nvSpPr>
          <p:spPr>
            <a:xfrm>
              <a:off x="841036" y="3905290"/>
              <a:ext cx="885836" cy="192006"/>
            </a:xfrm>
            <a:custGeom>
              <a:avLst/>
              <a:gdLst/>
              <a:ahLst/>
              <a:cxnLst/>
              <a:rect l="0" t="0" r="0" b="0"/>
              <a:pathLst>
                <a:path w="885836" h="192006">
                  <a:moveTo>
                    <a:pt x="27431" y="192006"/>
                  </a:moveTo>
                  <a:lnTo>
                    <a:pt x="858404" y="192006"/>
                  </a:lnTo>
                  <a:lnTo>
                    <a:pt x="857300" y="191983"/>
                  </a:lnTo>
                  <a:lnTo>
                    <a:pt x="861711" y="191806"/>
                  </a:lnTo>
                  <a:lnTo>
                    <a:pt x="866036" y="190923"/>
                  </a:lnTo>
                  <a:lnTo>
                    <a:pt x="870164" y="189357"/>
                  </a:lnTo>
                  <a:lnTo>
                    <a:pt x="873988" y="187150"/>
                  </a:lnTo>
                  <a:lnTo>
                    <a:pt x="877407" y="184358"/>
                  </a:lnTo>
                  <a:lnTo>
                    <a:pt x="880335" y="181053"/>
                  </a:lnTo>
                  <a:lnTo>
                    <a:pt x="882694" y="177322"/>
                  </a:lnTo>
                  <a:lnTo>
                    <a:pt x="884425" y="173260"/>
                  </a:lnTo>
                  <a:lnTo>
                    <a:pt x="885481" y="168974"/>
                  </a:lnTo>
                  <a:lnTo>
                    <a:pt x="885836" y="164574"/>
                  </a:lnTo>
                  <a:lnTo>
                    <a:pt x="885836" y="27431"/>
                  </a:lnTo>
                  <a:lnTo>
                    <a:pt x="885481" y="23031"/>
                  </a:lnTo>
                  <a:lnTo>
                    <a:pt x="884425" y="18745"/>
                  </a:lnTo>
                  <a:lnTo>
                    <a:pt x="882694" y="14683"/>
                  </a:lnTo>
                  <a:lnTo>
                    <a:pt x="880335" y="10952"/>
                  </a:lnTo>
                  <a:lnTo>
                    <a:pt x="877407" y="7647"/>
                  </a:lnTo>
                  <a:lnTo>
                    <a:pt x="873988" y="4855"/>
                  </a:lnTo>
                  <a:lnTo>
                    <a:pt x="870164" y="2648"/>
                  </a:lnTo>
                  <a:lnTo>
                    <a:pt x="866036" y="1083"/>
                  </a:lnTo>
                  <a:lnTo>
                    <a:pt x="861711" y="200"/>
                  </a:lnTo>
                  <a:lnTo>
                    <a:pt x="858404"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2" name="tx22"/>
            <p:cNvSpPr/>
            <p:nvPr/>
          </p:nvSpPr>
          <p:spPr>
            <a:xfrm>
              <a:off x="886756" y="3945465"/>
              <a:ext cx="794396" cy="10611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First Commit</a:t>
              </a:r>
            </a:p>
          </p:txBody>
        </p:sp>
        <p:sp>
          <p:nvSpPr>
            <p:cNvPr id="23" name="pg23"/>
            <p:cNvSpPr/>
            <p:nvPr/>
          </p:nvSpPr>
          <p:spPr>
            <a:xfrm>
              <a:off x="2940870" y="3905290"/>
              <a:ext cx="1143721" cy="192006"/>
            </a:xfrm>
            <a:custGeom>
              <a:avLst/>
              <a:gdLst/>
              <a:ahLst/>
              <a:cxnLst/>
              <a:rect l="0" t="0" r="0" b="0"/>
              <a:pathLst>
                <a:path w="1143721" h="192006">
                  <a:moveTo>
                    <a:pt x="27431" y="192006"/>
                  </a:moveTo>
                  <a:lnTo>
                    <a:pt x="1116289" y="192006"/>
                  </a:lnTo>
                  <a:lnTo>
                    <a:pt x="1115184" y="191983"/>
                  </a:lnTo>
                  <a:lnTo>
                    <a:pt x="1119596" y="191806"/>
                  </a:lnTo>
                  <a:lnTo>
                    <a:pt x="1123921" y="190923"/>
                  </a:lnTo>
                  <a:lnTo>
                    <a:pt x="1128049" y="189357"/>
                  </a:lnTo>
                  <a:lnTo>
                    <a:pt x="1131872" y="187150"/>
                  </a:lnTo>
                  <a:lnTo>
                    <a:pt x="1135292" y="184358"/>
                  </a:lnTo>
                  <a:lnTo>
                    <a:pt x="1138219" y="181053"/>
                  </a:lnTo>
                  <a:lnTo>
                    <a:pt x="1140579" y="177322"/>
                  </a:lnTo>
                  <a:lnTo>
                    <a:pt x="1142309" y="173260"/>
                  </a:lnTo>
                  <a:lnTo>
                    <a:pt x="1143366" y="168974"/>
                  </a:lnTo>
                  <a:lnTo>
                    <a:pt x="1143721" y="164574"/>
                  </a:lnTo>
                  <a:lnTo>
                    <a:pt x="1143721" y="27431"/>
                  </a:lnTo>
                  <a:lnTo>
                    <a:pt x="1143366" y="23031"/>
                  </a:lnTo>
                  <a:lnTo>
                    <a:pt x="1142309" y="18745"/>
                  </a:lnTo>
                  <a:lnTo>
                    <a:pt x="1140579" y="14683"/>
                  </a:lnTo>
                  <a:lnTo>
                    <a:pt x="1138219" y="10952"/>
                  </a:lnTo>
                  <a:lnTo>
                    <a:pt x="1135292" y="7647"/>
                  </a:lnTo>
                  <a:lnTo>
                    <a:pt x="1131872" y="4855"/>
                  </a:lnTo>
                  <a:lnTo>
                    <a:pt x="1128049" y="2648"/>
                  </a:lnTo>
                  <a:lnTo>
                    <a:pt x="1123921" y="1083"/>
                  </a:lnTo>
                  <a:lnTo>
                    <a:pt x="1119596" y="200"/>
                  </a:lnTo>
                  <a:lnTo>
                    <a:pt x="1116289"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4" name="tx24"/>
            <p:cNvSpPr/>
            <p:nvPr/>
          </p:nvSpPr>
          <p:spPr>
            <a:xfrm>
              <a:off x="2986590" y="3920615"/>
              <a:ext cx="1052281" cy="13096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added analysis 1</a:t>
              </a:r>
            </a:p>
          </p:txBody>
        </p:sp>
        <p:sp>
          <p:nvSpPr>
            <p:cNvPr id="25" name="pg25"/>
            <p:cNvSpPr/>
            <p:nvPr/>
          </p:nvSpPr>
          <p:spPr>
            <a:xfrm>
              <a:off x="4920285" y="4894231"/>
              <a:ext cx="1642444" cy="192006"/>
            </a:xfrm>
            <a:custGeom>
              <a:avLst/>
              <a:gdLst/>
              <a:ahLst/>
              <a:cxnLst/>
              <a:rect l="0" t="0" r="0" b="0"/>
              <a:pathLst>
                <a:path w="1642444" h="192006">
                  <a:moveTo>
                    <a:pt x="27432" y="192006"/>
                  </a:moveTo>
                  <a:lnTo>
                    <a:pt x="1615012" y="192006"/>
                  </a:lnTo>
                  <a:lnTo>
                    <a:pt x="1613907" y="191983"/>
                  </a:lnTo>
                  <a:lnTo>
                    <a:pt x="1618319" y="191806"/>
                  </a:lnTo>
                  <a:lnTo>
                    <a:pt x="1622644" y="190923"/>
                  </a:lnTo>
                  <a:lnTo>
                    <a:pt x="1626772" y="189357"/>
                  </a:lnTo>
                  <a:lnTo>
                    <a:pt x="1630595" y="187150"/>
                  </a:lnTo>
                  <a:lnTo>
                    <a:pt x="1634015" y="184358"/>
                  </a:lnTo>
                  <a:lnTo>
                    <a:pt x="1636942" y="181053"/>
                  </a:lnTo>
                  <a:lnTo>
                    <a:pt x="1639302" y="177322"/>
                  </a:lnTo>
                  <a:lnTo>
                    <a:pt x="1641032" y="173260"/>
                  </a:lnTo>
                  <a:lnTo>
                    <a:pt x="1642089" y="168974"/>
                  </a:lnTo>
                  <a:lnTo>
                    <a:pt x="1642444" y="164574"/>
                  </a:lnTo>
                  <a:lnTo>
                    <a:pt x="1642444" y="27431"/>
                  </a:lnTo>
                  <a:lnTo>
                    <a:pt x="1642089" y="23031"/>
                  </a:lnTo>
                  <a:lnTo>
                    <a:pt x="1641032" y="18745"/>
                  </a:lnTo>
                  <a:lnTo>
                    <a:pt x="1639302" y="14683"/>
                  </a:lnTo>
                  <a:lnTo>
                    <a:pt x="1636942" y="10952"/>
                  </a:lnTo>
                  <a:lnTo>
                    <a:pt x="1634015" y="7647"/>
                  </a:lnTo>
                  <a:lnTo>
                    <a:pt x="1630595" y="4855"/>
                  </a:lnTo>
                  <a:lnTo>
                    <a:pt x="1626772" y="2648"/>
                  </a:lnTo>
                  <a:lnTo>
                    <a:pt x="1622644" y="1083"/>
                  </a:lnTo>
                  <a:lnTo>
                    <a:pt x="1618319" y="200"/>
                  </a:lnTo>
                  <a:lnTo>
                    <a:pt x="1615012"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6" name="tx26"/>
            <p:cNvSpPr/>
            <p:nvPr/>
          </p:nvSpPr>
          <p:spPr>
            <a:xfrm>
              <a:off x="4966005" y="4908939"/>
              <a:ext cx="1551004" cy="131577"/>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Manage analysis outputs</a:t>
              </a:r>
            </a:p>
          </p:txBody>
        </p:sp>
        <p:sp>
          <p:nvSpPr>
            <p:cNvPr id="27" name="pg27"/>
            <p:cNvSpPr/>
            <p:nvPr/>
          </p:nvSpPr>
          <p:spPr>
            <a:xfrm>
              <a:off x="5204731" y="1927410"/>
              <a:ext cx="1073551" cy="192006"/>
            </a:xfrm>
            <a:custGeom>
              <a:avLst/>
              <a:gdLst/>
              <a:ahLst/>
              <a:cxnLst/>
              <a:rect l="0" t="0" r="0" b="0"/>
              <a:pathLst>
                <a:path w="1073551" h="192006">
                  <a:moveTo>
                    <a:pt x="27432" y="192006"/>
                  </a:moveTo>
                  <a:lnTo>
                    <a:pt x="1046119" y="192006"/>
                  </a:lnTo>
                  <a:lnTo>
                    <a:pt x="1045014" y="191983"/>
                  </a:lnTo>
                  <a:lnTo>
                    <a:pt x="1049425" y="191806"/>
                  </a:lnTo>
                  <a:lnTo>
                    <a:pt x="1053751" y="190923"/>
                  </a:lnTo>
                  <a:lnTo>
                    <a:pt x="1057879" y="189357"/>
                  </a:lnTo>
                  <a:lnTo>
                    <a:pt x="1061702" y="187150"/>
                  </a:lnTo>
                  <a:lnTo>
                    <a:pt x="1065122" y="184358"/>
                  </a:lnTo>
                  <a:lnTo>
                    <a:pt x="1068049" y="181053"/>
                  </a:lnTo>
                  <a:lnTo>
                    <a:pt x="1070409" y="177322"/>
                  </a:lnTo>
                  <a:lnTo>
                    <a:pt x="1072139" y="173260"/>
                  </a:lnTo>
                  <a:lnTo>
                    <a:pt x="1073195" y="168974"/>
                  </a:lnTo>
                  <a:lnTo>
                    <a:pt x="1073551" y="164574"/>
                  </a:lnTo>
                  <a:lnTo>
                    <a:pt x="1073551" y="27431"/>
                  </a:lnTo>
                  <a:lnTo>
                    <a:pt x="1073195" y="23031"/>
                  </a:lnTo>
                  <a:lnTo>
                    <a:pt x="1072139" y="18745"/>
                  </a:lnTo>
                  <a:lnTo>
                    <a:pt x="1070409" y="14683"/>
                  </a:lnTo>
                  <a:lnTo>
                    <a:pt x="1068049" y="10952"/>
                  </a:lnTo>
                  <a:lnTo>
                    <a:pt x="1065122" y="7647"/>
                  </a:lnTo>
                  <a:lnTo>
                    <a:pt x="1061702" y="4855"/>
                  </a:lnTo>
                  <a:lnTo>
                    <a:pt x="1057879" y="2648"/>
                  </a:lnTo>
                  <a:lnTo>
                    <a:pt x="1053751" y="1083"/>
                  </a:lnTo>
                  <a:lnTo>
                    <a:pt x="1049425" y="200"/>
                  </a:lnTo>
                  <a:lnTo>
                    <a:pt x="1046119"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8" name="tx28"/>
            <p:cNvSpPr/>
            <p:nvPr/>
          </p:nvSpPr>
          <p:spPr>
            <a:xfrm>
              <a:off x="5250451" y="1940680"/>
              <a:ext cx="982111" cy="133015"/>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plotting function</a:t>
              </a:r>
            </a:p>
          </p:txBody>
        </p:sp>
        <p:sp>
          <p:nvSpPr>
            <p:cNvPr id="29" name="pg29"/>
            <p:cNvSpPr/>
            <p:nvPr/>
          </p:nvSpPr>
          <p:spPr>
            <a:xfrm>
              <a:off x="7145227" y="1927410"/>
              <a:ext cx="1650111" cy="192006"/>
            </a:xfrm>
            <a:custGeom>
              <a:avLst/>
              <a:gdLst/>
              <a:ahLst/>
              <a:cxnLst/>
              <a:rect l="0" t="0" r="0" b="0"/>
              <a:pathLst>
                <a:path w="1650111" h="192006">
                  <a:moveTo>
                    <a:pt x="27432" y="192006"/>
                  </a:moveTo>
                  <a:lnTo>
                    <a:pt x="1622679" y="192006"/>
                  </a:lnTo>
                  <a:lnTo>
                    <a:pt x="1621575" y="191983"/>
                  </a:lnTo>
                  <a:lnTo>
                    <a:pt x="1625986" y="191806"/>
                  </a:lnTo>
                  <a:lnTo>
                    <a:pt x="1630311" y="190923"/>
                  </a:lnTo>
                  <a:lnTo>
                    <a:pt x="1634439" y="189357"/>
                  </a:lnTo>
                  <a:lnTo>
                    <a:pt x="1638263" y="187150"/>
                  </a:lnTo>
                  <a:lnTo>
                    <a:pt x="1641682" y="184358"/>
                  </a:lnTo>
                  <a:lnTo>
                    <a:pt x="1644610" y="181053"/>
                  </a:lnTo>
                  <a:lnTo>
                    <a:pt x="1646969" y="177322"/>
                  </a:lnTo>
                  <a:lnTo>
                    <a:pt x="1648700" y="173260"/>
                  </a:lnTo>
                  <a:lnTo>
                    <a:pt x="1649756" y="168974"/>
                  </a:lnTo>
                  <a:lnTo>
                    <a:pt x="1650111" y="164574"/>
                  </a:lnTo>
                  <a:lnTo>
                    <a:pt x="1650111" y="27431"/>
                  </a:lnTo>
                  <a:lnTo>
                    <a:pt x="1649756" y="23031"/>
                  </a:lnTo>
                  <a:lnTo>
                    <a:pt x="1648700" y="18745"/>
                  </a:lnTo>
                  <a:lnTo>
                    <a:pt x="1646969" y="14683"/>
                  </a:lnTo>
                  <a:lnTo>
                    <a:pt x="1644610" y="10952"/>
                  </a:lnTo>
                  <a:lnTo>
                    <a:pt x="1641682" y="7647"/>
                  </a:lnTo>
                  <a:lnTo>
                    <a:pt x="1638263" y="4855"/>
                  </a:lnTo>
                  <a:lnTo>
                    <a:pt x="1634439" y="2648"/>
                  </a:lnTo>
                  <a:lnTo>
                    <a:pt x="1630311" y="1083"/>
                  </a:lnTo>
                  <a:lnTo>
                    <a:pt x="1625986" y="200"/>
                  </a:lnTo>
                  <a:lnTo>
                    <a:pt x="1622679"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0" name="tx30"/>
            <p:cNvSpPr/>
            <p:nvPr/>
          </p:nvSpPr>
          <p:spPr>
            <a:xfrm>
              <a:off x="7190947" y="1941775"/>
              <a:ext cx="1558671" cy="13192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adding error visualization</a:t>
              </a:r>
            </a:p>
          </p:txBody>
        </p:sp>
        <p:sp>
          <p:nvSpPr>
            <p:cNvPr id="31" name="pg31"/>
            <p:cNvSpPr/>
            <p:nvPr/>
          </p:nvSpPr>
          <p:spPr>
            <a:xfrm>
              <a:off x="7285465" y="5883171"/>
              <a:ext cx="1369635" cy="192006"/>
            </a:xfrm>
            <a:custGeom>
              <a:avLst/>
              <a:gdLst/>
              <a:ahLst/>
              <a:cxnLst/>
              <a:rect l="0" t="0" r="0" b="0"/>
              <a:pathLst>
                <a:path w="1369635" h="192006">
                  <a:moveTo>
                    <a:pt x="27431" y="192006"/>
                  </a:moveTo>
                  <a:lnTo>
                    <a:pt x="1342203" y="192006"/>
                  </a:lnTo>
                  <a:lnTo>
                    <a:pt x="1341099" y="191983"/>
                  </a:lnTo>
                  <a:lnTo>
                    <a:pt x="1345510" y="191806"/>
                  </a:lnTo>
                  <a:lnTo>
                    <a:pt x="1349835" y="190923"/>
                  </a:lnTo>
                  <a:lnTo>
                    <a:pt x="1353963" y="189357"/>
                  </a:lnTo>
                  <a:lnTo>
                    <a:pt x="1357787" y="187150"/>
                  </a:lnTo>
                  <a:lnTo>
                    <a:pt x="1361206" y="184358"/>
                  </a:lnTo>
                  <a:lnTo>
                    <a:pt x="1364134" y="181053"/>
                  </a:lnTo>
                  <a:lnTo>
                    <a:pt x="1366493" y="177322"/>
                  </a:lnTo>
                  <a:lnTo>
                    <a:pt x="1368224" y="173260"/>
                  </a:lnTo>
                  <a:lnTo>
                    <a:pt x="1369280" y="168974"/>
                  </a:lnTo>
                  <a:lnTo>
                    <a:pt x="1369635" y="164574"/>
                  </a:lnTo>
                  <a:lnTo>
                    <a:pt x="1369635" y="27432"/>
                  </a:lnTo>
                  <a:lnTo>
                    <a:pt x="1369280" y="23031"/>
                  </a:lnTo>
                  <a:lnTo>
                    <a:pt x="1368224" y="18745"/>
                  </a:lnTo>
                  <a:lnTo>
                    <a:pt x="1366493" y="14683"/>
                  </a:lnTo>
                  <a:lnTo>
                    <a:pt x="1364134" y="10952"/>
                  </a:lnTo>
                  <a:lnTo>
                    <a:pt x="1361206" y="7647"/>
                  </a:lnTo>
                  <a:lnTo>
                    <a:pt x="1357787" y="4855"/>
                  </a:lnTo>
                  <a:lnTo>
                    <a:pt x="1353963" y="2648"/>
                  </a:lnTo>
                  <a:lnTo>
                    <a:pt x="1349835" y="1083"/>
                  </a:lnTo>
                  <a:lnTo>
                    <a:pt x="1345510" y="200"/>
                  </a:lnTo>
                  <a:lnTo>
                    <a:pt x="1342203"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2" name="tx32"/>
            <p:cNvSpPr/>
            <p:nvPr/>
          </p:nvSpPr>
          <p:spPr>
            <a:xfrm>
              <a:off x="7331185" y="5897400"/>
              <a:ext cx="1278195" cy="132057"/>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fixed typo in file path</a:t>
              </a:r>
            </a:p>
          </p:txBody>
        </p:sp>
        <p:sp>
          <p:nvSpPr>
            <p:cNvPr id="33" name="pg33"/>
            <p:cNvSpPr/>
            <p:nvPr/>
          </p:nvSpPr>
          <p:spPr>
            <a:xfrm>
              <a:off x="9444105" y="2916350"/>
              <a:ext cx="1200709" cy="192006"/>
            </a:xfrm>
            <a:custGeom>
              <a:avLst/>
              <a:gdLst/>
              <a:ahLst/>
              <a:cxnLst/>
              <a:rect l="0" t="0" r="0" b="0"/>
              <a:pathLst>
                <a:path w="1200709" h="192006">
                  <a:moveTo>
                    <a:pt x="27431" y="192006"/>
                  </a:moveTo>
                  <a:lnTo>
                    <a:pt x="1200709" y="192006"/>
                  </a:lnTo>
                  <a:lnTo>
                    <a:pt x="1200709"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4" name="tx34"/>
            <p:cNvSpPr/>
            <p:nvPr/>
          </p:nvSpPr>
          <p:spPr>
            <a:xfrm>
              <a:off x="9489825" y="2929620"/>
              <a:ext cx="1418468" cy="133015"/>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Merge plotting function</a:t>
              </a:r>
            </a:p>
          </p:txBody>
        </p:sp>
        <p:sp>
          <p:nvSpPr>
            <p:cNvPr id="35" name="pg35"/>
            <p:cNvSpPr/>
            <p:nvPr/>
          </p:nvSpPr>
          <p:spPr>
            <a:xfrm>
              <a:off x="9541453" y="5883171"/>
              <a:ext cx="1103360" cy="192006"/>
            </a:xfrm>
            <a:custGeom>
              <a:avLst/>
              <a:gdLst/>
              <a:ahLst/>
              <a:cxnLst/>
              <a:rect l="0" t="0" r="0" b="0"/>
              <a:pathLst>
                <a:path w="1103360" h="192006">
                  <a:moveTo>
                    <a:pt x="27431" y="192006"/>
                  </a:moveTo>
                  <a:lnTo>
                    <a:pt x="1103360" y="192006"/>
                  </a:lnTo>
                  <a:lnTo>
                    <a:pt x="1103360"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6" name="tx36"/>
            <p:cNvSpPr/>
            <p:nvPr/>
          </p:nvSpPr>
          <p:spPr>
            <a:xfrm>
              <a:off x="9587173" y="5897537"/>
              <a:ext cx="1223771" cy="131920"/>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using here package</a:t>
              </a:r>
            </a:p>
          </p:txBody>
        </p:sp>
        <p:sp>
          <p:nvSpPr>
            <p:cNvPr id="37" name="tx37"/>
            <p:cNvSpPr/>
            <p:nvPr/>
          </p:nvSpPr>
          <p:spPr>
            <a:xfrm>
              <a:off x="10716814" y="3584416"/>
              <a:ext cx="427149" cy="10300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branch</a:t>
              </a:r>
            </a:p>
          </p:txBody>
        </p:sp>
        <p:sp>
          <p:nvSpPr>
            <p:cNvPr id="38" name="pl38"/>
            <p:cNvSpPr/>
            <p:nvPr/>
          </p:nvSpPr>
          <p:spPr>
            <a:xfrm>
              <a:off x="10738760" y="3882185"/>
              <a:ext cx="175564" cy="0"/>
            </a:xfrm>
            <a:custGeom>
              <a:avLst/>
              <a:gdLst/>
              <a:ahLst/>
              <a:cxnLst/>
              <a:rect l="0" t="0" r="0" b="0"/>
              <a:pathLst>
                <a:path w="175564">
                  <a:moveTo>
                    <a:pt x="0" y="0"/>
                  </a:moveTo>
                  <a:lnTo>
                    <a:pt x="175564" y="0"/>
                  </a:lnTo>
                </a:path>
              </a:pathLst>
            </a:custGeom>
            <a:ln w="271012" cap="flat">
              <a:solidFill>
                <a:srgbClr val="F8766D">
                  <a:alpha val="100000"/>
                </a:srgbClr>
              </a:solidFill>
              <a:prstDash val="solid"/>
              <a:round/>
            </a:ln>
          </p:spPr>
          <p:txBody>
            <a:bodyPr/>
            <a:lstStyle/>
            <a:p>
              <a:endParaRPr/>
            </a:p>
          </p:txBody>
        </p:sp>
        <p:sp>
          <p:nvSpPr>
            <p:cNvPr id="39" name="pl39"/>
            <p:cNvSpPr/>
            <p:nvPr/>
          </p:nvSpPr>
          <p:spPr>
            <a:xfrm>
              <a:off x="10738760" y="4101641"/>
              <a:ext cx="175564" cy="0"/>
            </a:xfrm>
            <a:custGeom>
              <a:avLst/>
              <a:gdLst/>
              <a:ahLst/>
              <a:cxnLst/>
              <a:rect l="0" t="0" r="0" b="0"/>
              <a:pathLst>
                <a:path w="175564">
                  <a:moveTo>
                    <a:pt x="0" y="0"/>
                  </a:moveTo>
                  <a:lnTo>
                    <a:pt x="175564" y="0"/>
                  </a:lnTo>
                </a:path>
              </a:pathLst>
            </a:custGeom>
            <a:ln w="271012" cap="flat">
              <a:solidFill>
                <a:srgbClr val="00BA38">
                  <a:alpha val="100000"/>
                </a:srgbClr>
              </a:solidFill>
              <a:prstDash val="solid"/>
              <a:round/>
            </a:ln>
          </p:spPr>
          <p:txBody>
            <a:bodyPr/>
            <a:lstStyle/>
            <a:p>
              <a:endParaRPr/>
            </a:p>
          </p:txBody>
        </p:sp>
        <p:sp>
          <p:nvSpPr>
            <p:cNvPr id="40" name="pl40"/>
            <p:cNvSpPr/>
            <p:nvPr/>
          </p:nvSpPr>
          <p:spPr>
            <a:xfrm>
              <a:off x="10738760" y="4321097"/>
              <a:ext cx="175564" cy="0"/>
            </a:xfrm>
            <a:custGeom>
              <a:avLst/>
              <a:gdLst/>
              <a:ahLst/>
              <a:cxnLst/>
              <a:rect l="0" t="0" r="0" b="0"/>
              <a:pathLst>
                <a:path w="175564">
                  <a:moveTo>
                    <a:pt x="0" y="0"/>
                  </a:moveTo>
                  <a:lnTo>
                    <a:pt x="175564" y="0"/>
                  </a:lnTo>
                </a:path>
              </a:pathLst>
            </a:custGeom>
            <a:ln w="271012" cap="flat">
              <a:solidFill>
                <a:srgbClr val="619CFF">
                  <a:alpha val="100000"/>
                </a:srgbClr>
              </a:solidFill>
              <a:prstDash val="solid"/>
              <a:round/>
            </a:ln>
          </p:spPr>
          <p:txBody>
            <a:bodyPr/>
            <a:lstStyle/>
            <a:p>
              <a:endParaRPr/>
            </a:p>
          </p:txBody>
        </p:sp>
        <p:sp>
          <p:nvSpPr>
            <p:cNvPr id="41" name="tx41"/>
            <p:cNvSpPr/>
            <p:nvPr/>
          </p:nvSpPr>
          <p:spPr>
            <a:xfrm>
              <a:off x="11005859" y="3838883"/>
              <a:ext cx="347940" cy="83383"/>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feature</a:t>
              </a:r>
            </a:p>
          </p:txBody>
        </p:sp>
        <p:sp>
          <p:nvSpPr>
            <p:cNvPr id="42" name="tx42"/>
            <p:cNvSpPr/>
            <p:nvPr/>
          </p:nvSpPr>
          <p:spPr>
            <a:xfrm>
              <a:off x="11005859" y="4060413"/>
              <a:ext cx="111760"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fix</a:t>
              </a:r>
            </a:p>
          </p:txBody>
        </p:sp>
        <p:sp>
          <p:nvSpPr>
            <p:cNvPr id="43" name="tx43"/>
            <p:cNvSpPr/>
            <p:nvPr/>
          </p:nvSpPr>
          <p:spPr>
            <a:xfrm>
              <a:off x="11005859" y="4279050"/>
              <a:ext cx="242237" cy="8212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main</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What is a commit?</a:t>
            </a:r>
          </a:p>
        </p:txBody>
      </p:sp>
      <p:sp>
        <p:nvSpPr>
          <p:cNvPr id="3" name="Content Placeholder 2"/>
          <p:cNvSpPr>
            <a:spLocks noGrp="1"/>
          </p:cNvSpPr>
          <p:nvPr>
            <p:ph idx="1"/>
          </p:nvPr>
        </p:nvSpPr>
        <p:spPr/>
        <p:txBody>
          <a:bodyPr/>
          <a:lstStyle/>
          <a:p>
            <a:pPr lvl="0" indent="0">
              <a:buNone/>
            </a:pPr>
            <a:r>
              <a:rPr>
                <a:latin typeface="Courier"/>
              </a:rPr>
              <a:t>## Using `sugiyama` as default layout</a:t>
            </a:r>
          </a:p>
        </p:txBody>
      </p:sp>
      <p:grpSp>
        <p:nvGrpSpPr>
          <p:cNvPr id="44" name="grp3"/>
          <p:cNvGrpSpPr/>
          <p:nvPr/>
        </p:nvGrpSpPr>
        <p:grpSpPr>
          <a:xfrm>
            <a:off x="838200" y="1825625"/>
            <a:ext cx="10515600" cy="4351338"/>
            <a:chOff x="838200" y="1825625"/>
            <a:chExt cx="10515600" cy="4351338"/>
          </a:xfrm>
        </p:grpSpPr>
        <p:sp>
          <p:nvSpPr>
            <p:cNvPr id="4" name="rc4"/>
            <p:cNvSpPr/>
            <p:nvPr/>
          </p:nvSpPr>
          <p:spPr>
            <a:xfrm>
              <a:off x="838200" y="1825625"/>
              <a:ext cx="10515600" cy="4351338"/>
            </a:xfrm>
            <a:prstGeom prst="rect">
              <a:avLst/>
            </a:prstGeom>
            <a:solidFill>
              <a:srgbClr val="FFFFFF">
                <a:alpha val="100000"/>
              </a:srgbClr>
            </a:solidFill>
            <a:ln w="9525" cap="rnd">
              <a:solidFill>
                <a:srgbClr val="FFFFFF">
                  <a:alpha val="100000"/>
                </a:srgbClr>
              </a:solidFill>
              <a:prstDash val="solid"/>
              <a:round/>
            </a:ln>
          </p:spPr>
          <p:txBody>
            <a:bodyPr/>
            <a:lstStyle/>
            <a:p>
              <a:endParaRPr/>
            </a:p>
          </p:txBody>
        </p:sp>
        <p:sp>
          <p:nvSpPr>
            <p:cNvPr id="5" name="pl5"/>
            <p:cNvSpPr/>
            <p:nvPr/>
          </p:nvSpPr>
          <p:spPr>
            <a:xfrm>
              <a:off x="1283955" y="4001294"/>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619CFF">
                  <a:alpha val="100000"/>
                </a:srgbClr>
              </a:solidFill>
              <a:prstDash val="solid"/>
              <a:round/>
            </a:ln>
          </p:spPr>
          <p:txBody>
            <a:bodyPr/>
            <a:lstStyle/>
            <a:p>
              <a:endParaRPr/>
            </a:p>
          </p:txBody>
        </p:sp>
        <p:sp>
          <p:nvSpPr>
            <p:cNvPr id="6" name="pl6"/>
            <p:cNvSpPr/>
            <p:nvPr/>
          </p:nvSpPr>
          <p:spPr>
            <a:xfrm>
              <a:off x="3512731" y="4001294"/>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619CFF">
                  <a:alpha val="100000"/>
                </a:srgbClr>
              </a:solidFill>
              <a:prstDash val="solid"/>
              <a:round/>
            </a:ln>
          </p:spPr>
          <p:txBody>
            <a:bodyPr/>
            <a:lstStyle/>
            <a:p>
              <a:endParaRPr/>
            </a:p>
          </p:txBody>
        </p:sp>
        <p:sp>
          <p:nvSpPr>
            <p:cNvPr id="7" name="pl7"/>
            <p:cNvSpPr/>
            <p:nvPr/>
          </p:nvSpPr>
          <p:spPr>
            <a:xfrm>
              <a:off x="5741507" y="3012353"/>
              <a:ext cx="4457552" cy="1977880"/>
            </a:xfrm>
            <a:custGeom>
              <a:avLst/>
              <a:gdLst/>
              <a:ahLst/>
              <a:cxnLst/>
              <a:rect l="0" t="0" r="0" b="0"/>
              <a:pathLst>
                <a:path w="4457552" h="1977880">
                  <a:moveTo>
                    <a:pt x="0" y="1977880"/>
                  </a:moveTo>
                  <a:lnTo>
                    <a:pt x="4" y="1918548"/>
                  </a:lnTo>
                  <a:lnTo>
                    <a:pt x="36" y="1860414"/>
                  </a:lnTo>
                  <a:lnTo>
                    <a:pt x="124" y="1803467"/>
                  </a:lnTo>
                  <a:lnTo>
                    <a:pt x="294" y="1747693"/>
                  </a:lnTo>
                  <a:lnTo>
                    <a:pt x="574" y="1693082"/>
                  </a:lnTo>
                  <a:lnTo>
                    <a:pt x="992" y="1639620"/>
                  </a:lnTo>
                  <a:lnTo>
                    <a:pt x="1575" y="1587296"/>
                  </a:lnTo>
                  <a:lnTo>
                    <a:pt x="2352" y="1536097"/>
                  </a:lnTo>
                  <a:lnTo>
                    <a:pt x="3349" y="1486011"/>
                  </a:lnTo>
                  <a:lnTo>
                    <a:pt x="4593" y="1437025"/>
                  </a:lnTo>
                  <a:lnTo>
                    <a:pt x="6114" y="1389128"/>
                  </a:lnTo>
                  <a:lnTo>
                    <a:pt x="7938" y="1342308"/>
                  </a:lnTo>
                  <a:lnTo>
                    <a:pt x="10093" y="1296551"/>
                  </a:lnTo>
                  <a:lnTo>
                    <a:pt x="12605" y="1251847"/>
                  </a:lnTo>
                  <a:lnTo>
                    <a:pt x="15504" y="1208182"/>
                  </a:lnTo>
                  <a:lnTo>
                    <a:pt x="18817" y="1165544"/>
                  </a:lnTo>
                  <a:lnTo>
                    <a:pt x="22570" y="1123921"/>
                  </a:lnTo>
                  <a:lnTo>
                    <a:pt x="26792" y="1083302"/>
                  </a:lnTo>
                  <a:lnTo>
                    <a:pt x="31510" y="1043673"/>
                  </a:lnTo>
                  <a:lnTo>
                    <a:pt x="36751" y="1005022"/>
                  </a:lnTo>
                  <a:lnTo>
                    <a:pt x="42545" y="967338"/>
                  </a:lnTo>
                  <a:lnTo>
                    <a:pt x="48916" y="930607"/>
                  </a:lnTo>
                  <a:lnTo>
                    <a:pt x="55895" y="894819"/>
                  </a:lnTo>
                  <a:lnTo>
                    <a:pt x="63507" y="859960"/>
                  </a:lnTo>
                  <a:lnTo>
                    <a:pt x="71781" y="826018"/>
                  </a:lnTo>
                  <a:lnTo>
                    <a:pt x="80744" y="792981"/>
                  </a:lnTo>
                  <a:lnTo>
                    <a:pt x="90423" y="760837"/>
                  </a:lnTo>
                  <a:lnTo>
                    <a:pt x="100847" y="729574"/>
                  </a:lnTo>
                  <a:lnTo>
                    <a:pt x="112043" y="699179"/>
                  </a:lnTo>
                  <a:lnTo>
                    <a:pt x="124037" y="669640"/>
                  </a:lnTo>
                  <a:lnTo>
                    <a:pt x="136859" y="640945"/>
                  </a:lnTo>
                  <a:lnTo>
                    <a:pt x="150536" y="613082"/>
                  </a:lnTo>
                  <a:lnTo>
                    <a:pt x="165094" y="586038"/>
                  </a:lnTo>
                  <a:lnTo>
                    <a:pt x="180562" y="559802"/>
                  </a:lnTo>
                  <a:lnTo>
                    <a:pt x="196967" y="534360"/>
                  </a:lnTo>
                  <a:lnTo>
                    <a:pt x="214337" y="509701"/>
                  </a:lnTo>
                  <a:lnTo>
                    <a:pt x="232699" y="485813"/>
                  </a:lnTo>
                  <a:lnTo>
                    <a:pt x="252081" y="462683"/>
                  </a:lnTo>
                  <a:lnTo>
                    <a:pt x="272511" y="440299"/>
                  </a:lnTo>
                  <a:lnTo>
                    <a:pt x="294015" y="418649"/>
                  </a:lnTo>
                  <a:lnTo>
                    <a:pt x="316622" y="397721"/>
                  </a:lnTo>
                  <a:lnTo>
                    <a:pt x="340360" y="377501"/>
                  </a:lnTo>
                  <a:lnTo>
                    <a:pt x="365255" y="357979"/>
                  </a:lnTo>
                  <a:lnTo>
                    <a:pt x="391335" y="339142"/>
                  </a:lnTo>
                  <a:lnTo>
                    <a:pt x="418628" y="320978"/>
                  </a:lnTo>
                  <a:lnTo>
                    <a:pt x="447161" y="303474"/>
                  </a:lnTo>
                  <a:lnTo>
                    <a:pt x="476962" y="286618"/>
                  </a:lnTo>
                  <a:lnTo>
                    <a:pt x="508059" y="270399"/>
                  </a:lnTo>
                  <a:lnTo>
                    <a:pt x="540479" y="254803"/>
                  </a:lnTo>
                  <a:lnTo>
                    <a:pt x="574249" y="239818"/>
                  </a:lnTo>
                  <a:lnTo>
                    <a:pt x="609398" y="225433"/>
                  </a:lnTo>
                  <a:lnTo>
                    <a:pt x="645952" y="211635"/>
                  </a:lnTo>
                  <a:lnTo>
                    <a:pt x="683940" y="198412"/>
                  </a:lnTo>
                  <a:lnTo>
                    <a:pt x="723389" y="185751"/>
                  </a:lnTo>
                  <a:lnTo>
                    <a:pt x="764326" y="173641"/>
                  </a:lnTo>
                  <a:lnTo>
                    <a:pt x="806779" y="162068"/>
                  </a:lnTo>
                  <a:lnTo>
                    <a:pt x="850776" y="151022"/>
                  </a:lnTo>
                  <a:lnTo>
                    <a:pt x="896344" y="140490"/>
                  </a:lnTo>
                  <a:lnTo>
                    <a:pt x="943510" y="130459"/>
                  </a:lnTo>
                  <a:lnTo>
                    <a:pt x="992303" y="120917"/>
                  </a:lnTo>
                  <a:lnTo>
                    <a:pt x="1042750" y="111852"/>
                  </a:lnTo>
                  <a:lnTo>
                    <a:pt x="1094878" y="103252"/>
                  </a:lnTo>
                  <a:lnTo>
                    <a:pt x="1148715" y="95104"/>
                  </a:lnTo>
                  <a:lnTo>
                    <a:pt x="1204289" y="87397"/>
                  </a:lnTo>
                  <a:lnTo>
                    <a:pt x="1261626" y="80118"/>
                  </a:lnTo>
                  <a:lnTo>
                    <a:pt x="1320756" y="73254"/>
                  </a:lnTo>
                  <a:lnTo>
                    <a:pt x="1381704" y="66795"/>
                  </a:lnTo>
                  <a:lnTo>
                    <a:pt x="1444500" y="60726"/>
                  </a:lnTo>
                  <a:lnTo>
                    <a:pt x="1509169" y="55037"/>
                  </a:lnTo>
                  <a:lnTo>
                    <a:pt x="1575741" y="49715"/>
                  </a:lnTo>
                  <a:lnTo>
                    <a:pt x="1644242" y="44747"/>
                  </a:lnTo>
                  <a:lnTo>
                    <a:pt x="1714700" y="40122"/>
                  </a:lnTo>
                  <a:lnTo>
                    <a:pt x="1787143" y="35827"/>
                  </a:lnTo>
                  <a:lnTo>
                    <a:pt x="1861598" y="31850"/>
                  </a:lnTo>
                  <a:lnTo>
                    <a:pt x="1938093" y="28179"/>
                  </a:lnTo>
                  <a:lnTo>
                    <a:pt x="2016655" y="24801"/>
                  </a:lnTo>
                  <a:lnTo>
                    <a:pt x="2097311" y="21705"/>
                  </a:lnTo>
                  <a:lnTo>
                    <a:pt x="2180091" y="18877"/>
                  </a:lnTo>
                  <a:lnTo>
                    <a:pt x="2265020" y="16307"/>
                  </a:lnTo>
                  <a:lnTo>
                    <a:pt x="2352127" y="13981"/>
                  </a:lnTo>
                  <a:lnTo>
                    <a:pt x="2441439" y="11888"/>
                  </a:lnTo>
                  <a:lnTo>
                    <a:pt x="2532983" y="10014"/>
                  </a:lnTo>
                  <a:lnTo>
                    <a:pt x="2626788" y="8349"/>
                  </a:lnTo>
                  <a:lnTo>
                    <a:pt x="2722881" y="6879"/>
                  </a:lnTo>
                  <a:lnTo>
                    <a:pt x="2821289" y="5593"/>
                  </a:lnTo>
                  <a:lnTo>
                    <a:pt x="2922040" y="4478"/>
                  </a:lnTo>
                  <a:lnTo>
                    <a:pt x="3025161" y="3522"/>
                  </a:lnTo>
                  <a:lnTo>
                    <a:pt x="3130681" y="2713"/>
                  </a:lnTo>
                  <a:lnTo>
                    <a:pt x="3238626" y="2038"/>
                  </a:lnTo>
                  <a:lnTo>
                    <a:pt x="3349024" y="1486"/>
                  </a:lnTo>
                  <a:lnTo>
                    <a:pt x="3461904" y="1043"/>
                  </a:lnTo>
                  <a:lnTo>
                    <a:pt x="3577291" y="699"/>
                  </a:lnTo>
                  <a:lnTo>
                    <a:pt x="3695214" y="440"/>
                  </a:lnTo>
                  <a:lnTo>
                    <a:pt x="3815701" y="254"/>
                  </a:lnTo>
                  <a:lnTo>
                    <a:pt x="3938779" y="130"/>
                  </a:lnTo>
                  <a:lnTo>
                    <a:pt x="4064475" y="55"/>
                  </a:lnTo>
                  <a:lnTo>
                    <a:pt x="4192818" y="16"/>
                  </a:lnTo>
                  <a:lnTo>
                    <a:pt x="4323834" y="2"/>
                  </a:lnTo>
                  <a:lnTo>
                    <a:pt x="4457552" y="0"/>
                  </a:lnTo>
                </a:path>
              </a:pathLst>
            </a:custGeom>
            <a:ln w="271012" cap="flat">
              <a:solidFill>
                <a:srgbClr val="619CFF">
                  <a:alpha val="100000"/>
                </a:srgbClr>
              </a:solidFill>
              <a:prstDash val="solid"/>
              <a:round/>
            </a:ln>
          </p:spPr>
          <p:txBody>
            <a:bodyPr/>
            <a:lstStyle/>
            <a:p>
              <a:endParaRPr/>
            </a:p>
          </p:txBody>
        </p:sp>
        <p:sp>
          <p:nvSpPr>
            <p:cNvPr id="8" name="pl8"/>
            <p:cNvSpPr/>
            <p:nvPr/>
          </p:nvSpPr>
          <p:spPr>
            <a:xfrm>
              <a:off x="3512731" y="2023413"/>
              <a:ext cx="2228776" cy="1977880"/>
            </a:xfrm>
            <a:custGeom>
              <a:avLst/>
              <a:gdLst/>
              <a:ahLst/>
              <a:cxnLst/>
              <a:rect l="0" t="0" r="0" b="0"/>
              <a:pathLst>
                <a:path w="2228776" h="1977880">
                  <a:moveTo>
                    <a:pt x="0" y="1977880"/>
                  </a:moveTo>
                  <a:lnTo>
                    <a:pt x="2" y="1918548"/>
                  </a:lnTo>
                  <a:lnTo>
                    <a:pt x="18" y="1860414"/>
                  </a:lnTo>
                  <a:lnTo>
                    <a:pt x="62" y="1803467"/>
                  </a:lnTo>
                  <a:lnTo>
                    <a:pt x="147" y="1747693"/>
                  </a:lnTo>
                  <a:lnTo>
                    <a:pt x="287" y="1693082"/>
                  </a:lnTo>
                  <a:lnTo>
                    <a:pt x="496" y="1639620"/>
                  </a:lnTo>
                  <a:lnTo>
                    <a:pt x="787" y="1587296"/>
                  </a:lnTo>
                  <a:lnTo>
                    <a:pt x="1176" y="1536097"/>
                  </a:lnTo>
                  <a:lnTo>
                    <a:pt x="1674" y="1486011"/>
                  </a:lnTo>
                  <a:lnTo>
                    <a:pt x="2296" y="1437025"/>
                  </a:lnTo>
                  <a:lnTo>
                    <a:pt x="3057" y="1389128"/>
                  </a:lnTo>
                  <a:lnTo>
                    <a:pt x="3969" y="1342308"/>
                  </a:lnTo>
                  <a:lnTo>
                    <a:pt x="5046" y="1296551"/>
                  </a:lnTo>
                  <a:lnTo>
                    <a:pt x="6302" y="1251847"/>
                  </a:lnTo>
                  <a:lnTo>
                    <a:pt x="7752" y="1208182"/>
                  </a:lnTo>
                  <a:lnTo>
                    <a:pt x="9408" y="1165544"/>
                  </a:lnTo>
                  <a:lnTo>
                    <a:pt x="11285" y="1123921"/>
                  </a:lnTo>
                  <a:lnTo>
                    <a:pt x="13396" y="1083302"/>
                  </a:lnTo>
                  <a:lnTo>
                    <a:pt x="15755" y="1043673"/>
                  </a:lnTo>
                  <a:lnTo>
                    <a:pt x="18375" y="1005022"/>
                  </a:lnTo>
                  <a:lnTo>
                    <a:pt x="21272" y="967338"/>
                  </a:lnTo>
                  <a:lnTo>
                    <a:pt x="24458" y="930607"/>
                  </a:lnTo>
                  <a:lnTo>
                    <a:pt x="27947" y="894819"/>
                  </a:lnTo>
                  <a:lnTo>
                    <a:pt x="31753" y="859960"/>
                  </a:lnTo>
                  <a:lnTo>
                    <a:pt x="35890" y="826018"/>
                  </a:lnTo>
                  <a:lnTo>
                    <a:pt x="40372" y="792981"/>
                  </a:lnTo>
                  <a:lnTo>
                    <a:pt x="45211" y="760837"/>
                  </a:lnTo>
                  <a:lnTo>
                    <a:pt x="50423" y="729574"/>
                  </a:lnTo>
                  <a:lnTo>
                    <a:pt x="56021" y="699179"/>
                  </a:lnTo>
                  <a:lnTo>
                    <a:pt x="62018" y="669640"/>
                  </a:lnTo>
                  <a:lnTo>
                    <a:pt x="68429" y="640945"/>
                  </a:lnTo>
                  <a:lnTo>
                    <a:pt x="75268" y="613082"/>
                  </a:lnTo>
                  <a:lnTo>
                    <a:pt x="82547" y="586038"/>
                  </a:lnTo>
                  <a:lnTo>
                    <a:pt x="90281" y="559802"/>
                  </a:lnTo>
                  <a:lnTo>
                    <a:pt x="98483" y="534360"/>
                  </a:lnTo>
                  <a:lnTo>
                    <a:pt x="107168" y="509701"/>
                  </a:lnTo>
                  <a:lnTo>
                    <a:pt x="116349" y="485813"/>
                  </a:lnTo>
                  <a:lnTo>
                    <a:pt x="126040" y="462683"/>
                  </a:lnTo>
                  <a:lnTo>
                    <a:pt x="136255" y="440299"/>
                  </a:lnTo>
                  <a:lnTo>
                    <a:pt x="147007" y="418649"/>
                  </a:lnTo>
                  <a:lnTo>
                    <a:pt x="158311" y="397721"/>
                  </a:lnTo>
                  <a:lnTo>
                    <a:pt x="170180" y="377501"/>
                  </a:lnTo>
                  <a:lnTo>
                    <a:pt x="182627" y="357979"/>
                  </a:lnTo>
                  <a:lnTo>
                    <a:pt x="195667" y="339142"/>
                  </a:lnTo>
                  <a:lnTo>
                    <a:pt x="209314" y="320978"/>
                  </a:lnTo>
                  <a:lnTo>
                    <a:pt x="223580" y="303474"/>
                  </a:lnTo>
                  <a:lnTo>
                    <a:pt x="238481" y="286618"/>
                  </a:lnTo>
                  <a:lnTo>
                    <a:pt x="254029" y="270399"/>
                  </a:lnTo>
                  <a:lnTo>
                    <a:pt x="270239" y="254803"/>
                  </a:lnTo>
                  <a:lnTo>
                    <a:pt x="287124" y="239818"/>
                  </a:lnTo>
                  <a:lnTo>
                    <a:pt x="304699" y="225433"/>
                  </a:lnTo>
                  <a:lnTo>
                    <a:pt x="322976" y="211635"/>
                  </a:lnTo>
                  <a:lnTo>
                    <a:pt x="341970" y="198412"/>
                  </a:lnTo>
                  <a:lnTo>
                    <a:pt x="361694" y="185751"/>
                  </a:lnTo>
                  <a:lnTo>
                    <a:pt x="382163" y="173641"/>
                  </a:lnTo>
                  <a:lnTo>
                    <a:pt x="403389" y="162068"/>
                  </a:lnTo>
                  <a:lnTo>
                    <a:pt x="425388" y="151022"/>
                  </a:lnTo>
                  <a:lnTo>
                    <a:pt x="448172" y="140490"/>
                  </a:lnTo>
                  <a:lnTo>
                    <a:pt x="471755" y="130459"/>
                  </a:lnTo>
                  <a:lnTo>
                    <a:pt x="496151" y="120917"/>
                  </a:lnTo>
                  <a:lnTo>
                    <a:pt x="521375" y="111852"/>
                  </a:lnTo>
                  <a:lnTo>
                    <a:pt x="547439" y="103252"/>
                  </a:lnTo>
                  <a:lnTo>
                    <a:pt x="574357" y="95104"/>
                  </a:lnTo>
                  <a:lnTo>
                    <a:pt x="602144" y="87397"/>
                  </a:lnTo>
                  <a:lnTo>
                    <a:pt x="630813" y="80118"/>
                  </a:lnTo>
                  <a:lnTo>
                    <a:pt x="660378" y="73254"/>
                  </a:lnTo>
                  <a:lnTo>
                    <a:pt x="690852" y="66795"/>
                  </a:lnTo>
                  <a:lnTo>
                    <a:pt x="722250" y="60726"/>
                  </a:lnTo>
                  <a:lnTo>
                    <a:pt x="754584" y="55037"/>
                  </a:lnTo>
                  <a:lnTo>
                    <a:pt x="787870" y="49715"/>
                  </a:lnTo>
                  <a:lnTo>
                    <a:pt x="822121" y="44747"/>
                  </a:lnTo>
                  <a:lnTo>
                    <a:pt x="857350" y="40122"/>
                  </a:lnTo>
                  <a:lnTo>
                    <a:pt x="893571" y="35827"/>
                  </a:lnTo>
                  <a:lnTo>
                    <a:pt x="930799" y="31850"/>
                  </a:lnTo>
                  <a:lnTo>
                    <a:pt x="969046" y="28179"/>
                  </a:lnTo>
                  <a:lnTo>
                    <a:pt x="1008327" y="24801"/>
                  </a:lnTo>
                  <a:lnTo>
                    <a:pt x="1048655" y="21705"/>
                  </a:lnTo>
                  <a:lnTo>
                    <a:pt x="1090045" y="18877"/>
                  </a:lnTo>
                  <a:lnTo>
                    <a:pt x="1132510" y="16307"/>
                  </a:lnTo>
                  <a:lnTo>
                    <a:pt x="1176063" y="13981"/>
                  </a:lnTo>
                  <a:lnTo>
                    <a:pt x="1220719" y="11888"/>
                  </a:lnTo>
                  <a:lnTo>
                    <a:pt x="1266491" y="10014"/>
                  </a:lnTo>
                  <a:lnTo>
                    <a:pt x="1313394" y="8349"/>
                  </a:lnTo>
                  <a:lnTo>
                    <a:pt x="1361440" y="6879"/>
                  </a:lnTo>
                  <a:lnTo>
                    <a:pt x="1410644" y="5593"/>
                  </a:lnTo>
                  <a:lnTo>
                    <a:pt x="1461020" y="4478"/>
                  </a:lnTo>
                  <a:lnTo>
                    <a:pt x="1512580" y="3522"/>
                  </a:lnTo>
                  <a:lnTo>
                    <a:pt x="1565340" y="2713"/>
                  </a:lnTo>
                  <a:lnTo>
                    <a:pt x="1619313" y="2038"/>
                  </a:lnTo>
                  <a:lnTo>
                    <a:pt x="1674512" y="1486"/>
                  </a:lnTo>
                  <a:lnTo>
                    <a:pt x="1730952" y="1043"/>
                  </a:lnTo>
                  <a:lnTo>
                    <a:pt x="1788645" y="699"/>
                  </a:lnTo>
                  <a:lnTo>
                    <a:pt x="1847607" y="440"/>
                  </a:lnTo>
                  <a:lnTo>
                    <a:pt x="1907850" y="254"/>
                  </a:lnTo>
                  <a:lnTo>
                    <a:pt x="1969389" y="130"/>
                  </a:lnTo>
                  <a:lnTo>
                    <a:pt x="2032237" y="55"/>
                  </a:lnTo>
                  <a:lnTo>
                    <a:pt x="2096409" y="16"/>
                  </a:lnTo>
                  <a:lnTo>
                    <a:pt x="2161917" y="2"/>
                  </a:lnTo>
                  <a:lnTo>
                    <a:pt x="2228776" y="0"/>
                  </a:lnTo>
                </a:path>
              </a:pathLst>
            </a:custGeom>
            <a:ln w="271012" cap="flat">
              <a:solidFill>
                <a:srgbClr val="F8766D">
                  <a:alpha val="100000"/>
                </a:srgbClr>
              </a:solidFill>
              <a:prstDash val="solid"/>
              <a:round/>
            </a:ln>
          </p:spPr>
          <p:txBody>
            <a:bodyPr/>
            <a:lstStyle/>
            <a:p>
              <a:endParaRPr/>
            </a:p>
          </p:txBody>
        </p:sp>
        <p:sp>
          <p:nvSpPr>
            <p:cNvPr id="9" name="pl9"/>
            <p:cNvSpPr/>
            <p:nvPr/>
          </p:nvSpPr>
          <p:spPr>
            <a:xfrm>
              <a:off x="5741507" y="2023413"/>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F8766D">
                  <a:alpha val="100000"/>
                </a:srgbClr>
              </a:solidFill>
              <a:prstDash val="solid"/>
              <a:round/>
            </a:ln>
          </p:spPr>
          <p:txBody>
            <a:bodyPr/>
            <a:lstStyle/>
            <a:p>
              <a:endParaRPr/>
            </a:p>
          </p:txBody>
        </p:sp>
        <p:sp>
          <p:nvSpPr>
            <p:cNvPr id="10" name="pl10"/>
            <p:cNvSpPr/>
            <p:nvPr/>
          </p:nvSpPr>
          <p:spPr>
            <a:xfrm>
              <a:off x="7970283" y="2023413"/>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F8766D">
                  <a:alpha val="100000"/>
                </a:srgbClr>
              </a:solidFill>
              <a:prstDash val="solid"/>
              <a:round/>
            </a:ln>
          </p:spPr>
          <p:txBody>
            <a:bodyPr/>
            <a:lstStyle/>
            <a:p>
              <a:endParaRPr/>
            </a:p>
          </p:txBody>
        </p:sp>
        <p:sp>
          <p:nvSpPr>
            <p:cNvPr id="11" name="pl11"/>
            <p:cNvSpPr/>
            <p:nvPr/>
          </p:nvSpPr>
          <p:spPr>
            <a:xfrm>
              <a:off x="5741507" y="4990234"/>
              <a:ext cx="2228776" cy="988940"/>
            </a:xfrm>
            <a:custGeom>
              <a:avLst/>
              <a:gdLst/>
              <a:ahLst/>
              <a:cxnLst/>
              <a:rect l="0" t="0" r="0" b="0"/>
              <a:pathLst>
                <a:path w="2228776" h="988940">
                  <a:moveTo>
                    <a:pt x="0" y="0"/>
                  </a:moveTo>
                  <a:lnTo>
                    <a:pt x="2" y="29666"/>
                  </a:lnTo>
                  <a:lnTo>
                    <a:pt x="18" y="58733"/>
                  </a:lnTo>
                  <a:lnTo>
                    <a:pt x="62" y="87206"/>
                  </a:lnTo>
                  <a:lnTo>
                    <a:pt x="147" y="115093"/>
                  </a:lnTo>
                  <a:lnTo>
                    <a:pt x="287" y="142399"/>
                  </a:lnTo>
                  <a:lnTo>
                    <a:pt x="496" y="169130"/>
                  </a:lnTo>
                  <a:lnTo>
                    <a:pt x="787" y="195292"/>
                  </a:lnTo>
                  <a:lnTo>
                    <a:pt x="1176" y="220891"/>
                  </a:lnTo>
                  <a:lnTo>
                    <a:pt x="1674" y="245934"/>
                  </a:lnTo>
                  <a:lnTo>
                    <a:pt x="2296" y="270427"/>
                  </a:lnTo>
                  <a:lnTo>
                    <a:pt x="3057" y="294375"/>
                  </a:lnTo>
                  <a:lnTo>
                    <a:pt x="3969" y="317786"/>
                  </a:lnTo>
                  <a:lnTo>
                    <a:pt x="5046" y="340664"/>
                  </a:lnTo>
                  <a:lnTo>
                    <a:pt x="6302" y="363016"/>
                  </a:lnTo>
                  <a:lnTo>
                    <a:pt x="7752" y="384849"/>
                  </a:lnTo>
                  <a:lnTo>
                    <a:pt x="9408" y="406168"/>
                  </a:lnTo>
                  <a:lnTo>
                    <a:pt x="11285" y="426979"/>
                  </a:lnTo>
                  <a:lnTo>
                    <a:pt x="13396" y="447289"/>
                  </a:lnTo>
                  <a:lnTo>
                    <a:pt x="15755" y="467103"/>
                  </a:lnTo>
                  <a:lnTo>
                    <a:pt x="18375" y="486429"/>
                  </a:lnTo>
                  <a:lnTo>
                    <a:pt x="21272" y="505271"/>
                  </a:lnTo>
                  <a:lnTo>
                    <a:pt x="24458" y="523636"/>
                  </a:lnTo>
                  <a:lnTo>
                    <a:pt x="27947" y="541530"/>
                  </a:lnTo>
                  <a:lnTo>
                    <a:pt x="31753" y="558960"/>
                  </a:lnTo>
                  <a:lnTo>
                    <a:pt x="35890" y="575931"/>
                  </a:lnTo>
                  <a:lnTo>
                    <a:pt x="40372" y="592449"/>
                  </a:lnTo>
                  <a:lnTo>
                    <a:pt x="45211" y="608521"/>
                  </a:lnTo>
                  <a:lnTo>
                    <a:pt x="50423" y="624153"/>
                  </a:lnTo>
                  <a:lnTo>
                    <a:pt x="56021" y="639350"/>
                  </a:lnTo>
                  <a:lnTo>
                    <a:pt x="62018" y="654120"/>
                  </a:lnTo>
                  <a:lnTo>
                    <a:pt x="68429" y="668467"/>
                  </a:lnTo>
                  <a:lnTo>
                    <a:pt x="75268" y="682399"/>
                  </a:lnTo>
                  <a:lnTo>
                    <a:pt x="82547" y="695921"/>
                  </a:lnTo>
                  <a:lnTo>
                    <a:pt x="90281" y="709039"/>
                  </a:lnTo>
                  <a:lnTo>
                    <a:pt x="98483" y="721760"/>
                  </a:lnTo>
                  <a:lnTo>
                    <a:pt x="107168" y="734089"/>
                  </a:lnTo>
                  <a:lnTo>
                    <a:pt x="116349" y="746033"/>
                  </a:lnTo>
                  <a:lnTo>
                    <a:pt x="126040" y="757598"/>
                  </a:lnTo>
                  <a:lnTo>
                    <a:pt x="136255" y="768790"/>
                  </a:lnTo>
                  <a:lnTo>
                    <a:pt x="147007" y="779615"/>
                  </a:lnTo>
                  <a:lnTo>
                    <a:pt x="158311" y="790079"/>
                  </a:lnTo>
                  <a:lnTo>
                    <a:pt x="170180" y="800189"/>
                  </a:lnTo>
                  <a:lnTo>
                    <a:pt x="182627" y="809950"/>
                  </a:lnTo>
                  <a:lnTo>
                    <a:pt x="195667" y="819369"/>
                  </a:lnTo>
                  <a:lnTo>
                    <a:pt x="209314" y="828451"/>
                  </a:lnTo>
                  <a:lnTo>
                    <a:pt x="223580" y="837203"/>
                  </a:lnTo>
                  <a:lnTo>
                    <a:pt x="238481" y="845631"/>
                  </a:lnTo>
                  <a:lnTo>
                    <a:pt x="254029" y="853740"/>
                  </a:lnTo>
                  <a:lnTo>
                    <a:pt x="270239" y="861538"/>
                  </a:lnTo>
                  <a:lnTo>
                    <a:pt x="287124" y="869031"/>
                  </a:lnTo>
                  <a:lnTo>
                    <a:pt x="304699" y="876223"/>
                  </a:lnTo>
                  <a:lnTo>
                    <a:pt x="322976" y="883122"/>
                  </a:lnTo>
                  <a:lnTo>
                    <a:pt x="341970" y="889734"/>
                  </a:lnTo>
                  <a:lnTo>
                    <a:pt x="361694" y="896064"/>
                  </a:lnTo>
                  <a:lnTo>
                    <a:pt x="382163" y="902119"/>
                  </a:lnTo>
                  <a:lnTo>
                    <a:pt x="403389" y="907905"/>
                  </a:lnTo>
                  <a:lnTo>
                    <a:pt x="425388" y="913429"/>
                  </a:lnTo>
                  <a:lnTo>
                    <a:pt x="448172" y="918695"/>
                  </a:lnTo>
                  <a:lnTo>
                    <a:pt x="471755" y="923710"/>
                  </a:lnTo>
                  <a:lnTo>
                    <a:pt x="496151" y="928481"/>
                  </a:lnTo>
                  <a:lnTo>
                    <a:pt x="521375" y="933014"/>
                  </a:lnTo>
                  <a:lnTo>
                    <a:pt x="547439" y="937314"/>
                  </a:lnTo>
                  <a:lnTo>
                    <a:pt x="574357" y="941388"/>
                  </a:lnTo>
                  <a:lnTo>
                    <a:pt x="602144" y="945241"/>
                  </a:lnTo>
                  <a:lnTo>
                    <a:pt x="630813" y="948881"/>
                  </a:lnTo>
                  <a:lnTo>
                    <a:pt x="660378" y="952313"/>
                  </a:lnTo>
                  <a:lnTo>
                    <a:pt x="690852" y="955542"/>
                  </a:lnTo>
                  <a:lnTo>
                    <a:pt x="722250" y="958577"/>
                  </a:lnTo>
                  <a:lnTo>
                    <a:pt x="754584" y="961421"/>
                  </a:lnTo>
                  <a:lnTo>
                    <a:pt x="787870" y="964082"/>
                  </a:lnTo>
                  <a:lnTo>
                    <a:pt x="822121" y="966566"/>
                  </a:lnTo>
                  <a:lnTo>
                    <a:pt x="857350" y="968879"/>
                  </a:lnTo>
                  <a:lnTo>
                    <a:pt x="893571" y="971026"/>
                  </a:lnTo>
                  <a:lnTo>
                    <a:pt x="930799" y="973015"/>
                  </a:lnTo>
                  <a:lnTo>
                    <a:pt x="969046" y="974850"/>
                  </a:lnTo>
                  <a:lnTo>
                    <a:pt x="1008327" y="976539"/>
                  </a:lnTo>
                  <a:lnTo>
                    <a:pt x="1048655" y="978087"/>
                  </a:lnTo>
                  <a:lnTo>
                    <a:pt x="1090045" y="979501"/>
                  </a:lnTo>
                  <a:lnTo>
                    <a:pt x="1132510" y="980786"/>
                  </a:lnTo>
                  <a:lnTo>
                    <a:pt x="1176063" y="981949"/>
                  </a:lnTo>
                  <a:lnTo>
                    <a:pt x="1220719" y="982996"/>
                  </a:lnTo>
                  <a:lnTo>
                    <a:pt x="1266491" y="983933"/>
                  </a:lnTo>
                  <a:lnTo>
                    <a:pt x="1313394" y="984765"/>
                  </a:lnTo>
                  <a:lnTo>
                    <a:pt x="1361440" y="985500"/>
                  </a:lnTo>
                  <a:lnTo>
                    <a:pt x="1410644" y="986143"/>
                  </a:lnTo>
                  <a:lnTo>
                    <a:pt x="1461020" y="986701"/>
                  </a:lnTo>
                  <a:lnTo>
                    <a:pt x="1512580" y="987179"/>
                  </a:lnTo>
                  <a:lnTo>
                    <a:pt x="1565340" y="987583"/>
                  </a:lnTo>
                  <a:lnTo>
                    <a:pt x="1619313" y="987921"/>
                  </a:lnTo>
                  <a:lnTo>
                    <a:pt x="1674512" y="988197"/>
                  </a:lnTo>
                  <a:lnTo>
                    <a:pt x="1730952" y="988418"/>
                  </a:lnTo>
                  <a:lnTo>
                    <a:pt x="1788645" y="988590"/>
                  </a:lnTo>
                  <a:lnTo>
                    <a:pt x="1847607" y="988720"/>
                  </a:lnTo>
                  <a:lnTo>
                    <a:pt x="1907850" y="988813"/>
                  </a:lnTo>
                  <a:lnTo>
                    <a:pt x="1969389" y="988875"/>
                  </a:lnTo>
                  <a:lnTo>
                    <a:pt x="2032237" y="988912"/>
                  </a:lnTo>
                  <a:lnTo>
                    <a:pt x="2096409" y="988932"/>
                  </a:lnTo>
                  <a:lnTo>
                    <a:pt x="2161917" y="988939"/>
                  </a:lnTo>
                  <a:lnTo>
                    <a:pt x="2228776" y="988940"/>
                  </a:lnTo>
                </a:path>
              </a:pathLst>
            </a:custGeom>
            <a:ln w="271012" cap="flat">
              <a:solidFill>
                <a:srgbClr val="00BA38">
                  <a:alpha val="100000"/>
                </a:srgbClr>
              </a:solidFill>
              <a:prstDash val="solid"/>
              <a:round/>
            </a:ln>
          </p:spPr>
          <p:txBody>
            <a:bodyPr/>
            <a:lstStyle/>
            <a:p>
              <a:endParaRPr/>
            </a:p>
          </p:txBody>
        </p:sp>
        <p:sp>
          <p:nvSpPr>
            <p:cNvPr id="12" name="pl12"/>
            <p:cNvSpPr/>
            <p:nvPr/>
          </p:nvSpPr>
          <p:spPr>
            <a:xfrm>
              <a:off x="7970283" y="5979174"/>
              <a:ext cx="2228776" cy="0"/>
            </a:xfrm>
            <a:custGeom>
              <a:avLst/>
              <a:gdLst/>
              <a:ahLst/>
              <a:cxnLst/>
              <a:rect l="0" t="0" r="0" b="0"/>
              <a:pathLst>
                <a:path w="2228776">
                  <a:moveTo>
                    <a:pt x="0" y="0"/>
                  </a:moveTo>
                  <a:lnTo>
                    <a:pt x="2" y="0"/>
                  </a:lnTo>
                  <a:lnTo>
                    <a:pt x="18" y="0"/>
                  </a:lnTo>
                  <a:lnTo>
                    <a:pt x="62" y="0"/>
                  </a:lnTo>
                  <a:lnTo>
                    <a:pt x="147" y="0"/>
                  </a:lnTo>
                  <a:lnTo>
                    <a:pt x="287" y="0"/>
                  </a:lnTo>
                  <a:lnTo>
                    <a:pt x="496" y="0"/>
                  </a:lnTo>
                  <a:lnTo>
                    <a:pt x="787" y="0"/>
                  </a:lnTo>
                  <a:lnTo>
                    <a:pt x="1176" y="0"/>
                  </a:lnTo>
                  <a:lnTo>
                    <a:pt x="1674" y="0"/>
                  </a:lnTo>
                  <a:lnTo>
                    <a:pt x="2296" y="0"/>
                  </a:lnTo>
                  <a:lnTo>
                    <a:pt x="3057" y="0"/>
                  </a:lnTo>
                  <a:lnTo>
                    <a:pt x="3969" y="0"/>
                  </a:lnTo>
                  <a:lnTo>
                    <a:pt x="5046" y="0"/>
                  </a:lnTo>
                  <a:lnTo>
                    <a:pt x="6302" y="0"/>
                  </a:lnTo>
                  <a:lnTo>
                    <a:pt x="7752" y="0"/>
                  </a:lnTo>
                  <a:lnTo>
                    <a:pt x="9408" y="0"/>
                  </a:lnTo>
                  <a:lnTo>
                    <a:pt x="11285" y="0"/>
                  </a:lnTo>
                  <a:lnTo>
                    <a:pt x="13396" y="0"/>
                  </a:lnTo>
                  <a:lnTo>
                    <a:pt x="15755" y="0"/>
                  </a:lnTo>
                  <a:lnTo>
                    <a:pt x="18375" y="0"/>
                  </a:lnTo>
                  <a:lnTo>
                    <a:pt x="21272" y="0"/>
                  </a:lnTo>
                  <a:lnTo>
                    <a:pt x="24458" y="0"/>
                  </a:lnTo>
                  <a:lnTo>
                    <a:pt x="27947" y="0"/>
                  </a:lnTo>
                  <a:lnTo>
                    <a:pt x="31753" y="0"/>
                  </a:lnTo>
                  <a:lnTo>
                    <a:pt x="35890" y="0"/>
                  </a:lnTo>
                  <a:lnTo>
                    <a:pt x="40372" y="0"/>
                  </a:lnTo>
                  <a:lnTo>
                    <a:pt x="45211" y="0"/>
                  </a:lnTo>
                  <a:lnTo>
                    <a:pt x="50423" y="0"/>
                  </a:lnTo>
                  <a:lnTo>
                    <a:pt x="56021" y="0"/>
                  </a:lnTo>
                  <a:lnTo>
                    <a:pt x="62018" y="0"/>
                  </a:lnTo>
                  <a:lnTo>
                    <a:pt x="68429" y="0"/>
                  </a:lnTo>
                  <a:lnTo>
                    <a:pt x="75268" y="0"/>
                  </a:lnTo>
                  <a:lnTo>
                    <a:pt x="82547" y="0"/>
                  </a:lnTo>
                  <a:lnTo>
                    <a:pt x="90281" y="0"/>
                  </a:lnTo>
                  <a:lnTo>
                    <a:pt x="98483" y="0"/>
                  </a:lnTo>
                  <a:lnTo>
                    <a:pt x="107168" y="0"/>
                  </a:lnTo>
                  <a:lnTo>
                    <a:pt x="116349" y="0"/>
                  </a:lnTo>
                  <a:lnTo>
                    <a:pt x="126040" y="0"/>
                  </a:lnTo>
                  <a:lnTo>
                    <a:pt x="136255" y="0"/>
                  </a:lnTo>
                  <a:lnTo>
                    <a:pt x="147007" y="0"/>
                  </a:lnTo>
                  <a:lnTo>
                    <a:pt x="158311" y="0"/>
                  </a:lnTo>
                  <a:lnTo>
                    <a:pt x="170180" y="0"/>
                  </a:lnTo>
                  <a:lnTo>
                    <a:pt x="182627" y="0"/>
                  </a:lnTo>
                  <a:lnTo>
                    <a:pt x="195667" y="0"/>
                  </a:lnTo>
                  <a:lnTo>
                    <a:pt x="209314" y="0"/>
                  </a:lnTo>
                  <a:lnTo>
                    <a:pt x="223580" y="0"/>
                  </a:lnTo>
                  <a:lnTo>
                    <a:pt x="238481" y="0"/>
                  </a:lnTo>
                  <a:lnTo>
                    <a:pt x="254029" y="0"/>
                  </a:lnTo>
                  <a:lnTo>
                    <a:pt x="270239" y="0"/>
                  </a:lnTo>
                  <a:lnTo>
                    <a:pt x="287124" y="0"/>
                  </a:lnTo>
                  <a:lnTo>
                    <a:pt x="304699" y="0"/>
                  </a:lnTo>
                  <a:lnTo>
                    <a:pt x="322976" y="0"/>
                  </a:lnTo>
                  <a:lnTo>
                    <a:pt x="341970" y="0"/>
                  </a:lnTo>
                  <a:lnTo>
                    <a:pt x="361694" y="0"/>
                  </a:lnTo>
                  <a:lnTo>
                    <a:pt x="382163" y="0"/>
                  </a:lnTo>
                  <a:lnTo>
                    <a:pt x="403389" y="0"/>
                  </a:lnTo>
                  <a:lnTo>
                    <a:pt x="425388" y="0"/>
                  </a:lnTo>
                  <a:lnTo>
                    <a:pt x="448172" y="0"/>
                  </a:lnTo>
                  <a:lnTo>
                    <a:pt x="471755" y="0"/>
                  </a:lnTo>
                  <a:lnTo>
                    <a:pt x="496151" y="0"/>
                  </a:lnTo>
                  <a:lnTo>
                    <a:pt x="521375" y="0"/>
                  </a:lnTo>
                  <a:lnTo>
                    <a:pt x="547439" y="0"/>
                  </a:lnTo>
                  <a:lnTo>
                    <a:pt x="574357" y="0"/>
                  </a:lnTo>
                  <a:lnTo>
                    <a:pt x="602144" y="0"/>
                  </a:lnTo>
                  <a:lnTo>
                    <a:pt x="630813" y="0"/>
                  </a:lnTo>
                  <a:lnTo>
                    <a:pt x="660378" y="0"/>
                  </a:lnTo>
                  <a:lnTo>
                    <a:pt x="690852" y="0"/>
                  </a:lnTo>
                  <a:lnTo>
                    <a:pt x="722250" y="0"/>
                  </a:lnTo>
                  <a:lnTo>
                    <a:pt x="754584" y="0"/>
                  </a:lnTo>
                  <a:lnTo>
                    <a:pt x="787870" y="0"/>
                  </a:lnTo>
                  <a:lnTo>
                    <a:pt x="822121" y="0"/>
                  </a:lnTo>
                  <a:lnTo>
                    <a:pt x="857350" y="0"/>
                  </a:lnTo>
                  <a:lnTo>
                    <a:pt x="893571" y="0"/>
                  </a:lnTo>
                  <a:lnTo>
                    <a:pt x="930799" y="0"/>
                  </a:lnTo>
                  <a:lnTo>
                    <a:pt x="969046" y="0"/>
                  </a:lnTo>
                  <a:lnTo>
                    <a:pt x="1008327" y="0"/>
                  </a:lnTo>
                  <a:lnTo>
                    <a:pt x="1048655" y="0"/>
                  </a:lnTo>
                  <a:lnTo>
                    <a:pt x="1090045" y="0"/>
                  </a:lnTo>
                  <a:lnTo>
                    <a:pt x="1132510" y="0"/>
                  </a:lnTo>
                  <a:lnTo>
                    <a:pt x="1176063" y="0"/>
                  </a:lnTo>
                  <a:lnTo>
                    <a:pt x="1220719" y="0"/>
                  </a:lnTo>
                  <a:lnTo>
                    <a:pt x="1266491" y="0"/>
                  </a:lnTo>
                  <a:lnTo>
                    <a:pt x="1313394" y="0"/>
                  </a:lnTo>
                  <a:lnTo>
                    <a:pt x="1361440" y="0"/>
                  </a:lnTo>
                  <a:lnTo>
                    <a:pt x="1410644" y="0"/>
                  </a:lnTo>
                  <a:lnTo>
                    <a:pt x="1461020" y="0"/>
                  </a:lnTo>
                  <a:lnTo>
                    <a:pt x="1512580" y="0"/>
                  </a:lnTo>
                  <a:lnTo>
                    <a:pt x="1565340" y="0"/>
                  </a:lnTo>
                  <a:lnTo>
                    <a:pt x="1619313" y="0"/>
                  </a:lnTo>
                  <a:lnTo>
                    <a:pt x="1674512" y="0"/>
                  </a:lnTo>
                  <a:lnTo>
                    <a:pt x="1730952" y="0"/>
                  </a:lnTo>
                  <a:lnTo>
                    <a:pt x="1788645" y="0"/>
                  </a:lnTo>
                  <a:lnTo>
                    <a:pt x="1847607" y="0"/>
                  </a:lnTo>
                  <a:lnTo>
                    <a:pt x="1907850" y="0"/>
                  </a:lnTo>
                  <a:lnTo>
                    <a:pt x="1969389" y="0"/>
                  </a:lnTo>
                  <a:lnTo>
                    <a:pt x="2032237" y="0"/>
                  </a:lnTo>
                  <a:lnTo>
                    <a:pt x="2096409" y="0"/>
                  </a:lnTo>
                  <a:lnTo>
                    <a:pt x="2161917" y="0"/>
                  </a:lnTo>
                  <a:lnTo>
                    <a:pt x="2228776" y="0"/>
                  </a:lnTo>
                </a:path>
              </a:pathLst>
            </a:custGeom>
            <a:ln w="271012" cap="flat">
              <a:solidFill>
                <a:srgbClr val="00BA38">
                  <a:alpha val="100000"/>
                </a:srgbClr>
              </a:solidFill>
              <a:prstDash val="solid"/>
              <a:round/>
            </a:ln>
          </p:spPr>
          <p:txBody>
            <a:bodyPr/>
            <a:lstStyle/>
            <a:p>
              <a:endParaRPr/>
            </a:p>
          </p:txBody>
        </p:sp>
        <p:sp>
          <p:nvSpPr>
            <p:cNvPr id="13" name="pt13"/>
            <p:cNvSpPr/>
            <p:nvPr/>
          </p:nvSpPr>
          <p:spPr>
            <a:xfrm>
              <a:off x="872936"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4" name="pt14"/>
            <p:cNvSpPr/>
            <p:nvPr/>
          </p:nvSpPr>
          <p:spPr>
            <a:xfrm>
              <a:off x="3101712" y="359027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5" name="pt15"/>
            <p:cNvSpPr/>
            <p:nvPr/>
          </p:nvSpPr>
          <p:spPr>
            <a:xfrm>
              <a:off x="5330488" y="4579215"/>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6" name="pt16"/>
            <p:cNvSpPr/>
            <p:nvPr/>
          </p:nvSpPr>
          <p:spPr>
            <a:xfrm>
              <a:off x="5330488"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7" name="pt17"/>
            <p:cNvSpPr/>
            <p:nvPr/>
          </p:nvSpPr>
          <p:spPr>
            <a:xfrm>
              <a:off x="7559264" y="161239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8" name="pt18"/>
            <p:cNvSpPr/>
            <p:nvPr/>
          </p:nvSpPr>
          <p:spPr>
            <a:xfrm>
              <a:off x="7559264"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19" name="pt19"/>
            <p:cNvSpPr/>
            <p:nvPr/>
          </p:nvSpPr>
          <p:spPr>
            <a:xfrm>
              <a:off x="9788040" y="2601334"/>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0" name="pt20"/>
            <p:cNvSpPr/>
            <p:nvPr/>
          </p:nvSpPr>
          <p:spPr>
            <a:xfrm>
              <a:off x="9788040" y="5568156"/>
              <a:ext cx="822037" cy="822037"/>
            </a:xfrm>
            <a:prstGeom prst="ellipse">
              <a:avLst/>
            </a:prstGeom>
            <a:solidFill>
              <a:srgbClr val="000000">
                <a:alpha val="100000"/>
              </a:srgbClr>
            </a:solidFill>
            <a:ln w="9000" cap="rnd">
              <a:solidFill>
                <a:srgbClr val="000000">
                  <a:alpha val="100000"/>
                </a:srgbClr>
              </a:solidFill>
              <a:prstDash val="solid"/>
              <a:round/>
            </a:ln>
          </p:spPr>
          <p:txBody>
            <a:bodyPr/>
            <a:lstStyle/>
            <a:p>
              <a:endParaRPr/>
            </a:p>
          </p:txBody>
        </p:sp>
        <p:sp>
          <p:nvSpPr>
            <p:cNvPr id="21" name="pg21"/>
            <p:cNvSpPr/>
            <p:nvPr/>
          </p:nvSpPr>
          <p:spPr>
            <a:xfrm>
              <a:off x="838200" y="3905290"/>
              <a:ext cx="908355" cy="192006"/>
            </a:xfrm>
            <a:custGeom>
              <a:avLst/>
              <a:gdLst/>
              <a:ahLst/>
              <a:cxnLst/>
              <a:rect l="0" t="0" r="0" b="0"/>
              <a:pathLst>
                <a:path w="908355" h="192006">
                  <a:moveTo>
                    <a:pt x="10586" y="192006"/>
                  </a:moveTo>
                  <a:lnTo>
                    <a:pt x="880923" y="192006"/>
                  </a:lnTo>
                  <a:lnTo>
                    <a:pt x="879819" y="191983"/>
                  </a:lnTo>
                  <a:lnTo>
                    <a:pt x="884230" y="191806"/>
                  </a:lnTo>
                  <a:lnTo>
                    <a:pt x="888555" y="190923"/>
                  </a:lnTo>
                  <a:lnTo>
                    <a:pt x="892683" y="189357"/>
                  </a:lnTo>
                  <a:lnTo>
                    <a:pt x="896506" y="187150"/>
                  </a:lnTo>
                  <a:lnTo>
                    <a:pt x="899926" y="184358"/>
                  </a:lnTo>
                  <a:lnTo>
                    <a:pt x="902853" y="181053"/>
                  </a:lnTo>
                  <a:lnTo>
                    <a:pt x="905213" y="177322"/>
                  </a:lnTo>
                  <a:lnTo>
                    <a:pt x="906943" y="173260"/>
                  </a:lnTo>
                  <a:lnTo>
                    <a:pt x="908000" y="168974"/>
                  </a:lnTo>
                  <a:lnTo>
                    <a:pt x="908355" y="164574"/>
                  </a:lnTo>
                  <a:lnTo>
                    <a:pt x="908355" y="27431"/>
                  </a:lnTo>
                  <a:lnTo>
                    <a:pt x="908000" y="23031"/>
                  </a:lnTo>
                  <a:lnTo>
                    <a:pt x="906943" y="18745"/>
                  </a:lnTo>
                  <a:lnTo>
                    <a:pt x="905213" y="14683"/>
                  </a:lnTo>
                  <a:lnTo>
                    <a:pt x="902853" y="10952"/>
                  </a:lnTo>
                  <a:lnTo>
                    <a:pt x="899926" y="7647"/>
                  </a:lnTo>
                  <a:lnTo>
                    <a:pt x="896506" y="4855"/>
                  </a:lnTo>
                  <a:lnTo>
                    <a:pt x="892683" y="2648"/>
                  </a:lnTo>
                  <a:lnTo>
                    <a:pt x="888555" y="1083"/>
                  </a:lnTo>
                  <a:lnTo>
                    <a:pt x="884230" y="200"/>
                  </a:lnTo>
                  <a:lnTo>
                    <a:pt x="880923" y="0"/>
                  </a:lnTo>
                  <a:lnTo>
                    <a:pt x="10586" y="0"/>
                  </a:lnTo>
                  <a:lnTo>
                    <a:pt x="13893" y="200"/>
                  </a:lnTo>
                  <a:lnTo>
                    <a:pt x="9482" y="22"/>
                  </a:lnTo>
                  <a:lnTo>
                    <a:pt x="5099" y="554"/>
                  </a:lnTo>
                  <a:lnTo>
                    <a:pt x="859" y="1782"/>
                  </a:lnTo>
                  <a:lnTo>
                    <a:pt x="0" y="2190"/>
                  </a:lnTo>
                  <a:lnTo>
                    <a:pt x="0" y="189815"/>
                  </a:lnTo>
                  <a:lnTo>
                    <a:pt x="859" y="190223"/>
                  </a:lnTo>
                  <a:lnTo>
                    <a:pt x="5099" y="191451"/>
                  </a:lnTo>
                  <a:lnTo>
                    <a:pt x="9482"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2" name="tx22"/>
            <p:cNvSpPr/>
            <p:nvPr/>
          </p:nvSpPr>
          <p:spPr>
            <a:xfrm>
              <a:off x="867074" y="3945602"/>
              <a:ext cx="833760" cy="105974"/>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4d52</a:t>
              </a:r>
            </a:p>
          </p:txBody>
        </p:sp>
        <p:sp>
          <p:nvSpPr>
            <p:cNvPr id="23" name="pg23"/>
            <p:cNvSpPr/>
            <p:nvPr/>
          </p:nvSpPr>
          <p:spPr>
            <a:xfrm>
              <a:off x="3050130" y="3905290"/>
              <a:ext cx="925200" cy="192006"/>
            </a:xfrm>
            <a:custGeom>
              <a:avLst/>
              <a:gdLst/>
              <a:ahLst/>
              <a:cxnLst/>
              <a:rect l="0" t="0" r="0" b="0"/>
              <a:pathLst>
                <a:path w="925200" h="192006">
                  <a:moveTo>
                    <a:pt x="27431" y="192006"/>
                  </a:moveTo>
                  <a:lnTo>
                    <a:pt x="897768" y="192006"/>
                  </a:lnTo>
                  <a:lnTo>
                    <a:pt x="896664" y="191983"/>
                  </a:lnTo>
                  <a:lnTo>
                    <a:pt x="901075" y="191806"/>
                  </a:lnTo>
                  <a:lnTo>
                    <a:pt x="905400" y="190923"/>
                  </a:lnTo>
                  <a:lnTo>
                    <a:pt x="909528" y="189357"/>
                  </a:lnTo>
                  <a:lnTo>
                    <a:pt x="913351" y="187150"/>
                  </a:lnTo>
                  <a:lnTo>
                    <a:pt x="916771" y="184358"/>
                  </a:lnTo>
                  <a:lnTo>
                    <a:pt x="919699" y="181053"/>
                  </a:lnTo>
                  <a:lnTo>
                    <a:pt x="922058" y="177322"/>
                  </a:lnTo>
                  <a:lnTo>
                    <a:pt x="923789" y="173260"/>
                  </a:lnTo>
                  <a:lnTo>
                    <a:pt x="924845" y="168974"/>
                  </a:lnTo>
                  <a:lnTo>
                    <a:pt x="925200" y="164574"/>
                  </a:lnTo>
                  <a:lnTo>
                    <a:pt x="925200" y="27431"/>
                  </a:lnTo>
                  <a:lnTo>
                    <a:pt x="924845" y="23031"/>
                  </a:lnTo>
                  <a:lnTo>
                    <a:pt x="923789" y="18745"/>
                  </a:lnTo>
                  <a:lnTo>
                    <a:pt x="922058" y="14683"/>
                  </a:lnTo>
                  <a:lnTo>
                    <a:pt x="919699" y="10952"/>
                  </a:lnTo>
                  <a:lnTo>
                    <a:pt x="916771" y="7647"/>
                  </a:lnTo>
                  <a:lnTo>
                    <a:pt x="913351" y="4855"/>
                  </a:lnTo>
                  <a:lnTo>
                    <a:pt x="909528" y="2648"/>
                  </a:lnTo>
                  <a:lnTo>
                    <a:pt x="905400" y="1083"/>
                  </a:lnTo>
                  <a:lnTo>
                    <a:pt x="901075" y="200"/>
                  </a:lnTo>
                  <a:lnTo>
                    <a:pt x="897768"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4" name="tx24"/>
            <p:cNvSpPr/>
            <p:nvPr/>
          </p:nvSpPr>
          <p:spPr>
            <a:xfrm>
              <a:off x="3095850" y="3945602"/>
              <a:ext cx="833760" cy="105974"/>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a7da</a:t>
              </a:r>
            </a:p>
          </p:txBody>
        </p:sp>
        <p:sp>
          <p:nvSpPr>
            <p:cNvPr id="25" name="pg25"/>
            <p:cNvSpPr/>
            <p:nvPr/>
          </p:nvSpPr>
          <p:spPr>
            <a:xfrm>
              <a:off x="5278906" y="4894231"/>
              <a:ext cx="925200" cy="192006"/>
            </a:xfrm>
            <a:custGeom>
              <a:avLst/>
              <a:gdLst/>
              <a:ahLst/>
              <a:cxnLst/>
              <a:rect l="0" t="0" r="0" b="0"/>
              <a:pathLst>
                <a:path w="925200" h="192006">
                  <a:moveTo>
                    <a:pt x="27432" y="192006"/>
                  </a:moveTo>
                  <a:lnTo>
                    <a:pt x="897768" y="192006"/>
                  </a:lnTo>
                  <a:lnTo>
                    <a:pt x="896664" y="191983"/>
                  </a:lnTo>
                  <a:lnTo>
                    <a:pt x="901075" y="191806"/>
                  </a:lnTo>
                  <a:lnTo>
                    <a:pt x="905400" y="190923"/>
                  </a:lnTo>
                  <a:lnTo>
                    <a:pt x="909528" y="189357"/>
                  </a:lnTo>
                  <a:lnTo>
                    <a:pt x="913351" y="187150"/>
                  </a:lnTo>
                  <a:lnTo>
                    <a:pt x="916771" y="184358"/>
                  </a:lnTo>
                  <a:lnTo>
                    <a:pt x="919699" y="181053"/>
                  </a:lnTo>
                  <a:lnTo>
                    <a:pt x="922058" y="177322"/>
                  </a:lnTo>
                  <a:lnTo>
                    <a:pt x="923789" y="173260"/>
                  </a:lnTo>
                  <a:lnTo>
                    <a:pt x="924845" y="168974"/>
                  </a:lnTo>
                  <a:lnTo>
                    <a:pt x="925200" y="164574"/>
                  </a:lnTo>
                  <a:lnTo>
                    <a:pt x="925200" y="27431"/>
                  </a:lnTo>
                  <a:lnTo>
                    <a:pt x="924845" y="23031"/>
                  </a:lnTo>
                  <a:lnTo>
                    <a:pt x="923789" y="18745"/>
                  </a:lnTo>
                  <a:lnTo>
                    <a:pt x="922058" y="14683"/>
                  </a:lnTo>
                  <a:lnTo>
                    <a:pt x="919699" y="10952"/>
                  </a:lnTo>
                  <a:lnTo>
                    <a:pt x="916771" y="7647"/>
                  </a:lnTo>
                  <a:lnTo>
                    <a:pt x="913351" y="4855"/>
                  </a:lnTo>
                  <a:lnTo>
                    <a:pt x="909528" y="2648"/>
                  </a:lnTo>
                  <a:lnTo>
                    <a:pt x="905400" y="1083"/>
                  </a:lnTo>
                  <a:lnTo>
                    <a:pt x="901075" y="200"/>
                  </a:lnTo>
                  <a:lnTo>
                    <a:pt x="897768"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6" name="tx26"/>
            <p:cNvSpPr/>
            <p:nvPr/>
          </p:nvSpPr>
          <p:spPr>
            <a:xfrm>
              <a:off x="5324626" y="4934406"/>
              <a:ext cx="833760" cy="10611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6895</a:t>
              </a:r>
            </a:p>
          </p:txBody>
        </p:sp>
        <p:sp>
          <p:nvSpPr>
            <p:cNvPr id="27" name="pg27"/>
            <p:cNvSpPr/>
            <p:nvPr/>
          </p:nvSpPr>
          <p:spPr>
            <a:xfrm>
              <a:off x="5298417" y="1927410"/>
              <a:ext cx="886179" cy="192006"/>
            </a:xfrm>
            <a:custGeom>
              <a:avLst/>
              <a:gdLst/>
              <a:ahLst/>
              <a:cxnLst/>
              <a:rect l="0" t="0" r="0" b="0"/>
              <a:pathLst>
                <a:path w="886179" h="192006">
                  <a:moveTo>
                    <a:pt x="27432" y="192006"/>
                  </a:moveTo>
                  <a:lnTo>
                    <a:pt x="858747" y="192006"/>
                  </a:lnTo>
                  <a:lnTo>
                    <a:pt x="857642" y="191983"/>
                  </a:lnTo>
                  <a:lnTo>
                    <a:pt x="862053" y="191806"/>
                  </a:lnTo>
                  <a:lnTo>
                    <a:pt x="866379" y="190923"/>
                  </a:lnTo>
                  <a:lnTo>
                    <a:pt x="870507" y="189357"/>
                  </a:lnTo>
                  <a:lnTo>
                    <a:pt x="874330" y="187150"/>
                  </a:lnTo>
                  <a:lnTo>
                    <a:pt x="877750" y="184358"/>
                  </a:lnTo>
                  <a:lnTo>
                    <a:pt x="880677" y="181053"/>
                  </a:lnTo>
                  <a:lnTo>
                    <a:pt x="883037" y="177322"/>
                  </a:lnTo>
                  <a:lnTo>
                    <a:pt x="884767" y="173260"/>
                  </a:lnTo>
                  <a:lnTo>
                    <a:pt x="885823" y="168974"/>
                  </a:lnTo>
                  <a:lnTo>
                    <a:pt x="886179" y="164574"/>
                  </a:lnTo>
                  <a:lnTo>
                    <a:pt x="886179" y="27431"/>
                  </a:lnTo>
                  <a:lnTo>
                    <a:pt x="885823" y="23031"/>
                  </a:lnTo>
                  <a:lnTo>
                    <a:pt x="884767" y="18745"/>
                  </a:lnTo>
                  <a:lnTo>
                    <a:pt x="883037" y="14683"/>
                  </a:lnTo>
                  <a:lnTo>
                    <a:pt x="880677" y="10952"/>
                  </a:lnTo>
                  <a:lnTo>
                    <a:pt x="877750" y="7647"/>
                  </a:lnTo>
                  <a:lnTo>
                    <a:pt x="874330" y="4855"/>
                  </a:lnTo>
                  <a:lnTo>
                    <a:pt x="870507" y="2648"/>
                  </a:lnTo>
                  <a:lnTo>
                    <a:pt x="866379" y="1083"/>
                  </a:lnTo>
                  <a:lnTo>
                    <a:pt x="862053" y="200"/>
                  </a:lnTo>
                  <a:lnTo>
                    <a:pt x="858747" y="0"/>
                  </a:lnTo>
                  <a:lnTo>
                    <a:pt x="27432"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28" name="tx28"/>
            <p:cNvSpPr/>
            <p:nvPr/>
          </p:nvSpPr>
          <p:spPr>
            <a:xfrm>
              <a:off x="5344137" y="1967584"/>
              <a:ext cx="794739" cy="10611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b85f</a:t>
              </a:r>
            </a:p>
          </p:txBody>
        </p:sp>
        <p:sp>
          <p:nvSpPr>
            <p:cNvPr id="29" name="pg29"/>
            <p:cNvSpPr/>
            <p:nvPr/>
          </p:nvSpPr>
          <p:spPr>
            <a:xfrm>
              <a:off x="7507682" y="1927410"/>
              <a:ext cx="925200" cy="192006"/>
            </a:xfrm>
            <a:custGeom>
              <a:avLst/>
              <a:gdLst/>
              <a:ahLst/>
              <a:cxnLst/>
              <a:rect l="0" t="0" r="0" b="0"/>
              <a:pathLst>
                <a:path w="925200" h="192006">
                  <a:moveTo>
                    <a:pt x="27431" y="192006"/>
                  </a:moveTo>
                  <a:lnTo>
                    <a:pt x="897768" y="192006"/>
                  </a:lnTo>
                  <a:lnTo>
                    <a:pt x="896664" y="191983"/>
                  </a:lnTo>
                  <a:lnTo>
                    <a:pt x="901075" y="191806"/>
                  </a:lnTo>
                  <a:lnTo>
                    <a:pt x="905400" y="190923"/>
                  </a:lnTo>
                  <a:lnTo>
                    <a:pt x="909528" y="189357"/>
                  </a:lnTo>
                  <a:lnTo>
                    <a:pt x="913351" y="187150"/>
                  </a:lnTo>
                  <a:lnTo>
                    <a:pt x="916771" y="184358"/>
                  </a:lnTo>
                  <a:lnTo>
                    <a:pt x="919699" y="181053"/>
                  </a:lnTo>
                  <a:lnTo>
                    <a:pt x="922058" y="177322"/>
                  </a:lnTo>
                  <a:lnTo>
                    <a:pt x="923789" y="173260"/>
                  </a:lnTo>
                  <a:lnTo>
                    <a:pt x="924845" y="168974"/>
                  </a:lnTo>
                  <a:lnTo>
                    <a:pt x="925200" y="164574"/>
                  </a:lnTo>
                  <a:lnTo>
                    <a:pt x="925200" y="27431"/>
                  </a:lnTo>
                  <a:lnTo>
                    <a:pt x="924845" y="23031"/>
                  </a:lnTo>
                  <a:lnTo>
                    <a:pt x="923789" y="18745"/>
                  </a:lnTo>
                  <a:lnTo>
                    <a:pt x="922058" y="14683"/>
                  </a:lnTo>
                  <a:lnTo>
                    <a:pt x="919699" y="10952"/>
                  </a:lnTo>
                  <a:lnTo>
                    <a:pt x="916771" y="7647"/>
                  </a:lnTo>
                  <a:lnTo>
                    <a:pt x="913351" y="4855"/>
                  </a:lnTo>
                  <a:lnTo>
                    <a:pt x="909528" y="2648"/>
                  </a:lnTo>
                  <a:lnTo>
                    <a:pt x="905400" y="1083"/>
                  </a:lnTo>
                  <a:lnTo>
                    <a:pt x="901075" y="200"/>
                  </a:lnTo>
                  <a:lnTo>
                    <a:pt x="897768"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0" name="tx30"/>
            <p:cNvSpPr/>
            <p:nvPr/>
          </p:nvSpPr>
          <p:spPr>
            <a:xfrm>
              <a:off x="7553402" y="1967653"/>
              <a:ext cx="833760" cy="106042"/>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039e</a:t>
              </a:r>
            </a:p>
          </p:txBody>
        </p:sp>
        <p:sp>
          <p:nvSpPr>
            <p:cNvPr id="31" name="pg31"/>
            <p:cNvSpPr/>
            <p:nvPr/>
          </p:nvSpPr>
          <p:spPr>
            <a:xfrm>
              <a:off x="7507682" y="5883171"/>
              <a:ext cx="925200" cy="192006"/>
            </a:xfrm>
            <a:custGeom>
              <a:avLst/>
              <a:gdLst/>
              <a:ahLst/>
              <a:cxnLst/>
              <a:rect l="0" t="0" r="0" b="0"/>
              <a:pathLst>
                <a:path w="925200" h="192006">
                  <a:moveTo>
                    <a:pt x="27431" y="192006"/>
                  </a:moveTo>
                  <a:lnTo>
                    <a:pt x="897768" y="192006"/>
                  </a:lnTo>
                  <a:lnTo>
                    <a:pt x="896664" y="191983"/>
                  </a:lnTo>
                  <a:lnTo>
                    <a:pt x="901075" y="191806"/>
                  </a:lnTo>
                  <a:lnTo>
                    <a:pt x="905400" y="190923"/>
                  </a:lnTo>
                  <a:lnTo>
                    <a:pt x="909528" y="189357"/>
                  </a:lnTo>
                  <a:lnTo>
                    <a:pt x="913351" y="187150"/>
                  </a:lnTo>
                  <a:lnTo>
                    <a:pt x="916771" y="184358"/>
                  </a:lnTo>
                  <a:lnTo>
                    <a:pt x="919699" y="181053"/>
                  </a:lnTo>
                  <a:lnTo>
                    <a:pt x="922058" y="177322"/>
                  </a:lnTo>
                  <a:lnTo>
                    <a:pt x="923789" y="173260"/>
                  </a:lnTo>
                  <a:lnTo>
                    <a:pt x="924845" y="168974"/>
                  </a:lnTo>
                  <a:lnTo>
                    <a:pt x="925200" y="164574"/>
                  </a:lnTo>
                  <a:lnTo>
                    <a:pt x="925200" y="27432"/>
                  </a:lnTo>
                  <a:lnTo>
                    <a:pt x="924845" y="23031"/>
                  </a:lnTo>
                  <a:lnTo>
                    <a:pt x="923789" y="18745"/>
                  </a:lnTo>
                  <a:lnTo>
                    <a:pt x="922058" y="14683"/>
                  </a:lnTo>
                  <a:lnTo>
                    <a:pt x="919699" y="10952"/>
                  </a:lnTo>
                  <a:lnTo>
                    <a:pt x="916771" y="7647"/>
                  </a:lnTo>
                  <a:lnTo>
                    <a:pt x="913351" y="4855"/>
                  </a:lnTo>
                  <a:lnTo>
                    <a:pt x="909528" y="2648"/>
                  </a:lnTo>
                  <a:lnTo>
                    <a:pt x="905400" y="1083"/>
                  </a:lnTo>
                  <a:lnTo>
                    <a:pt x="901075" y="200"/>
                  </a:lnTo>
                  <a:lnTo>
                    <a:pt x="897768" y="0"/>
                  </a:lnTo>
                  <a:lnTo>
                    <a:pt x="27431" y="0"/>
                  </a:lnTo>
                  <a:lnTo>
                    <a:pt x="30738" y="200"/>
                  </a:lnTo>
                  <a:lnTo>
                    <a:pt x="26327" y="22"/>
                  </a:lnTo>
                  <a:lnTo>
                    <a:pt x="21944" y="554"/>
                  </a:lnTo>
                  <a:lnTo>
                    <a:pt x="17704" y="1782"/>
                  </a:lnTo>
                  <a:lnTo>
                    <a:pt x="13715"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5"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2" name="tx32"/>
            <p:cNvSpPr/>
            <p:nvPr/>
          </p:nvSpPr>
          <p:spPr>
            <a:xfrm>
              <a:off x="7553402" y="5923346"/>
              <a:ext cx="833760" cy="106111"/>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85a9</a:t>
              </a:r>
            </a:p>
          </p:txBody>
        </p:sp>
        <p:sp>
          <p:nvSpPr>
            <p:cNvPr id="33" name="pg33"/>
            <p:cNvSpPr/>
            <p:nvPr/>
          </p:nvSpPr>
          <p:spPr>
            <a:xfrm>
              <a:off x="9755969" y="2916350"/>
              <a:ext cx="886179" cy="192006"/>
            </a:xfrm>
            <a:custGeom>
              <a:avLst/>
              <a:gdLst/>
              <a:ahLst/>
              <a:cxnLst/>
              <a:rect l="0" t="0" r="0" b="0"/>
              <a:pathLst>
                <a:path w="886179" h="192006">
                  <a:moveTo>
                    <a:pt x="27431" y="192006"/>
                  </a:moveTo>
                  <a:lnTo>
                    <a:pt x="858747" y="192006"/>
                  </a:lnTo>
                  <a:lnTo>
                    <a:pt x="857642" y="191983"/>
                  </a:lnTo>
                  <a:lnTo>
                    <a:pt x="862053" y="191806"/>
                  </a:lnTo>
                  <a:lnTo>
                    <a:pt x="866379" y="190923"/>
                  </a:lnTo>
                  <a:lnTo>
                    <a:pt x="870507" y="189357"/>
                  </a:lnTo>
                  <a:lnTo>
                    <a:pt x="874330" y="187150"/>
                  </a:lnTo>
                  <a:lnTo>
                    <a:pt x="877750" y="184358"/>
                  </a:lnTo>
                  <a:lnTo>
                    <a:pt x="880677" y="181053"/>
                  </a:lnTo>
                  <a:lnTo>
                    <a:pt x="883037" y="177322"/>
                  </a:lnTo>
                  <a:lnTo>
                    <a:pt x="884767" y="173260"/>
                  </a:lnTo>
                  <a:lnTo>
                    <a:pt x="885823" y="168974"/>
                  </a:lnTo>
                  <a:lnTo>
                    <a:pt x="886179" y="164574"/>
                  </a:lnTo>
                  <a:lnTo>
                    <a:pt x="886179" y="27431"/>
                  </a:lnTo>
                  <a:lnTo>
                    <a:pt x="885823" y="23031"/>
                  </a:lnTo>
                  <a:lnTo>
                    <a:pt x="884767" y="18745"/>
                  </a:lnTo>
                  <a:lnTo>
                    <a:pt x="883037" y="14683"/>
                  </a:lnTo>
                  <a:lnTo>
                    <a:pt x="880677" y="10952"/>
                  </a:lnTo>
                  <a:lnTo>
                    <a:pt x="877750" y="7647"/>
                  </a:lnTo>
                  <a:lnTo>
                    <a:pt x="874330" y="4855"/>
                  </a:lnTo>
                  <a:lnTo>
                    <a:pt x="870507" y="2648"/>
                  </a:lnTo>
                  <a:lnTo>
                    <a:pt x="866379" y="1083"/>
                  </a:lnTo>
                  <a:lnTo>
                    <a:pt x="862053" y="200"/>
                  </a:lnTo>
                  <a:lnTo>
                    <a:pt x="858747"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1"/>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4" name="tx34"/>
            <p:cNvSpPr/>
            <p:nvPr/>
          </p:nvSpPr>
          <p:spPr>
            <a:xfrm>
              <a:off x="9801689" y="2956593"/>
              <a:ext cx="794739" cy="106042"/>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0f9b</a:t>
              </a:r>
            </a:p>
          </p:txBody>
        </p:sp>
        <p:sp>
          <p:nvSpPr>
            <p:cNvPr id="35" name="pg35"/>
            <p:cNvSpPr/>
            <p:nvPr/>
          </p:nvSpPr>
          <p:spPr>
            <a:xfrm>
              <a:off x="9736459" y="5883171"/>
              <a:ext cx="908355" cy="192006"/>
            </a:xfrm>
            <a:custGeom>
              <a:avLst/>
              <a:gdLst/>
              <a:ahLst/>
              <a:cxnLst/>
              <a:rect l="0" t="0" r="0" b="0"/>
              <a:pathLst>
                <a:path w="908355" h="192006">
                  <a:moveTo>
                    <a:pt x="27431" y="192006"/>
                  </a:moveTo>
                  <a:lnTo>
                    <a:pt x="897768" y="192006"/>
                  </a:lnTo>
                  <a:lnTo>
                    <a:pt x="896664" y="191983"/>
                  </a:lnTo>
                  <a:lnTo>
                    <a:pt x="901075" y="191806"/>
                  </a:lnTo>
                  <a:lnTo>
                    <a:pt x="905400" y="190923"/>
                  </a:lnTo>
                  <a:lnTo>
                    <a:pt x="908355" y="189802"/>
                  </a:lnTo>
                  <a:lnTo>
                    <a:pt x="908355" y="2203"/>
                  </a:lnTo>
                  <a:lnTo>
                    <a:pt x="905400" y="1083"/>
                  </a:lnTo>
                  <a:lnTo>
                    <a:pt x="901075" y="200"/>
                  </a:lnTo>
                  <a:lnTo>
                    <a:pt x="897768" y="0"/>
                  </a:lnTo>
                  <a:lnTo>
                    <a:pt x="27431" y="0"/>
                  </a:lnTo>
                  <a:lnTo>
                    <a:pt x="30738" y="200"/>
                  </a:lnTo>
                  <a:lnTo>
                    <a:pt x="26327" y="22"/>
                  </a:lnTo>
                  <a:lnTo>
                    <a:pt x="21944" y="554"/>
                  </a:lnTo>
                  <a:lnTo>
                    <a:pt x="17704" y="1782"/>
                  </a:lnTo>
                  <a:lnTo>
                    <a:pt x="13716" y="3675"/>
                  </a:lnTo>
                  <a:lnTo>
                    <a:pt x="10082" y="6183"/>
                  </a:lnTo>
                  <a:lnTo>
                    <a:pt x="6898" y="9241"/>
                  </a:lnTo>
                  <a:lnTo>
                    <a:pt x="4246" y="12770"/>
                  </a:lnTo>
                  <a:lnTo>
                    <a:pt x="2195" y="16679"/>
                  </a:lnTo>
                  <a:lnTo>
                    <a:pt x="797" y="20867"/>
                  </a:lnTo>
                  <a:lnTo>
                    <a:pt x="88" y="25224"/>
                  </a:lnTo>
                  <a:lnTo>
                    <a:pt x="0" y="27432"/>
                  </a:lnTo>
                  <a:lnTo>
                    <a:pt x="0" y="164574"/>
                  </a:lnTo>
                  <a:lnTo>
                    <a:pt x="88" y="162366"/>
                  </a:lnTo>
                  <a:lnTo>
                    <a:pt x="88" y="166781"/>
                  </a:lnTo>
                  <a:lnTo>
                    <a:pt x="797" y="171139"/>
                  </a:lnTo>
                  <a:lnTo>
                    <a:pt x="2195" y="175326"/>
                  </a:lnTo>
                  <a:lnTo>
                    <a:pt x="4246" y="179235"/>
                  </a:lnTo>
                  <a:lnTo>
                    <a:pt x="6898" y="182764"/>
                  </a:lnTo>
                  <a:lnTo>
                    <a:pt x="10082" y="185823"/>
                  </a:lnTo>
                  <a:lnTo>
                    <a:pt x="13716" y="188330"/>
                  </a:lnTo>
                  <a:lnTo>
                    <a:pt x="17704" y="190223"/>
                  </a:lnTo>
                  <a:lnTo>
                    <a:pt x="21944" y="191451"/>
                  </a:lnTo>
                  <a:lnTo>
                    <a:pt x="26327" y="191983"/>
                  </a:lnTo>
                  <a:close/>
                </a:path>
              </a:pathLst>
            </a:custGeom>
            <a:solidFill>
              <a:srgbClr val="FFFFFF">
                <a:alpha val="100000"/>
              </a:srgbClr>
            </a:solidFill>
            <a:ln w="6775" cap="rnd">
              <a:solidFill>
                <a:srgbClr val="000000">
                  <a:alpha val="100000"/>
                </a:srgbClr>
              </a:solidFill>
              <a:prstDash val="solid"/>
              <a:round/>
            </a:ln>
          </p:spPr>
          <p:txBody>
            <a:bodyPr/>
            <a:lstStyle/>
            <a:p>
              <a:endParaRPr/>
            </a:p>
          </p:txBody>
        </p:sp>
        <p:sp>
          <p:nvSpPr>
            <p:cNvPr id="36" name="tx36"/>
            <p:cNvSpPr/>
            <p:nvPr/>
          </p:nvSpPr>
          <p:spPr>
            <a:xfrm>
              <a:off x="9782179" y="5923483"/>
              <a:ext cx="833760" cy="105974"/>
            </a:xfrm>
            <a:prstGeom prst="rect">
              <a:avLst/>
            </a:prstGeom>
            <a:noFill/>
          </p:spPr>
          <p:txBody>
            <a:bodyPr wrap="none" lIns="0" tIns="0" rIns="0" bIns="0" anchor="ctr" anchorCtr="1"/>
            <a:lstStyle/>
            <a:p>
              <a:pPr marL="0" marR="0" indent="0" algn="l">
                <a:lnSpc>
                  <a:spcPts val="1103"/>
                </a:lnSpc>
                <a:spcBef>
                  <a:spcPts val="0"/>
                </a:spcBef>
                <a:spcAft>
                  <a:spcPts val="0"/>
                </a:spcAft>
              </a:pPr>
              <a:r>
                <a:rPr sz="1103">
                  <a:solidFill>
                    <a:srgbClr val="000000">
                      <a:alpha val="100000"/>
                    </a:srgbClr>
                  </a:solidFill>
                  <a:latin typeface="Helvetica"/>
                  <a:cs typeface="Helvetica"/>
                </a:rPr>
                <a:t>Commit 4d52</a:t>
              </a:r>
            </a:p>
          </p:txBody>
        </p:sp>
        <p:sp>
          <p:nvSpPr>
            <p:cNvPr id="37" name="tx37"/>
            <p:cNvSpPr/>
            <p:nvPr/>
          </p:nvSpPr>
          <p:spPr>
            <a:xfrm>
              <a:off x="10716814" y="3584416"/>
              <a:ext cx="427149" cy="103001"/>
            </a:xfrm>
            <a:prstGeom prst="rect">
              <a:avLst/>
            </a:prstGeom>
            <a:noFill/>
          </p:spPr>
          <p:txBody>
            <a:bodyPr wrap="none" lIns="0" tIns="0" rIns="0" bIns="0" anchor="ctr" anchorCtr="1"/>
            <a:lstStyle/>
            <a:p>
              <a:pPr marL="0" marR="0" indent="0" algn="l">
                <a:lnSpc>
                  <a:spcPts val="1100"/>
                </a:lnSpc>
                <a:spcBef>
                  <a:spcPts val="0"/>
                </a:spcBef>
                <a:spcAft>
                  <a:spcPts val="0"/>
                </a:spcAft>
              </a:pPr>
              <a:r>
                <a:rPr sz="1100">
                  <a:solidFill>
                    <a:srgbClr val="000000">
                      <a:alpha val="100000"/>
                    </a:srgbClr>
                  </a:solidFill>
                  <a:latin typeface="Helvetica"/>
                  <a:cs typeface="Helvetica"/>
                </a:rPr>
                <a:t>branch</a:t>
              </a:r>
            </a:p>
          </p:txBody>
        </p:sp>
        <p:sp>
          <p:nvSpPr>
            <p:cNvPr id="38" name="pl38"/>
            <p:cNvSpPr/>
            <p:nvPr/>
          </p:nvSpPr>
          <p:spPr>
            <a:xfrm>
              <a:off x="10738760" y="3882185"/>
              <a:ext cx="175564" cy="0"/>
            </a:xfrm>
            <a:custGeom>
              <a:avLst/>
              <a:gdLst/>
              <a:ahLst/>
              <a:cxnLst/>
              <a:rect l="0" t="0" r="0" b="0"/>
              <a:pathLst>
                <a:path w="175564">
                  <a:moveTo>
                    <a:pt x="0" y="0"/>
                  </a:moveTo>
                  <a:lnTo>
                    <a:pt x="175564" y="0"/>
                  </a:lnTo>
                </a:path>
              </a:pathLst>
            </a:custGeom>
            <a:ln w="271012" cap="flat">
              <a:solidFill>
                <a:srgbClr val="F8766D">
                  <a:alpha val="100000"/>
                </a:srgbClr>
              </a:solidFill>
              <a:prstDash val="solid"/>
              <a:round/>
            </a:ln>
          </p:spPr>
          <p:txBody>
            <a:bodyPr/>
            <a:lstStyle/>
            <a:p>
              <a:endParaRPr/>
            </a:p>
          </p:txBody>
        </p:sp>
        <p:sp>
          <p:nvSpPr>
            <p:cNvPr id="39" name="pl39"/>
            <p:cNvSpPr/>
            <p:nvPr/>
          </p:nvSpPr>
          <p:spPr>
            <a:xfrm>
              <a:off x="10738760" y="4101641"/>
              <a:ext cx="175564" cy="0"/>
            </a:xfrm>
            <a:custGeom>
              <a:avLst/>
              <a:gdLst/>
              <a:ahLst/>
              <a:cxnLst/>
              <a:rect l="0" t="0" r="0" b="0"/>
              <a:pathLst>
                <a:path w="175564">
                  <a:moveTo>
                    <a:pt x="0" y="0"/>
                  </a:moveTo>
                  <a:lnTo>
                    <a:pt x="175564" y="0"/>
                  </a:lnTo>
                </a:path>
              </a:pathLst>
            </a:custGeom>
            <a:ln w="271012" cap="flat">
              <a:solidFill>
                <a:srgbClr val="00BA38">
                  <a:alpha val="100000"/>
                </a:srgbClr>
              </a:solidFill>
              <a:prstDash val="solid"/>
              <a:round/>
            </a:ln>
          </p:spPr>
          <p:txBody>
            <a:bodyPr/>
            <a:lstStyle/>
            <a:p>
              <a:endParaRPr/>
            </a:p>
          </p:txBody>
        </p:sp>
        <p:sp>
          <p:nvSpPr>
            <p:cNvPr id="40" name="pl40"/>
            <p:cNvSpPr/>
            <p:nvPr/>
          </p:nvSpPr>
          <p:spPr>
            <a:xfrm>
              <a:off x="10738760" y="4321097"/>
              <a:ext cx="175564" cy="0"/>
            </a:xfrm>
            <a:custGeom>
              <a:avLst/>
              <a:gdLst/>
              <a:ahLst/>
              <a:cxnLst/>
              <a:rect l="0" t="0" r="0" b="0"/>
              <a:pathLst>
                <a:path w="175564">
                  <a:moveTo>
                    <a:pt x="0" y="0"/>
                  </a:moveTo>
                  <a:lnTo>
                    <a:pt x="175564" y="0"/>
                  </a:lnTo>
                </a:path>
              </a:pathLst>
            </a:custGeom>
            <a:ln w="271012" cap="flat">
              <a:solidFill>
                <a:srgbClr val="619CFF">
                  <a:alpha val="100000"/>
                </a:srgbClr>
              </a:solidFill>
              <a:prstDash val="solid"/>
              <a:round/>
            </a:ln>
          </p:spPr>
          <p:txBody>
            <a:bodyPr/>
            <a:lstStyle/>
            <a:p>
              <a:endParaRPr/>
            </a:p>
          </p:txBody>
        </p:sp>
        <p:sp>
          <p:nvSpPr>
            <p:cNvPr id="41" name="tx41"/>
            <p:cNvSpPr/>
            <p:nvPr/>
          </p:nvSpPr>
          <p:spPr>
            <a:xfrm>
              <a:off x="11005859" y="3838883"/>
              <a:ext cx="347940" cy="83383"/>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feature</a:t>
              </a:r>
            </a:p>
          </p:txBody>
        </p:sp>
        <p:sp>
          <p:nvSpPr>
            <p:cNvPr id="42" name="tx42"/>
            <p:cNvSpPr/>
            <p:nvPr/>
          </p:nvSpPr>
          <p:spPr>
            <a:xfrm>
              <a:off x="11005859" y="4060413"/>
              <a:ext cx="111760" cy="81309"/>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fix</a:t>
              </a:r>
            </a:p>
          </p:txBody>
        </p:sp>
        <p:sp>
          <p:nvSpPr>
            <p:cNvPr id="43" name="tx43"/>
            <p:cNvSpPr/>
            <p:nvPr/>
          </p:nvSpPr>
          <p:spPr>
            <a:xfrm>
              <a:off x="11005859" y="4279050"/>
              <a:ext cx="242237" cy="82128"/>
            </a:xfrm>
            <a:prstGeom prst="rect">
              <a:avLst/>
            </a:prstGeom>
            <a:noFill/>
          </p:spPr>
          <p:txBody>
            <a:bodyPr wrap="none" lIns="0" tIns="0" rIns="0" bIns="0" anchor="ctr" anchorCtr="1"/>
            <a:lstStyle/>
            <a:p>
              <a:pPr marL="0" marR="0" indent="0" algn="l">
                <a:lnSpc>
                  <a:spcPts val="880"/>
                </a:lnSpc>
                <a:spcBef>
                  <a:spcPts val="0"/>
                </a:spcBef>
                <a:spcAft>
                  <a:spcPts val="0"/>
                </a:spcAft>
              </a:pPr>
              <a:r>
                <a:rPr sz="880">
                  <a:solidFill>
                    <a:srgbClr val="000000">
                      <a:alpha val="100000"/>
                    </a:srgbClr>
                  </a:solidFill>
                  <a:latin typeface="Helvetica"/>
                  <a:cs typeface="Helvetica"/>
                </a:rPr>
                <a:t>main</a:t>
              </a:r>
            </a:p>
          </p:txBody>
        </p:sp>
      </p:grpSp>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1322</Words>
  <Application>Microsoft Macintosh PowerPoint</Application>
  <PresentationFormat>Widescreen</PresentationFormat>
  <Paragraphs>172</Paragraphs>
  <Slides>25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Book</vt:lpstr>
      <vt:lpstr>Calibri</vt:lpstr>
      <vt:lpstr>Calibri Light</vt:lpstr>
      <vt:lpstr>Courier</vt:lpstr>
      <vt:lpstr>Helvetica</vt:lpstr>
      <vt:lpstr>EcoHealth Alliance</vt:lpstr>
      <vt:lpstr>Building Blocks of Reproducibility</vt:lpstr>
      <vt:lpstr>Review From Session 1</vt:lpstr>
      <vt:lpstr>Problem statement</vt:lpstr>
      <vt:lpstr>Solution</vt:lpstr>
      <vt:lpstr>Version control and collabortaion with GIT and Github</vt:lpstr>
      <vt:lpstr>What is GIT?</vt:lpstr>
      <vt:lpstr>Basic Terms</vt:lpstr>
      <vt:lpstr>How does GIT work?</vt:lpstr>
      <vt:lpstr>What is a commit?</vt:lpstr>
      <vt:lpstr>When should you be making commits?</vt:lpstr>
      <vt:lpstr>What is a branch?</vt:lpstr>
      <vt:lpstr>When to create branches?</vt:lpstr>
      <vt:lpstr>Things to be aware of</vt:lpstr>
      <vt:lpstr>Things to be aware of</vt:lpstr>
      <vt:lpstr>Typical git workflow</vt:lpstr>
      <vt:lpstr>Remote?</vt:lpstr>
      <vt:lpstr>Github</vt:lpstr>
      <vt:lpstr>Github Tour: Code</vt:lpstr>
      <vt:lpstr>Github Tour: Issues</vt:lpstr>
      <vt:lpstr>Github Tour: Pull Requests</vt:lpstr>
      <vt:lpstr>Github bells and whistles</vt:lpstr>
      <vt:lpstr>Github Exercise</vt:lpstr>
      <vt:lpstr>Aren’t we supposed to be talking about reproducbility?</vt:lpstr>
      <vt:lpstr>To Review</vt:lpstr>
      <vt:lpstr>Thanks!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Reproducibility</dc:title>
  <dc:creator>Collin Schwantes</dc:creator>
  <cp:keywords/>
  <cp:lastModifiedBy>Collin Schwantes</cp:lastModifiedBy>
  <cp:revision>1</cp:revision>
  <dcterms:created xsi:type="dcterms:W3CDTF">2022-06-29T00:32:38Z</dcterms:created>
  <dcterms:modified xsi:type="dcterms:W3CDTF">2022-06-29T13:49:12Z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2022-06-14</vt:lpwstr>
  </property>
  <property fmtid="{D5CDD505-2E9C-101B-9397-08002B2CF9AE}" pid="3" name="output">
    <vt:lpwstr>ehastyle::eha_avenir_pptx</vt:lpwstr>
  </property>
  <property fmtid="{D5CDD505-2E9C-101B-9397-08002B2CF9AE}" pid="4" name="subtitle">
    <vt:lpwstr>Part 2: Version control and collabortaion with GIT and Github</vt:lpwstr>
  </property>
</Properties>
</file>