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54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400"/>
    <a:srgbClr val="62AE00"/>
    <a:srgbClr val="63AD00"/>
    <a:srgbClr val="62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76"/>
    <p:restoredTop sz="95462" autoAdjust="0"/>
  </p:normalViewPr>
  <p:slideViewPr>
    <p:cSldViewPr snapToGrid="0" snapToObjects="1" showGuides="1">
      <p:cViewPr varScale="1">
        <p:scale>
          <a:sx n="189" d="100"/>
          <a:sy n="189" d="100"/>
        </p:scale>
        <p:origin x="192" y="800"/>
      </p:cViewPr>
      <p:guideLst>
        <p:guide orient="horz" pos="3168"/>
        <p:guide pos="54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8" d="100"/>
        <a:sy n="18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FE457-05EC-42A5-9F2D-73E998270F1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13902-EEF2-4D11-9C54-286BA67A0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13902-EEF2-4D11-9C54-286BA67A0E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60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rgbClr val="84B400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52364A6-AB08-A040-BF0F-CB906553DA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71" y="815398"/>
            <a:ext cx="7952232" cy="20452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>
                <a:latin typeface="Avenir Book" charset="0"/>
                <a:ea typeface="Avenir Book" charset="0"/>
                <a:cs typeface="Avenir Book" charset="0"/>
              </a:defRPr>
            </a:lvl2pPr>
            <a:lvl3pPr>
              <a:defRPr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>
                <a:latin typeface="Avenir Book" charset="0"/>
                <a:ea typeface="Avenir Book" charset="0"/>
                <a:cs typeface="Avenir Book" charset="0"/>
              </a:defRPr>
            </a:lvl2pPr>
            <a:lvl3pPr>
              <a:defRPr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>
                <a:latin typeface="Avenir Book" charset="0"/>
                <a:ea typeface="Avenir Book" charset="0"/>
                <a:cs typeface="Avenir Book" charset="0"/>
              </a:defRPr>
            </a:lvl2pPr>
            <a:lvl3pPr>
              <a:defRPr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latin typeface="Avenir Book" charset="0"/>
                <a:ea typeface="Avenir Book" charset="0"/>
                <a:cs typeface="Avenir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84B400"/>
          </a:solidFill>
          <a:latin typeface="Avenir Book" charset="0"/>
          <a:ea typeface="Avenir Book" charset="0"/>
          <a:cs typeface="Avenir Book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Avenir Book" charset="0"/>
          <a:ea typeface="Avenir Book" charset="0"/>
          <a:cs typeface="Avenir Book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Avenir Book" charset="0"/>
          <a:ea typeface="Avenir Book" charset="0"/>
          <a:cs typeface="Avenir Book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Avenir Book" charset="0"/>
          <a:ea typeface="Avenir Book" charset="0"/>
          <a:cs typeface="Avenir Book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Avenir Book" charset="0"/>
          <a:ea typeface="Avenir Book" charset="0"/>
          <a:cs typeface="Avenir Book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Avenir Book" charset="0"/>
          <a:ea typeface="Avenir Book" charset="0"/>
          <a:cs typeface="Avenir Book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3371" y="2415292"/>
            <a:ext cx="7766936" cy="1646302"/>
          </a:xfrm>
        </p:spPr>
        <p:txBody>
          <a:bodyPr/>
          <a:lstStyle/>
          <a:p>
            <a:endParaRPr lang="en-US" sz="40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74676" y="4495215"/>
            <a:ext cx="7766936" cy="1096899"/>
          </a:xfrm>
        </p:spPr>
        <p:txBody>
          <a:bodyPr/>
          <a:lstStyle/>
          <a:p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4197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4010B18-7842-B24D-AA90-FC40547DD072}" vid="{20CA3379-F292-8948-8CE0-D5B7CDEA83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Calibri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Noam Ross</dc:creator>
  <cp:lastModifiedBy>Noam Ross</cp:lastModifiedBy>
  <cp:revision>4</cp:revision>
  <cp:lastPrinted>2017-01-24T22:18:06Z</cp:lastPrinted>
  <dcterms:created xsi:type="dcterms:W3CDTF">2018-10-22T15:35:48Z</dcterms:created>
  <dcterms:modified xsi:type="dcterms:W3CDTF">2018-10-22T15:56:53Z</dcterms:modified>
</cp:coreProperties>
</file>