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552" r:id="rId3"/>
    <p:sldId id="551" r:id="rId4"/>
    <p:sldId id="553" r:id="rId5"/>
    <p:sldId id="550" r:id="rId6"/>
    <p:sldId id="547" r:id="rId7"/>
    <p:sldId id="549" r:id="rId8"/>
    <p:sldId id="533" r:id="rId9"/>
    <p:sldId id="534" r:id="rId10"/>
    <p:sldId id="256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712"/>
  </p:normalViewPr>
  <p:slideViewPr>
    <p:cSldViewPr snapToGrid="0">
      <p:cViewPr varScale="1">
        <p:scale>
          <a:sx n="156" d="100"/>
          <a:sy n="15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image" Target="../media/image24.jpg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image" Target="../media/image24.jpg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3729B-2893-48AC-B9DD-3B72802B0169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DD7BAC-9658-491B-8015-CDBD7D066270}">
      <dgm:prSet phldrT="[Text]" custT="1"/>
      <dgm:spPr/>
      <dgm:t>
        <a:bodyPr/>
        <a:lstStyle/>
        <a:p>
          <a:r>
            <a:rPr lang="en-US" sz="2800" dirty="0">
              <a:latin typeface="Tw Cen MT" panose="020B0602020104020603" pitchFamily="34" charset="0"/>
            </a:rPr>
            <a:t>Storage</a:t>
          </a:r>
        </a:p>
      </dgm:t>
    </dgm:pt>
    <dgm:pt modelId="{5101D24F-BCFF-4C4A-B295-3A8CAD39D5B8}" type="parTrans" cxnId="{6F0885D9-3943-4830-AF74-721B13AD5674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C70582BF-40EB-4003-BFD4-F03372854B23}" type="sibTrans" cxnId="{6F0885D9-3943-4830-AF74-721B13AD5674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32285CC9-03A7-48FC-A55E-1599BF097823}">
      <dgm:prSet phldrT="[Text]" custT="1"/>
      <dgm:spPr/>
      <dgm:t>
        <a:bodyPr/>
        <a:lstStyle/>
        <a:p>
          <a:r>
            <a:rPr lang="en-US" sz="2800" dirty="0">
              <a:latin typeface="Tw Cen MT" panose="020B0602020104020603" pitchFamily="34" charset="0"/>
            </a:rPr>
            <a:t>Transport</a:t>
          </a:r>
        </a:p>
      </dgm:t>
    </dgm:pt>
    <dgm:pt modelId="{7208013F-F4F3-49CD-9352-73D4D3386613}" type="parTrans" cxnId="{D2F28898-1EFA-4713-8B98-FAD39C56C0A5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1034964D-683E-4BC9-8D9D-8093F706D2A1}" type="sibTrans" cxnId="{D2F28898-1EFA-4713-8B98-FAD39C56C0A5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CDC51B65-DC33-4881-8860-FC47701CA9E9}">
      <dgm:prSet phldrT="[Text]" custT="1"/>
      <dgm:spPr/>
      <dgm:t>
        <a:bodyPr/>
        <a:lstStyle/>
        <a:p>
          <a:r>
            <a:rPr lang="en-US" sz="2800" dirty="0">
              <a:latin typeface="Tw Cen MT" panose="020B0602020104020603" pitchFamily="34" charset="0"/>
            </a:rPr>
            <a:t>Distribution</a:t>
          </a:r>
        </a:p>
      </dgm:t>
    </dgm:pt>
    <dgm:pt modelId="{95C124A8-6078-4863-B058-DC801D3CE252}" type="parTrans" cxnId="{35E9AC8C-1660-4330-A018-C8B097AADE82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C1FDEBB7-193A-4C85-8703-EED62D8A61A9}" type="sibTrans" cxnId="{35E9AC8C-1660-4330-A018-C8B097AADE82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5DCC7EB8-5232-49D6-9D51-21C41FBB8EB0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Cold Storage</a:t>
          </a:r>
        </a:p>
      </dgm:t>
    </dgm:pt>
    <dgm:pt modelId="{CDE916C0-C656-43C2-B087-73BF8DB5B1BB}" type="parTrans" cxnId="{0DC81337-76B1-432D-94D5-50988C32A343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791D1B8C-D6ED-4453-A149-EBF6CE5363AC}" type="sibTrans" cxnId="{0DC81337-76B1-432D-94D5-50988C32A343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D1E87080-2D70-4BB8-981A-0AEB5DE6C3AD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Data Centers</a:t>
          </a:r>
        </a:p>
      </dgm:t>
    </dgm:pt>
    <dgm:pt modelId="{C75B98F8-4B91-4844-A50E-7980D121CA43}" type="parTrans" cxnId="{6431917C-DE2A-4EE0-AD6E-4232CB9BD976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DCF787CF-BA6C-4F77-BD94-181E7B477A41}" type="sibTrans" cxnId="{6431917C-DE2A-4EE0-AD6E-4232CB9BD976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97ADA8FF-D5B0-4F4A-BD01-E4E3CA9C5609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Refrigerated Trucks</a:t>
          </a:r>
        </a:p>
      </dgm:t>
    </dgm:pt>
    <dgm:pt modelId="{99065ABF-A106-4530-94F8-70296AE6B271}" type="parTrans" cxnId="{34649CCB-5AFC-44EA-8B02-2FF538FAA31C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F8A7E5E6-C030-403A-905D-319DF07881BE}" type="sibTrans" cxnId="{34649CCB-5AFC-44EA-8B02-2FF538FAA31C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22690F39-A2BF-40AF-8ACA-90098A30D278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Commercial Coolers/Fridges</a:t>
          </a:r>
        </a:p>
      </dgm:t>
    </dgm:pt>
    <dgm:pt modelId="{5512BE48-F647-4472-BBAA-BB87BE91C00B}" type="parTrans" cxnId="{816FFBDF-1BDD-489F-9A62-795F919B6E7C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E53A958D-431B-45AD-8D45-625CD9F66627}" type="sibTrans" cxnId="{816FFBDF-1BDD-489F-9A62-795F919B6E7C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668F1CB5-5E95-4301-90C1-8CF2AD844A3E}">
      <dgm:prSet phldrT="[Text]" custT="1"/>
      <dgm:spPr/>
      <dgm:t>
        <a:bodyPr/>
        <a:lstStyle/>
        <a:p>
          <a:r>
            <a:rPr lang="en-US" sz="1600" dirty="0">
              <a:latin typeface="Tw Cen MT" panose="020B0602020104020603" pitchFamily="34" charset="0"/>
            </a:rPr>
            <a:t>Self Service Display Units</a:t>
          </a:r>
        </a:p>
      </dgm:t>
    </dgm:pt>
    <dgm:pt modelId="{3AC18DA0-C5CE-4694-811F-05100295978E}" type="parTrans" cxnId="{FC6374F9-CB58-4A18-B66D-C0E24C817E67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0548F93F-DD45-4EC8-AB7C-544C4D25D5ED}" type="sibTrans" cxnId="{FC6374F9-CB58-4A18-B66D-C0E24C817E67}">
      <dgm:prSet/>
      <dgm:spPr/>
      <dgm:t>
        <a:bodyPr/>
        <a:lstStyle/>
        <a:p>
          <a:endParaRPr lang="en-KE" sz="3600">
            <a:latin typeface="Tw Cen MT" panose="020B0602020104020603" pitchFamily="34" charset="0"/>
          </a:endParaRPr>
        </a:p>
      </dgm:t>
    </dgm:pt>
    <dgm:pt modelId="{9198143E-3398-4EF4-B795-A98AFB1A37F9}" type="pres">
      <dgm:prSet presAssocID="{9F83729B-2893-48AC-B9DD-3B72802B0169}" presName="cycle" presStyleCnt="0">
        <dgm:presLayoutVars>
          <dgm:dir/>
          <dgm:resizeHandles val="exact"/>
        </dgm:presLayoutVars>
      </dgm:prSet>
      <dgm:spPr/>
    </dgm:pt>
    <dgm:pt modelId="{E7F4E2BE-5968-4648-91F9-F3B0E2A67E1A}" type="pres">
      <dgm:prSet presAssocID="{CDDD7BAC-9658-491B-8015-CDBD7D066270}" presName="node" presStyleLbl="node1" presStyleIdx="0" presStyleCnt="3">
        <dgm:presLayoutVars>
          <dgm:bulletEnabled val="1"/>
        </dgm:presLayoutVars>
      </dgm:prSet>
      <dgm:spPr/>
    </dgm:pt>
    <dgm:pt modelId="{4612AA97-A63B-4EEA-A63C-CCCA86D8A93D}" type="pres">
      <dgm:prSet presAssocID="{CDDD7BAC-9658-491B-8015-CDBD7D066270}" presName="spNode" presStyleCnt="0"/>
      <dgm:spPr/>
    </dgm:pt>
    <dgm:pt modelId="{8B2DECA7-E62D-4662-879F-885844DC7EBE}" type="pres">
      <dgm:prSet presAssocID="{C70582BF-40EB-4003-BFD4-F03372854B23}" presName="sibTrans" presStyleLbl="sibTrans1D1" presStyleIdx="0" presStyleCnt="3"/>
      <dgm:spPr/>
    </dgm:pt>
    <dgm:pt modelId="{A9F01DE5-552E-4943-9619-3DDF62A91BF0}" type="pres">
      <dgm:prSet presAssocID="{32285CC9-03A7-48FC-A55E-1599BF097823}" presName="node" presStyleLbl="node1" presStyleIdx="1" presStyleCnt="3">
        <dgm:presLayoutVars>
          <dgm:bulletEnabled val="1"/>
        </dgm:presLayoutVars>
      </dgm:prSet>
      <dgm:spPr/>
    </dgm:pt>
    <dgm:pt modelId="{38582294-6C4C-4BBE-BDBD-5AFC973C7B09}" type="pres">
      <dgm:prSet presAssocID="{32285CC9-03A7-48FC-A55E-1599BF097823}" presName="spNode" presStyleCnt="0"/>
      <dgm:spPr/>
    </dgm:pt>
    <dgm:pt modelId="{BACAE56F-9DB6-4CD0-9084-3B810BE26A8B}" type="pres">
      <dgm:prSet presAssocID="{1034964D-683E-4BC9-8D9D-8093F706D2A1}" presName="sibTrans" presStyleLbl="sibTrans1D1" presStyleIdx="1" presStyleCnt="3"/>
      <dgm:spPr/>
    </dgm:pt>
    <dgm:pt modelId="{2F3F58D0-082C-4130-AC95-120323A42445}" type="pres">
      <dgm:prSet presAssocID="{CDC51B65-DC33-4881-8860-FC47701CA9E9}" presName="node" presStyleLbl="node1" presStyleIdx="2" presStyleCnt="3">
        <dgm:presLayoutVars>
          <dgm:bulletEnabled val="1"/>
        </dgm:presLayoutVars>
      </dgm:prSet>
      <dgm:spPr/>
    </dgm:pt>
    <dgm:pt modelId="{3A8CA942-6D9D-432A-8CCD-51DEA2B5731A}" type="pres">
      <dgm:prSet presAssocID="{CDC51B65-DC33-4881-8860-FC47701CA9E9}" presName="spNode" presStyleCnt="0"/>
      <dgm:spPr/>
    </dgm:pt>
    <dgm:pt modelId="{66306534-4FB8-48F6-B284-8E1803694B5B}" type="pres">
      <dgm:prSet presAssocID="{C1FDEBB7-193A-4C85-8703-EED62D8A61A9}" presName="sibTrans" presStyleLbl="sibTrans1D1" presStyleIdx="2" presStyleCnt="3"/>
      <dgm:spPr/>
    </dgm:pt>
  </dgm:ptLst>
  <dgm:cxnLst>
    <dgm:cxn modelId="{80321300-8C29-4B67-89BA-BDA0F7ACF416}" type="presOf" srcId="{CDDD7BAC-9658-491B-8015-CDBD7D066270}" destId="{E7F4E2BE-5968-4648-91F9-F3B0E2A67E1A}" srcOrd="0" destOrd="0" presId="urn:microsoft.com/office/officeart/2005/8/layout/cycle6"/>
    <dgm:cxn modelId="{56723F1A-8591-4BA1-924E-A806E1507C9F}" type="presOf" srcId="{668F1CB5-5E95-4301-90C1-8CF2AD844A3E}" destId="{2F3F58D0-082C-4130-AC95-120323A42445}" srcOrd="0" destOrd="2" presId="urn:microsoft.com/office/officeart/2005/8/layout/cycle6"/>
    <dgm:cxn modelId="{E8BA5120-42D7-48BA-97EB-23EEBA7DDD88}" type="presOf" srcId="{9F83729B-2893-48AC-B9DD-3B72802B0169}" destId="{9198143E-3398-4EF4-B795-A98AFB1A37F9}" srcOrd="0" destOrd="0" presId="urn:microsoft.com/office/officeart/2005/8/layout/cycle6"/>
    <dgm:cxn modelId="{570E3E2B-CD13-4056-8D2C-BABFF0639F7A}" type="presOf" srcId="{C1FDEBB7-193A-4C85-8703-EED62D8A61A9}" destId="{66306534-4FB8-48F6-B284-8E1803694B5B}" srcOrd="0" destOrd="0" presId="urn:microsoft.com/office/officeart/2005/8/layout/cycle6"/>
    <dgm:cxn modelId="{ECB7082C-B527-4462-A9BC-FC8A31B55EA9}" type="presOf" srcId="{CDC51B65-DC33-4881-8860-FC47701CA9E9}" destId="{2F3F58D0-082C-4130-AC95-120323A42445}" srcOrd="0" destOrd="0" presId="urn:microsoft.com/office/officeart/2005/8/layout/cycle6"/>
    <dgm:cxn modelId="{0DC81337-76B1-432D-94D5-50988C32A343}" srcId="{CDDD7BAC-9658-491B-8015-CDBD7D066270}" destId="{5DCC7EB8-5232-49D6-9D51-21C41FBB8EB0}" srcOrd="0" destOrd="0" parTransId="{CDE916C0-C656-43C2-B087-73BF8DB5B1BB}" sibTransId="{791D1B8C-D6ED-4453-A149-EBF6CE5363AC}"/>
    <dgm:cxn modelId="{E3E63972-5F21-49DA-B36A-9732CA7BF8FD}" type="presOf" srcId="{D1E87080-2D70-4BB8-981A-0AEB5DE6C3AD}" destId="{E7F4E2BE-5968-4648-91F9-F3B0E2A67E1A}" srcOrd="0" destOrd="2" presId="urn:microsoft.com/office/officeart/2005/8/layout/cycle6"/>
    <dgm:cxn modelId="{E9876F74-F944-4F71-A35B-5F4F366278F2}" type="presOf" srcId="{1034964D-683E-4BC9-8D9D-8093F706D2A1}" destId="{BACAE56F-9DB6-4CD0-9084-3B810BE26A8B}" srcOrd="0" destOrd="0" presId="urn:microsoft.com/office/officeart/2005/8/layout/cycle6"/>
    <dgm:cxn modelId="{6431917C-DE2A-4EE0-AD6E-4232CB9BD976}" srcId="{CDDD7BAC-9658-491B-8015-CDBD7D066270}" destId="{D1E87080-2D70-4BB8-981A-0AEB5DE6C3AD}" srcOrd="1" destOrd="0" parTransId="{C75B98F8-4B91-4844-A50E-7980D121CA43}" sibTransId="{DCF787CF-BA6C-4F77-BD94-181E7B477A41}"/>
    <dgm:cxn modelId="{473AC587-A68C-4399-821D-4FF7429F29F0}" type="presOf" srcId="{C70582BF-40EB-4003-BFD4-F03372854B23}" destId="{8B2DECA7-E62D-4662-879F-885844DC7EBE}" srcOrd="0" destOrd="0" presId="urn:microsoft.com/office/officeart/2005/8/layout/cycle6"/>
    <dgm:cxn modelId="{35E9AC8C-1660-4330-A018-C8B097AADE82}" srcId="{9F83729B-2893-48AC-B9DD-3B72802B0169}" destId="{CDC51B65-DC33-4881-8860-FC47701CA9E9}" srcOrd="2" destOrd="0" parTransId="{95C124A8-6078-4863-B058-DC801D3CE252}" sibTransId="{C1FDEBB7-193A-4C85-8703-EED62D8A61A9}"/>
    <dgm:cxn modelId="{D2F28898-1EFA-4713-8B98-FAD39C56C0A5}" srcId="{9F83729B-2893-48AC-B9DD-3B72802B0169}" destId="{32285CC9-03A7-48FC-A55E-1599BF097823}" srcOrd="1" destOrd="0" parTransId="{7208013F-F4F3-49CD-9352-73D4D3386613}" sibTransId="{1034964D-683E-4BC9-8D9D-8093F706D2A1}"/>
    <dgm:cxn modelId="{061A25AF-A5D1-4437-9A66-D8B6576167DC}" type="presOf" srcId="{97ADA8FF-D5B0-4F4A-BD01-E4E3CA9C5609}" destId="{A9F01DE5-552E-4943-9619-3DDF62A91BF0}" srcOrd="0" destOrd="1" presId="urn:microsoft.com/office/officeart/2005/8/layout/cycle6"/>
    <dgm:cxn modelId="{483E2BB0-4FE0-4CFA-8ED3-B5AB6107AAC9}" type="presOf" srcId="{22690F39-A2BF-40AF-8ACA-90098A30D278}" destId="{2F3F58D0-082C-4130-AC95-120323A42445}" srcOrd="0" destOrd="1" presId="urn:microsoft.com/office/officeart/2005/8/layout/cycle6"/>
    <dgm:cxn modelId="{34649CCB-5AFC-44EA-8B02-2FF538FAA31C}" srcId="{32285CC9-03A7-48FC-A55E-1599BF097823}" destId="{97ADA8FF-D5B0-4F4A-BD01-E4E3CA9C5609}" srcOrd="0" destOrd="0" parTransId="{99065ABF-A106-4530-94F8-70296AE6B271}" sibTransId="{F8A7E5E6-C030-403A-905D-319DF07881BE}"/>
    <dgm:cxn modelId="{9FB7CAD3-427E-4087-869D-921F51D3F9BC}" type="presOf" srcId="{32285CC9-03A7-48FC-A55E-1599BF097823}" destId="{A9F01DE5-552E-4943-9619-3DDF62A91BF0}" srcOrd="0" destOrd="0" presId="urn:microsoft.com/office/officeart/2005/8/layout/cycle6"/>
    <dgm:cxn modelId="{6F0885D9-3943-4830-AF74-721B13AD5674}" srcId="{9F83729B-2893-48AC-B9DD-3B72802B0169}" destId="{CDDD7BAC-9658-491B-8015-CDBD7D066270}" srcOrd="0" destOrd="0" parTransId="{5101D24F-BCFF-4C4A-B295-3A8CAD39D5B8}" sibTransId="{C70582BF-40EB-4003-BFD4-F03372854B23}"/>
    <dgm:cxn modelId="{816FFBDF-1BDD-489F-9A62-795F919B6E7C}" srcId="{CDC51B65-DC33-4881-8860-FC47701CA9E9}" destId="{22690F39-A2BF-40AF-8ACA-90098A30D278}" srcOrd="0" destOrd="0" parTransId="{5512BE48-F647-4472-BBAA-BB87BE91C00B}" sibTransId="{E53A958D-431B-45AD-8D45-625CD9F66627}"/>
    <dgm:cxn modelId="{1D6546F3-C45A-44C3-87CE-A263D4C7ECA0}" type="presOf" srcId="{5DCC7EB8-5232-49D6-9D51-21C41FBB8EB0}" destId="{E7F4E2BE-5968-4648-91F9-F3B0E2A67E1A}" srcOrd="0" destOrd="1" presId="urn:microsoft.com/office/officeart/2005/8/layout/cycle6"/>
    <dgm:cxn modelId="{FC6374F9-CB58-4A18-B66D-C0E24C817E67}" srcId="{CDC51B65-DC33-4881-8860-FC47701CA9E9}" destId="{668F1CB5-5E95-4301-90C1-8CF2AD844A3E}" srcOrd="1" destOrd="0" parTransId="{3AC18DA0-C5CE-4694-811F-05100295978E}" sibTransId="{0548F93F-DD45-4EC8-AB7C-544C4D25D5ED}"/>
    <dgm:cxn modelId="{0F8F2016-258E-4115-94A1-53915EB98A1F}" type="presParOf" srcId="{9198143E-3398-4EF4-B795-A98AFB1A37F9}" destId="{E7F4E2BE-5968-4648-91F9-F3B0E2A67E1A}" srcOrd="0" destOrd="0" presId="urn:microsoft.com/office/officeart/2005/8/layout/cycle6"/>
    <dgm:cxn modelId="{33378886-CAB0-48E3-8B12-7F7A777B705B}" type="presParOf" srcId="{9198143E-3398-4EF4-B795-A98AFB1A37F9}" destId="{4612AA97-A63B-4EEA-A63C-CCCA86D8A93D}" srcOrd="1" destOrd="0" presId="urn:microsoft.com/office/officeart/2005/8/layout/cycle6"/>
    <dgm:cxn modelId="{68C2DD08-3CD4-49AF-BC88-91D3ED399048}" type="presParOf" srcId="{9198143E-3398-4EF4-B795-A98AFB1A37F9}" destId="{8B2DECA7-E62D-4662-879F-885844DC7EBE}" srcOrd="2" destOrd="0" presId="urn:microsoft.com/office/officeart/2005/8/layout/cycle6"/>
    <dgm:cxn modelId="{7E0B32E6-B300-4788-891A-2819A9B8BFC6}" type="presParOf" srcId="{9198143E-3398-4EF4-B795-A98AFB1A37F9}" destId="{A9F01DE5-552E-4943-9619-3DDF62A91BF0}" srcOrd="3" destOrd="0" presId="urn:microsoft.com/office/officeart/2005/8/layout/cycle6"/>
    <dgm:cxn modelId="{2F5FF797-EAEF-4BB9-B202-26EF86453E15}" type="presParOf" srcId="{9198143E-3398-4EF4-B795-A98AFB1A37F9}" destId="{38582294-6C4C-4BBE-BDBD-5AFC973C7B09}" srcOrd="4" destOrd="0" presId="urn:microsoft.com/office/officeart/2005/8/layout/cycle6"/>
    <dgm:cxn modelId="{C8CEA398-F74C-4AAE-84AD-1041D012920C}" type="presParOf" srcId="{9198143E-3398-4EF4-B795-A98AFB1A37F9}" destId="{BACAE56F-9DB6-4CD0-9084-3B810BE26A8B}" srcOrd="5" destOrd="0" presId="urn:microsoft.com/office/officeart/2005/8/layout/cycle6"/>
    <dgm:cxn modelId="{FFDCE953-EDF2-4343-9ADF-6A0BC2B05C08}" type="presParOf" srcId="{9198143E-3398-4EF4-B795-A98AFB1A37F9}" destId="{2F3F58D0-082C-4130-AC95-120323A42445}" srcOrd="6" destOrd="0" presId="urn:microsoft.com/office/officeart/2005/8/layout/cycle6"/>
    <dgm:cxn modelId="{9BDEEB6A-F816-482A-B6C4-41711ADFF110}" type="presParOf" srcId="{9198143E-3398-4EF4-B795-A98AFB1A37F9}" destId="{3A8CA942-6D9D-432A-8CCD-51DEA2B5731A}" srcOrd="7" destOrd="0" presId="urn:microsoft.com/office/officeart/2005/8/layout/cycle6"/>
    <dgm:cxn modelId="{75E0389C-C75B-4E63-9635-E9FA6597775B}" type="presParOf" srcId="{9198143E-3398-4EF4-B795-A98AFB1A37F9}" destId="{66306534-4FB8-48F6-B284-8E1803694B5B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6E09D7-BC9A-44B4-BB9E-E7F20B5B33C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D36EB6-F17A-4522-8833-B9D7A6D1DBF8}">
      <dgm:prSet custT="1"/>
      <dgm:spPr/>
      <dgm:t>
        <a:bodyPr/>
        <a:lstStyle/>
        <a:p>
          <a:pPr rtl="0"/>
          <a:r>
            <a:rPr lang="en-US" sz="1600" dirty="0">
              <a:latin typeface="Tw Cen MT" panose="020B0602020104020603" pitchFamily="34" charset="0"/>
            </a:rPr>
            <a:t>Beverage Industry</a:t>
          </a:r>
        </a:p>
      </dgm:t>
    </dgm:pt>
    <dgm:pt modelId="{66224B32-5BBD-4149-965A-CC9D12FABAA9}" type="parTrans" cxnId="{059B20E1-46F7-4717-A65C-1926194BF3CE}">
      <dgm:prSet/>
      <dgm:spPr/>
      <dgm:t>
        <a:bodyPr/>
        <a:lstStyle/>
        <a:p>
          <a:endParaRPr lang="en-US" sz="2400"/>
        </a:p>
      </dgm:t>
    </dgm:pt>
    <dgm:pt modelId="{97099978-554B-4644-BE02-C97DE27B7350}" type="sibTrans" cxnId="{059B20E1-46F7-4717-A65C-1926194BF3CE}">
      <dgm:prSet/>
      <dgm:spPr/>
      <dgm:t>
        <a:bodyPr/>
        <a:lstStyle/>
        <a:p>
          <a:endParaRPr lang="en-US" sz="2400"/>
        </a:p>
      </dgm:t>
    </dgm:pt>
    <dgm:pt modelId="{1C5B49FF-31B3-480E-AD69-8126398DF490}">
      <dgm:prSet custT="1"/>
      <dgm:spPr/>
      <dgm:t>
        <a:bodyPr/>
        <a:lstStyle/>
        <a:p>
          <a:pPr rtl="0"/>
          <a:r>
            <a:rPr lang="en-US" sz="1600" dirty="0">
              <a:latin typeface="Tw Cen MT" panose="020B0602020104020603" pitchFamily="34" charset="0"/>
            </a:rPr>
            <a:t>Medical Cold Chain</a:t>
          </a:r>
        </a:p>
      </dgm:t>
    </dgm:pt>
    <dgm:pt modelId="{480C4BC9-8C9D-4A53-9101-EAD4B224ADE2}" type="parTrans" cxnId="{17C2455B-6D80-4C16-9A58-104C33D21BB4}">
      <dgm:prSet/>
      <dgm:spPr/>
      <dgm:t>
        <a:bodyPr/>
        <a:lstStyle/>
        <a:p>
          <a:endParaRPr lang="en-US" sz="2400"/>
        </a:p>
      </dgm:t>
    </dgm:pt>
    <dgm:pt modelId="{EFF93B3D-CED9-44B6-827E-AA4A67C6CD64}" type="sibTrans" cxnId="{17C2455B-6D80-4C16-9A58-104C33D21BB4}">
      <dgm:prSet/>
      <dgm:spPr/>
      <dgm:t>
        <a:bodyPr/>
        <a:lstStyle/>
        <a:p>
          <a:endParaRPr lang="en-US" sz="2400"/>
        </a:p>
      </dgm:t>
    </dgm:pt>
    <dgm:pt modelId="{A738AD27-66C2-46C7-8EAB-39C3A5A0926B}">
      <dgm:prSet custT="1"/>
      <dgm:spPr/>
      <dgm:t>
        <a:bodyPr/>
        <a:lstStyle/>
        <a:p>
          <a:pPr rtl="0"/>
          <a:r>
            <a:rPr lang="en-US" sz="1600" dirty="0">
              <a:latin typeface="Tw Cen MT" panose="020B0602020104020603" pitchFamily="34" charset="0"/>
            </a:rPr>
            <a:t>Meat, Poultry &amp; Dairy Industry</a:t>
          </a:r>
        </a:p>
      </dgm:t>
    </dgm:pt>
    <dgm:pt modelId="{D2B15698-0BB7-4526-8D3A-27FB0728AB3E}" type="parTrans" cxnId="{B6F8A542-43BF-45D5-A964-C942F5009D7D}">
      <dgm:prSet/>
      <dgm:spPr/>
      <dgm:t>
        <a:bodyPr/>
        <a:lstStyle/>
        <a:p>
          <a:endParaRPr lang="en-US" sz="2400"/>
        </a:p>
      </dgm:t>
    </dgm:pt>
    <dgm:pt modelId="{00713665-8D1B-4EE6-B0DF-8259640BA139}" type="sibTrans" cxnId="{B6F8A542-43BF-45D5-A964-C942F5009D7D}">
      <dgm:prSet/>
      <dgm:spPr/>
      <dgm:t>
        <a:bodyPr/>
        <a:lstStyle/>
        <a:p>
          <a:endParaRPr lang="en-US" sz="2400"/>
        </a:p>
      </dgm:t>
    </dgm:pt>
    <dgm:pt modelId="{9C652912-031D-4438-BB11-9B70AC360DEA}">
      <dgm:prSet custT="1"/>
      <dgm:spPr/>
      <dgm:t>
        <a:bodyPr/>
        <a:lstStyle/>
        <a:p>
          <a:pPr rtl="0"/>
          <a:r>
            <a:rPr lang="en-US" sz="1600" dirty="0">
              <a:latin typeface="Tw Cen MT" panose="020B0602020104020603" pitchFamily="34" charset="0"/>
            </a:rPr>
            <a:t>Horticultural Industry</a:t>
          </a:r>
        </a:p>
      </dgm:t>
    </dgm:pt>
    <dgm:pt modelId="{16FD92EF-043A-43CF-997C-0115A559AD92}" type="parTrans" cxnId="{55E596E8-7811-48CF-AC07-B5FE100371E9}">
      <dgm:prSet/>
      <dgm:spPr/>
      <dgm:t>
        <a:bodyPr/>
        <a:lstStyle/>
        <a:p>
          <a:endParaRPr lang="en-US" sz="2400"/>
        </a:p>
      </dgm:t>
    </dgm:pt>
    <dgm:pt modelId="{84A7D7CC-8D19-4612-971D-3F2A927384C1}" type="sibTrans" cxnId="{55E596E8-7811-48CF-AC07-B5FE100371E9}">
      <dgm:prSet/>
      <dgm:spPr/>
      <dgm:t>
        <a:bodyPr/>
        <a:lstStyle/>
        <a:p>
          <a:endParaRPr lang="en-US" sz="2400"/>
        </a:p>
      </dgm:t>
    </dgm:pt>
    <dgm:pt modelId="{66ABFED0-F022-449D-8ED3-27D3DE403996}">
      <dgm:prSet custT="1"/>
      <dgm:spPr/>
      <dgm:t>
        <a:bodyPr/>
        <a:lstStyle/>
        <a:p>
          <a:pPr rtl="0"/>
          <a:r>
            <a:rPr lang="en-US" sz="1800" dirty="0">
              <a:latin typeface="Tw Cen MT" panose="020B0602020104020603" pitchFamily="34" charset="0"/>
            </a:rPr>
            <a:t>WHO recommends certain temperature ranges from the point of manufacture to the point of administration</a:t>
          </a:r>
        </a:p>
      </dgm:t>
    </dgm:pt>
    <dgm:pt modelId="{568369B6-9D2C-4F26-974A-A1FFD87E8625}" type="parTrans" cxnId="{576C3B36-1EB3-4A4C-8386-465532EF7B43}">
      <dgm:prSet/>
      <dgm:spPr/>
      <dgm:t>
        <a:bodyPr/>
        <a:lstStyle/>
        <a:p>
          <a:endParaRPr lang="en-US" sz="2400"/>
        </a:p>
      </dgm:t>
    </dgm:pt>
    <dgm:pt modelId="{BC0D87F8-5A53-4F6A-BCD7-9E7DEA8A19A6}" type="sibTrans" cxnId="{576C3B36-1EB3-4A4C-8386-465532EF7B43}">
      <dgm:prSet/>
      <dgm:spPr/>
      <dgm:t>
        <a:bodyPr/>
        <a:lstStyle/>
        <a:p>
          <a:endParaRPr lang="en-US" sz="2400"/>
        </a:p>
      </dgm:t>
    </dgm:pt>
    <dgm:pt modelId="{AB468F23-0BE8-41BC-B29E-E1B2C328C88F}">
      <dgm:prSet custT="1"/>
      <dgm:spPr/>
      <dgm:t>
        <a:bodyPr/>
        <a:lstStyle/>
        <a:p>
          <a:pPr rtl="0"/>
          <a:r>
            <a:rPr lang="en-US" sz="1800" b="0" i="0" dirty="0">
              <a:latin typeface="Tw Cen MT" panose="020B0602020104020603" pitchFamily="34" charset="0"/>
            </a:rPr>
            <a:t>Monitoring temperature can prevent thousands of shillings of food waste if an employee forgets to close the fridge or there is a power outage</a:t>
          </a:r>
        </a:p>
      </dgm:t>
    </dgm:pt>
    <dgm:pt modelId="{8CF250DA-33AA-4C17-98F5-22AB521BEB5C}" type="parTrans" cxnId="{939C0442-D018-466C-AA97-A78707DCDC0D}">
      <dgm:prSet/>
      <dgm:spPr/>
      <dgm:t>
        <a:bodyPr/>
        <a:lstStyle/>
        <a:p>
          <a:endParaRPr lang="en-US" sz="2400"/>
        </a:p>
      </dgm:t>
    </dgm:pt>
    <dgm:pt modelId="{5496E9A2-0AE5-42EB-9C6C-BC4813A43495}" type="sibTrans" cxnId="{939C0442-D018-466C-AA97-A78707DCDC0D}">
      <dgm:prSet/>
      <dgm:spPr/>
      <dgm:t>
        <a:bodyPr/>
        <a:lstStyle/>
        <a:p>
          <a:endParaRPr lang="en-US" sz="2400"/>
        </a:p>
      </dgm:t>
    </dgm:pt>
    <dgm:pt modelId="{B1B81BC9-5323-404F-837B-93E2813C1B9E}">
      <dgm:prSet custT="1"/>
      <dgm:spPr/>
      <dgm:t>
        <a:bodyPr/>
        <a:lstStyle/>
        <a:p>
          <a:pPr rtl="0"/>
          <a:r>
            <a:rPr lang="en-US" sz="1800" b="0" i="0" dirty="0">
              <a:latin typeface="Tw Cen MT" panose="020B0602020104020603" pitchFamily="34" charset="0"/>
            </a:rPr>
            <a:t>Kenya’s fresh produce exporters have raised the alarm over increased blockage of their goods in Europe due to quality concerns</a:t>
          </a:r>
          <a:endParaRPr lang="en-US" sz="1800" dirty="0">
            <a:latin typeface="Tw Cen MT" panose="020B0602020104020603" pitchFamily="34" charset="0"/>
          </a:endParaRPr>
        </a:p>
      </dgm:t>
    </dgm:pt>
    <dgm:pt modelId="{1E93D60D-0989-4C56-9DFB-BE0F056CFA5D}" type="parTrans" cxnId="{599ED036-3690-4A2C-B569-40E8023D21D6}">
      <dgm:prSet/>
      <dgm:spPr/>
      <dgm:t>
        <a:bodyPr/>
        <a:lstStyle/>
        <a:p>
          <a:endParaRPr lang="en-US" sz="2400"/>
        </a:p>
      </dgm:t>
    </dgm:pt>
    <dgm:pt modelId="{70CEF689-0A96-4F46-9A2D-4FF8D0228883}" type="sibTrans" cxnId="{599ED036-3690-4A2C-B569-40E8023D21D6}">
      <dgm:prSet/>
      <dgm:spPr/>
      <dgm:t>
        <a:bodyPr/>
        <a:lstStyle/>
        <a:p>
          <a:endParaRPr lang="en-US" sz="2400"/>
        </a:p>
      </dgm:t>
    </dgm:pt>
    <dgm:pt modelId="{902637B3-9A80-4605-A6CC-08284AEF5233}">
      <dgm:prSet custT="1"/>
      <dgm:spPr/>
      <dgm:t>
        <a:bodyPr/>
        <a:lstStyle/>
        <a:p>
          <a:pPr rtl="0"/>
          <a:r>
            <a:rPr lang="en-US" sz="1800" dirty="0">
              <a:latin typeface="Tw Cen MT" panose="020B0602020104020603" pitchFamily="34" charset="0"/>
            </a:rPr>
            <a:t>Beverage cabinets are critical trade assets as they ensure products are sold at the right conditions</a:t>
          </a:r>
        </a:p>
      </dgm:t>
    </dgm:pt>
    <dgm:pt modelId="{3D2CF38F-BF72-4827-AE59-906BF9793323}" type="parTrans" cxnId="{37E1E177-3E42-401D-A850-36E1EF9328F6}">
      <dgm:prSet/>
      <dgm:spPr/>
      <dgm:t>
        <a:bodyPr/>
        <a:lstStyle/>
        <a:p>
          <a:endParaRPr lang="en-US" sz="2400"/>
        </a:p>
      </dgm:t>
    </dgm:pt>
    <dgm:pt modelId="{29A2B0D6-D502-4702-B98F-E88AD339C937}" type="sibTrans" cxnId="{37E1E177-3E42-401D-A850-36E1EF9328F6}">
      <dgm:prSet/>
      <dgm:spPr/>
      <dgm:t>
        <a:bodyPr/>
        <a:lstStyle/>
        <a:p>
          <a:endParaRPr lang="en-US" sz="2400"/>
        </a:p>
      </dgm:t>
    </dgm:pt>
    <dgm:pt modelId="{4575B825-4F61-463A-9437-84A302DA5268}" type="pres">
      <dgm:prSet presAssocID="{406E09D7-BC9A-44B4-BB9E-E7F20B5B33CD}" presName="linear" presStyleCnt="0">
        <dgm:presLayoutVars>
          <dgm:dir/>
          <dgm:animLvl val="lvl"/>
          <dgm:resizeHandles val="exact"/>
        </dgm:presLayoutVars>
      </dgm:prSet>
      <dgm:spPr/>
    </dgm:pt>
    <dgm:pt modelId="{965CE1F5-CDE5-428E-A914-E284F0196288}" type="pres">
      <dgm:prSet presAssocID="{D2D36EB6-F17A-4522-8833-B9D7A6D1DBF8}" presName="parentLin" presStyleCnt="0"/>
      <dgm:spPr/>
    </dgm:pt>
    <dgm:pt modelId="{85EA7F06-C3B2-4BC2-851D-BDAAE93F8EF4}" type="pres">
      <dgm:prSet presAssocID="{D2D36EB6-F17A-4522-8833-B9D7A6D1DBF8}" presName="parentLeftMargin" presStyleLbl="node1" presStyleIdx="0" presStyleCnt="4"/>
      <dgm:spPr/>
    </dgm:pt>
    <dgm:pt modelId="{6C588BCC-35F1-4171-BDD3-EFEEC34D0F52}" type="pres">
      <dgm:prSet presAssocID="{D2D36EB6-F17A-4522-8833-B9D7A6D1DB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F8FBB2-FCD1-4769-BAE0-A4606E3F266E}" type="pres">
      <dgm:prSet presAssocID="{D2D36EB6-F17A-4522-8833-B9D7A6D1DBF8}" presName="negativeSpace" presStyleCnt="0"/>
      <dgm:spPr/>
    </dgm:pt>
    <dgm:pt modelId="{F051B96C-EA66-41D1-92FC-4E474A235561}" type="pres">
      <dgm:prSet presAssocID="{D2D36EB6-F17A-4522-8833-B9D7A6D1DBF8}" presName="childText" presStyleLbl="conFgAcc1" presStyleIdx="0" presStyleCnt="4">
        <dgm:presLayoutVars>
          <dgm:bulletEnabled val="1"/>
        </dgm:presLayoutVars>
      </dgm:prSet>
      <dgm:spPr/>
    </dgm:pt>
    <dgm:pt modelId="{95A2D7B7-084B-4FBF-B5E5-BDB846714946}" type="pres">
      <dgm:prSet presAssocID="{97099978-554B-4644-BE02-C97DE27B7350}" presName="spaceBetweenRectangles" presStyleCnt="0"/>
      <dgm:spPr/>
    </dgm:pt>
    <dgm:pt modelId="{3E0B6705-5AFD-40A1-B2D6-FDE2567F6318}" type="pres">
      <dgm:prSet presAssocID="{A738AD27-66C2-46C7-8EAB-39C3A5A0926B}" presName="parentLin" presStyleCnt="0"/>
      <dgm:spPr/>
    </dgm:pt>
    <dgm:pt modelId="{2E29ADEF-CE9B-4B55-A8EA-27A370DFE9D1}" type="pres">
      <dgm:prSet presAssocID="{A738AD27-66C2-46C7-8EAB-39C3A5A0926B}" presName="parentLeftMargin" presStyleLbl="node1" presStyleIdx="0" presStyleCnt="4"/>
      <dgm:spPr/>
    </dgm:pt>
    <dgm:pt modelId="{EB7A1AE0-2742-4EFB-AA92-8B3ED249885D}" type="pres">
      <dgm:prSet presAssocID="{A738AD27-66C2-46C7-8EAB-39C3A5A092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A80867-D4B8-4787-B3F8-EA787AFB4137}" type="pres">
      <dgm:prSet presAssocID="{A738AD27-66C2-46C7-8EAB-39C3A5A0926B}" presName="negativeSpace" presStyleCnt="0"/>
      <dgm:spPr/>
    </dgm:pt>
    <dgm:pt modelId="{8A8D703B-AFCC-46BD-A943-0E1391AF8A2D}" type="pres">
      <dgm:prSet presAssocID="{A738AD27-66C2-46C7-8EAB-39C3A5A0926B}" presName="childText" presStyleLbl="conFgAcc1" presStyleIdx="1" presStyleCnt="4">
        <dgm:presLayoutVars>
          <dgm:bulletEnabled val="1"/>
        </dgm:presLayoutVars>
      </dgm:prSet>
      <dgm:spPr/>
    </dgm:pt>
    <dgm:pt modelId="{B673A953-722D-45F6-B8E7-99D68A9EB032}" type="pres">
      <dgm:prSet presAssocID="{00713665-8D1B-4EE6-B0DF-8259640BA139}" presName="spaceBetweenRectangles" presStyleCnt="0"/>
      <dgm:spPr/>
    </dgm:pt>
    <dgm:pt modelId="{8D59D5CE-167A-4A81-8F27-295F29012CB1}" type="pres">
      <dgm:prSet presAssocID="{1C5B49FF-31B3-480E-AD69-8126398DF490}" presName="parentLin" presStyleCnt="0"/>
      <dgm:spPr/>
    </dgm:pt>
    <dgm:pt modelId="{8BEF9678-9D25-49E0-B253-6FF5189A3CBE}" type="pres">
      <dgm:prSet presAssocID="{1C5B49FF-31B3-480E-AD69-8126398DF490}" presName="parentLeftMargin" presStyleLbl="node1" presStyleIdx="1" presStyleCnt="4"/>
      <dgm:spPr/>
    </dgm:pt>
    <dgm:pt modelId="{3CBF6175-4DF2-4BD1-9E2A-566A5898F7E0}" type="pres">
      <dgm:prSet presAssocID="{1C5B49FF-31B3-480E-AD69-8126398DF4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71C799-08C8-4499-BB8F-0EE9422358EB}" type="pres">
      <dgm:prSet presAssocID="{1C5B49FF-31B3-480E-AD69-8126398DF490}" presName="negativeSpace" presStyleCnt="0"/>
      <dgm:spPr/>
    </dgm:pt>
    <dgm:pt modelId="{F95A23B3-96FA-45FE-8DDA-9FF4BB5C1C67}" type="pres">
      <dgm:prSet presAssocID="{1C5B49FF-31B3-480E-AD69-8126398DF490}" presName="childText" presStyleLbl="conFgAcc1" presStyleIdx="2" presStyleCnt="4">
        <dgm:presLayoutVars>
          <dgm:bulletEnabled val="1"/>
        </dgm:presLayoutVars>
      </dgm:prSet>
      <dgm:spPr/>
    </dgm:pt>
    <dgm:pt modelId="{4106959C-ED82-4C24-BF4E-76CD6FE6376A}" type="pres">
      <dgm:prSet presAssocID="{EFF93B3D-CED9-44B6-827E-AA4A67C6CD64}" presName="spaceBetweenRectangles" presStyleCnt="0"/>
      <dgm:spPr/>
    </dgm:pt>
    <dgm:pt modelId="{2C6EBE75-D58D-4815-BF7A-FBC0FB7BBCF6}" type="pres">
      <dgm:prSet presAssocID="{9C652912-031D-4438-BB11-9B70AC360DEA}" presName="parentLin" presStyleCnt="0"/>
      <dgm:spPr/>
    </dgm:pt>
    <dgm:pt modelId="{3214C01C-3EC3-4DF9-A0CE-C5AA200BFBE7}" type="pres">
      <dgm:prSet presAssocID="{9C652912-031D-4438-BB11-9B70AC360DEA}" presName="parentLeftMargin" presStyleLbl="node1" presStyleIdx="2" presStyleCnt="4"/>
      <dgm:spPr/>
    </dgm:pt>
    <dgm:pt modelId="{C639B482-5617-4C72-AD02-C036B137D9AF}" type="pres">
      <dgm:prSet presAssocID="{9C652912-031D-4438-BB11-9B70AC360D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BCC68DB-A35A-4A47-848D-5C1416DE98C1}" type="pres">
      <dgm:prSet presAssocID="{9C652912-031D-4438-BB11-9B70AC360DEA}" presName="negativeSpace" presStyleCnt="0"/>
      <dgm:spPr/>
    </dgm:pt>
    <dgm:pt modelId="{EF701586-7037-4219-9D66-E3ED9CA7019C}" type="pres">
      <dgm:prSet presAssocID="{9C652912-031D-4438-BB11-9B70AC360DEA}" presName="childText" presStyleLbl="conFgAcc1" presStyleIdx="3" presStyleCnt="4" custLinFactNeighborX="6081" custLinFactNeighborY="30279">
        <dgm:presLayoutVars>
          <dgm:bulletEnabled val="1"/>
        </dgm:presLayoutVars>
      </dgm:prSet>
      <dgm:spPr/>
    </dgm:pt>
  </dgm:ptLst>
  <dgm:cxnLst>
    <dgm:cxn modelId="{4BEA4908-9B68-4BE8-A87D-E0F97F80DAC9}" type="presOf" srcId="{406E09D7-BC9A-44B4-BB9E-E7F20B5B33CD}" destId="{4575B825-4F61-463A-9437-84A302DA5268}" srcOrd="0" destOrd="0" presId="urn:microsoft.com/office/officeart/2005/8/layout/list1"/>
    <dgm:cxn modelId="{9ACED60F-1F7D-4EE0-9E97-A42784CAC4D4}" type="presOf" srcId="{902637B3-9A80-4605-A6CC-08284AEF5233}" destId="{F051B96C-EA66-41D1-92FC-4E474A235561}" srcOrd="0" destOrd="0" presId="urn:microsoft.com/office/officeart/2005/8/layout/list1"/>
    <dgm:cxn modelId="{5D8FBC25-D792-430E-8951-6846B48E2612}" type="presOf" srcId="{AB468F23-0BE8-41BC-B29E-E1B2C328C88F}" destId="{8A8D703B-AFCC-46BD-A943-0E1391AF8A2D}" srcOrd="0" destOrd="0" presId="urn:microsoft.com/office/officeart/2005/8/layout/list1"/>
    <dgm:cxn modelId="{960ECA26-80A9-41C7-AC36-A3B80C505F18}" type="presOf" srcId="{1C5B49FF-31B3-480E-AD69-8126398DF490}" destId="{8BEF9678-9D25-49E0-B253-6FF5189A3CBE}" srcOrd="0" destOrd="0" presId="urn:microsoft.com/office/officeart/2005/8/layout/list1"/>
    <dgm:cxn modelId="{576C3B36-1EB3-4A4C-8386-465532EF7B43}" srcId="{1C5B49FF-31B3-480E-AD69-8126398DF490}" destId="{66ABFED0-F022-449D-8ED3-27D3DE403996}" srcOrd="0" destOrd="0" parTransId="{568369B6-9D2C-4F26-974A-A1FFD87E8625}" sibTransId="{BC0D87F8-5A53-4F6A-BCD7-9E7DEA8A19A6}"/>
    <dgm:cxn modelId="{599ED036-3690-4A2C-B569-40E8023D21D6}" srcId="{9C652912-031D-4438-BB11-9B70AC360DEA}" destId="{B1B81BC9-5323-404F-837B-93E2813C1B9E}" srcOrd="0" destOrd="0" parTransId="{1E93D60D-0989-4C56-9DFB-BE0F056CFA5D}" sibTransId="{70CEF689-0A96-4F46-9A2D-4FF8D0228883}"/>
    <dgm:cxn modelId="{939C0442-D018-466C-AA97-A78707DCDC0D}" srcId="{A738AD27-66C2-46C7-8EAB-39C3A5A0926B}" destId="{AB468F23-0BE8-41BC-B29E-E1B2C328C88F}" srcOrd="0" destOrd="0" parTransId="{8CF250DA-33AA-4C17-98F5-22AB521BEB5C}" sibTransId="{5496E9A2-0AE5-42EB-9C6C-BC4813A43495}"/>
    <dgm:cxn modelId="{B6F8A542-43BF-45D5-A964-C942F5009D7D}" srcId="{406E09D7-BC9A-44B4-BB9E-E7F20B5B33CD}" destId="{A738AD27-66C2-46C7-8EAB-39C3A5A0926B}" srcOrd="1" destOrd="0" parTransId="{D2B15698-0BB7-4526-8D3A-27FB0728AB3E}" sibTransId="{00713665-8D1B-4EE6-B0DF-8259640BA139}"/>
    <dgm:cxn modelId="{759B6248-AA87-4054-A25D-C308A0EB7D64}" type="presOf" srcId="{B1B81BC9-5323-404F-837B-93E2813C1B9E}" destId="{EF701586-7037-4219-9D66-E3ED9CA7019C}" srcOrd="0" destOrd="0" presId="urn:microsoft.com/office/officeart/2005/8/layout/list1"/>
    <dgm:cxn modelId="{82D87F5A-5675-46D8-84E3-7294C1AE5DDF}" type="presOf" srcId="{1C5B49FF-31B3-480E-AD69-8126398DF490}" destId="{3CBF6175-4DF2-4BD1-9E2A-566A5898F7E0}" srcOrd="1" destOrd="0" presId="urn:microsoft.com/office/officeart/2005/8/layout/list1"/>
    <dgm:cxn modelId="{17C2455B-6D80-4C16-9A58-104C33D21BB4}" srcId="{406E09D7-BC9A-44B4-BB9E-E7F20B5B33CD}" destId="{1C5B49FF-31B3-480E-AD69-8126398DF490}" srcOrd="2" destOrd="0" parTransId="{480C4BC9-8C9D-4A53-9101-EAD4B224ADE2}" sibTransId="{EFF93B3D-CED9-44B6-827E-AA4A67C6CD64}"/>
    <dgm:cxn modelId="{329FCA6C-A48A-43B1-9420-415AABEFF4A0}" type="presOf" srcId="{A738AD27-66C2-46C7-8EAB-39C3A5A0926B}" destId="{EB7A1AE0-2742-4EFB-AA92-8B3ED249885D}" srcOrd="1" destOrd="0" presId="urn:microsoft.com/office/officeart/2005/8/layout/list1"/>
    <dgm:cxn modelId="{37E1E177-3E42-401D-A850-36E1EF9328F6}" srcId="{D2D36EB6-F17A-4522-8833-B9D7A6D1DBF8}" destId="{902637B3-9A80-4605-A6CC-08284AEF5233}" srcOrd="0" destOrd="0" parTransId="{3D2CF38F-BF72-4827-AE59-906BF9793323}" sibTransId="{29A2B0D6-D502-4702-B98F-E88AD339C937}"/>
    <dgm:cxn modelId="{DAC6AF79-A4EA-4B29-8711-814475A50C41}" type="presOf" srcId="{66ABFED0-F022-449D-8ED3-27D3DE403996}" destId="{F95A23B3-96FA-45FE-8DDA-9FF4BB5C1C67}" srcOrd="0" destOrd="0" presId="urn:microsoft.com/office/officeart/2005/8/layout/list1"/>
    <dgm:cxn modelId="{57876CB9-E58B-4D9D-99EC-CC835ACA32CA}" type="presOf" srcId="{D2D36EB6-F17A-4522-8833-B9D7A6D1DBF8}" destId="{85EA7F06-C3B2-4BC2-851D-BDAAE93F8EF4}" srcOrd="0" destOrd="0" presId="urn:microsoft.com/office/officeart/2005/8/layout/list1"/>
    <dgm:cxn modelId="{D62D8AB9-31BA-48AE-9206-B2E63B7922FE}" type="presOf" srcId="{D2D36EB6-F17A-4522-8833-B9D7A6D1DBF8}" destId="{6C588BCC-35F1-4171-BDD3-EFEEC34D0F52}" srcOrd="1" destOrd="0" presId="urn:microsoft.com/office/officeart/2005/8/layout/list1"/>
    <dgm:cxn modelId="{68023FC2-8438-4A8E-9DFD-457B71285976}" type="presOf" srcId="{9C652912-031D-4438-BB11-9B70AC360DEA}" destId="{3214C01C-3EC3-4DF9-A0CE-C5AA200BFBE7}" srcOrd="0" destOrd="0" presId="urn:microsoft.com/office/officeart/2005/8/layout/list1"/>
    <dgm:cxn modelId="{059B20E1-46F7-4717-A65C-1926194BF3CE}" srcId="{406E09D7-BC9A-44B4-BB9E-E7F20B5B33CD}" destId="{D2D36EB6-F17A-4522-8833-B9D7A6D1DBF8}" srcOrd="0" destOrd="0" parTransId="{66224B32-5BBD-4149-965A-CC9D12FABAA9}" sibTransId="{97099978-554B-4644-BE02-C97DE27B7350}"/>
    <dgm:cxn modelId="{55E596E8-7811-48CF-AC07-B5FE100371E9}" srcId="{406E09D7-BC9A-44B4-BB9E-E7F20B5B33CD}" destId="{9C652912-031D-4438-BB11-9B70AC360DEA}" srcOrd="3" destOrd="0" parTransId="{16FD92EF-043A-43CF-997C-0115A559AD92}" sibTransId="{84A7D7CC-8D19-4612-971D-3F2A927384C1}"/>
    <dgm:cxn modelId="{CF9C09F1-1D5E-47D9-9D15-3DC190623587}" type="presOf" srcId="{A738AD27-66C2-46C7-8EAB-39C3A5A0926B}" destId="{2E29ADEF-CE9B-4B55-A8EA-27A370DFE9D1}" srcOrd="0" destOrd="0" presId="urn:microsoft.com/office/officeart/2005/8/layout/list1"/>
    <dgm:cxn modelId="{695EECF6-7FC4-4441-810E-AD1A4BB6EF34}" type="presOf" srcId="{9C652912-031D-4438-BB11-9B70AC360DEA}" destId="{C639B482-5617-4C72-AD02-C036B137D9AF}" srcOrd="1" destOrd="0" presId="urn:microsoft.com/office/officeart/2005/8/layout/list1"/>
    <dgm:cxn modelId="{BC9A0FBE-25CE-49F3-B760-0DE80E165170}" type="presParOf" srcId="{4575B825-4F61-463A-9437-84A302DA5268}" destId="{965CE1F5-CDE5-428E-A914-E284F0196288}" srcOrd="0" destOrd="0" presId="urn:microsoft.com/office/officeart/2005/8/layout/list1"/>
    <dgm:cxn modelId="{6DA10F36-EA40-4F41-8C79-F8D178A17382}" type="presParOf" srcId="{965CE1F5-CDE5-428E-A914-E284F0196288}" destId="{85EA7F06-C3B2-4BC2-851D-BDAAE93F8EF4}" srcOrd="0" destOrd="0" presId="urn:microsoft.com/office/officeart/2005/8/layout/list1"/>
    <dgm:cxn modelId="{17546722-23AD-4956-A308-646454F35B0C}" type="presParOf" srcId="{965CE1F5-CDE5-428E-A914-E284F0196288}" destId="{6C588BCC-35F1-4171-BDD3-EFEEC34D0F52}" srcOrd="1" destOrd="0" presId="urn:microsoft.com/office/officeart/2005/8/layout/list1"/>
    <dgm:cxn modelId="{08970599-B71C-47AD-A4BE-E672415BB9B7}" type="presParOf" srcId="{4575B825-4F61-463A-9437-84A302DA5268}" destId="{65F8FBB2-FCD1-4769-BAE0-A4606E3F266E}" srcOrd="1" destOrd="0" presId="urn:microsoft.com/office/officeart/2005/8/layout/list1"/>
    <dgm:cxn modelId="{E0E3EB53-FF65-496E-AEA7-E4852B205304}" type="presParOf" srcId="{4575B825-4F61-463A-9437-84A302DA5268}" destId="{F051B96C-EA66-41D1-92FC-4E474A235561}" srcOrd="2" destOrd="0" presId="urn:microsoft.com/office/officeart/2005/8/layout/list1"/>
    <dgm:cxn modelId="{CDE65633-8E1A-4FD1-9CDE-46153CFF2485}" type="presParOf" srcId="{4575B825-4F61-463A-9437-84A302DA5268}" destId="{95A2D7B7-084B-4FBF-B5E5-BDB846714946}" srcOrd="3" destOrd="0" presId="urn:microsoft.com/office/officeart/2005/8/layout/list1"/>
    <dgm:cxn modelId="{E8732ACB-0A8F-46D5-9246-95A268D4475E}" type="presParOf" srcId="{4575B825-4F61-463A-9437-84A302DA5268}" destId="{3E0B6705-5AFD-40A1-B2D6-FDE2567F6318}" srcOrd="4" destOrd="0" presId="urn:microsoft.com/office/officeart/2005/8/layout/list1"/>
    <dgm:cxn modelId="{A35BBE97-B7E4-47BA-AEDD-C9734D4A31F8}" type="presParOf" srcId="{3E0B6705-5AFD-40A1-B2D6-FDE2567F6318}" destId="{2E29ADEF-CE9B-4B55-A8EA-27A370DFE9D1}" srcOrd="0" destOrd="0" presId="urn:microsoft.com/office/officeart/2005/8/layout/list1"/>
    <dgm:cxn modelId="{63290938-C56D-46EC-A44B-EF9267579563}" type="presParOf" srcId="{3E0B6705-5AFD-40A1-B2D6-FDE2567F6318}" destId="{EB7A1AE0-2742-4EFB-AA92-8B3ED249885D}" srcOrd="1" destOrd="0" presId="urn:microsoft.com/office/officeart/2005/8/layout/list1"/>
    <dgm:cxn modelId="{2759C7B9-65E3-4BDD-BAE4-7440079D0215}" type="presParOf" srcId="{4575B825-4F61-463A-9437-84A302DA5268}" destId="{CAA80867-D4B8-4787-B3F8-EA787AFB4137}" srcOrd="5" destOrd="0" presId="urn:microsoft.com/office/officeart/2005/8/layout/list1"/>
    <dgm:cxn modelId="{50AFACC9-C515-4F81-8FD7-DF74CE77D048}" type="presParOf" srcId="{4575B825-4F61-463A-9437-84A302DA5268}" destId="{8A8D703B-AFCC-46BD-A943-0E1391AF8A2D}" srcOrd="6" destOrd="0" presId="urn:microsoft.com/office/officeart/2005/8/layout/list1"/>
    <dgm:cxn modelId="{0F479E7B-AF36-4BAD-BA47-7C6D8AE9E47E}" type="presParOf" srcId="{4575B825-4F61-463A-9437-84A302DA5268}" destId="{B673A953-722D-45F6-B8E7-99D68A9EB032}" srcOrd="7" destOrd="0" presId="urn:microsoft.com/office/officeart/2005/8/layout/list1"/>
    <dgm:cxn modelId="{426E9B91-4FE7-4204-867C-29190A2096DF}" type="presParOf" srcId="{4575B825-4F61-463A-9437-84A302DA5268}" destId="{8D59D5CE-167A-4A81-8F27-295F29012CB1}" srcOrd="8" destOrd="0" presId="urn:microsoft.com/office/officeart/2005/8/layout/list1"/>
    <dgm:cxn modelId="{0384A866-0C4C-40A8-BD94-116A41D78B37}" type="presParOf" srcId="{8D59D5CE-167A-4A81-8F27-295F29012CB1}" destId="{8BEF9678-9D25-49E0-B253-6FF5189A3CBE}" srcOrd="0" destOrd="0" presId="urn:microsoft.com/office/officeart/2005/8/layout/list1"/>
    <dgm:cxn modelId="{A2D87CD7-6229-4ABA-B3B8-FB345B0A36FF}" type="presParOf" srcId="{8D59D5CE-167A-4A81-8F27-295F29012CB1}" destId="{3CBF6175-4DF2-4BD1-9E2A-566A5898F7E0}" srcOrd="1" destOrd="0" presId="urn:microsoft.com/office/officeart/2005/8/layout/list1"/>
    <dgm:cxn modelId="{FB56090D-E41A-4BAD-8EA3-277F4897B358}" type="presParOf" srcId="{4575B825-4F61-463A-9437-84A302DA5268}" destId="{3071C799-08C8-4499-BB8F-0EE9422358EB}" srcOrd="9" destOrd="0" presId="urn:microsoft.com/office/officeart/2005/8/layout/list1"/>
    <dgm:cxn modelId="{1DC5360D-2F2F-48BA-AF53-0B699C5D558A}" type="presParOf" srcId="{4575B825-4F61-463A-9437-84A302DA5268}" destId="{F95A23B3-96FA-45FE-8DDA-9FF4BB5C1C67}" srcOrd="10" destOrd="0" presId="urn:microsoft.com/office/officeart/2005/8/layout/list1"/>
    <dgm:cxn modelId="{D62AA6D9-66EE-414D-9BA3-5CD3D77FA9B5}" type="presParOf" srcId="{4575B825-4F61-463A-9437-84A302DA5268}" destId="{4106959C-ED82-4C24-BF4E-76CD6FE6376A}" srcOrd="11" destOrd="0" presId="urn:microsoft.com/office/officeart/2005/8/layout/list1"/>
    <dgm:cxn modelId="{82A176C7-DEEE-493D-9956-C4399B06694F}" type="presParOf" srcId="{4575B825-4F61-463A-9437-84A302DA5268}" destId="{2C6EBE75-D58D-4815-BF7A-FBC0FB7BBCF6}" srcOrd="12" destOrd="0" presId="urn:microsoft.com/office/officeart/2005/8/layout/list1"/>
    <dgm:cxn modelId="{71D616D0-EC9C-409B-87BC-0AA7BA44329A}" type="presParOf" srcId="{2C6EBE75-D58D-4815-BF7A-FBC0FB7BBCF6}" destId="{3214C01C-3EC3-4DF9-A0CE-C5AA200BFBE7}" srcOrd="0" destOrd="0" presId="urn:microsoft.com/office/officeart/2005/8/layout/list1"/>
    <dgm:cxn modelId="{2930B176-5C94-49B2-9DE6-B7A2C372FAA9}" type="presParOf" srcId="{2C6EBE75-D58D-4815-BF7A-FBC0FB7BBCF6}" destId="{C639B482-5617-4C72-AD02-C036B137D9AF}" srcOrd="1" destOrd="0" presId="urn:microsoft.com/office/officeart/2005/8/layout/list1"/>
    <dgm:cxn modelId="{86A5A3D7-E1A1-4FAF-9F12-1F96B2C4E05C}" type="presParOf" srcId="{4575B825-4F61-463A-9437-84A302DA5268}" destId="{5BCC68DB-A35A-4A47-848D-5C1416DE98C1}" srcOrd="13" destOrd="0" presId="urn:microsoft.com/office/officeart/2005/8/layout/list1"/>
    <dgm:cxn modelId="{A6647083-01ED-4A86-AFB3-B3233EC9970A}" type="presParOf" srcId="{4575B825-4F61-463A-9437-84A302DA5268}" destId="{EF701586-7037-4219-9D66-E3ED9CA7019C}" srcOrd="14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FB5110-8BE8-4729-B35A-ECB1BA3FB0E9}" type="doc">
      <dgm:prSet loTypeId="urn:microsoft.com/office/officeart/2011/layout/Picture Frame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604009-46A8-4F73-8174-FDCBF7FDBC80}">
      <dgm:prSet phldrT="[Text]" custT="1"/>
      <dgm:spPr/>
      <dgm:t>
        <a:bodyPr/>
        <a:lstStyle/>
        <a:p>
          <a:r>
            <a:rPr lang="en-US" sz="2400" b="1" dirty="0">
              <a:latin typeface="Tw Cen MT" panose="020B0602020104020603" pitchFamily="34" charset="0"/>
            </a:rPr>
            <a:t>Certified Hardware &amp; Sensors</a:t>
          </a:r>
          <a:endParaRPr lang="en-US" sz="2400" dirty="0">
            <a:latin typeface="Tw Cen MT" panose="020B0602020104020603" pitchFamily="34" charset="0"/>
          </a:endParaRPr>
        </a:p>
      </dgm:t>
    </dgm:pt>
    <dgm:pt modelId="{DDCAC153-D9EF-46FF-A5D2-A5F93475EE39}" type="parTrans" cxnId="{34F5C4A1-236C-44DE-9B7E-66082488D07A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7F19AEB0-BD71-4C2A-8D01-9932DA30A08F}" type="sibTrans" cxnId="{34F5C4A1-236C-44DE-9B7E-66082488D07A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C20E2541-E572-41E1-A271-61047F90994E}">
      <dgm:prSet phldrT="[Text]" custT="1"/>
      <dgm:spPr/>
      <dgm:t>
        <a:bodyPr/>
        <a:lstStyle/>
        <a:p>
          <a:r>
            <a:rPr lang="en-US" sz="1800" baseline="0" dirty="0">
              <a:latin typeface="Tw Cen MT" panose="020B0602020104020603" pitchFamily="34" charset="0"/>
            </a:rPr>
            <a:t>Track cooler location &amp; movement with high precision Multiple Cell ID and Wi-Fi module or GPS</a:t>
          </a:r>
          <a:endParaRPr lang="en-US" sz="1800" dirty="0">
            <a:latin typeface="Tw Cen MT" panose="020B0602020104020603" pitchFamily="34" charset="0"/>
          </a:endParaRPr>
        </a:p>
      </dgm:t>
    </dgm:pt>
    <dgm:pt modelId="{C9800041-A212-43D6-8ADE-517458356A76}" type="parTrans" cxnId="{DD4EBE6F-3E73-450F-9390-823FBC22BB19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E870F946-6C76-417F-9D83-50CEE2507502}" type="sibTrans" cxnId="{DD4EBE6F-3E73-450F-9390-823FBC22BB19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75832C56-A3DA-48EC-AB21-873924D5FFC5}">
      <dgm:prSet phldrT="[Text]" custT="1"/>
      <dgm:spPr/>
      <dgm:t>
        <a:bodyPr/>
        <a:lstStyle/>
        <a:p>
          <a:r>
            <a:rPr lang="en-US" sz="2400" b="1" dirty="0">
              <a:latin typeface="Tw Cen MT" panose="020B0602020104020603" pitchFamily="34" charset="0"/>
            </a:rPr>
            <a:t>Intuitive Platform</a:t>
          </a:r>
        </a:p>
      </dgm:t>
    </dgm:pt>
    <dgm:pt modelId="{A3213F4A-13B1-4E09-A361-E699F55D2920}" type="parTrans" cxnId="{A07BE8EA-1BDE-4335-8395-CE0A9363FCA9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EFF1A9BA-0332-4A28-A903-C175D82A632C}" type="sibTrans" cxnId="{A07BE8EA-1BDE-4335-8395-CE0A9363FCA9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94E6CC7A-ECE5-425D-A903-6FBF11BA2518}">
      <dgm:prSet phldrT="[Text]" custT="1"/>
      <dgm:spPr/>
      <dgm:t>
        <a:bodyPr/>
        <a:lstStyle/>
        <a:p>
          <a:pPr rtl="0"/>
          <a:r>
            <a:rPr lang="en-US" sz="1800" baseline="0" dirty="0">
              <a:latin typeface="Tw Cen MT" panose="020B0602020104020603" pitchFamily="34" charset="0"/>
            </a:rPr>
            <a:t>Monitor cooler usage &amp; refills, product quality and store owner behavior by monitoring Door openings, temperature and Cooler Power Offs</a:t>
          </a:r>
          <a:endParaRPr lang="en-US" sz="1800" dirty="0">
            <a:latin typeface="Tw Cen MT" panose="020B0602020104020603" pitchFamily="34" charset="0"/>
          </a:endParaRPr>
        </a:p>
      </dgm:t>
    </dgm:pt>
    <dgm:pt modelId="{CC8A46C6-9F52-45FE-941D-9E946EC68605}" type="parTrans" cxnId="{8AE14B21-479C-41B3-A3A3-2F5C999BCDD7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F7F0799A-DB27-40B7-9CE3-2C7CFD6A893E}" type="sibTrans" cxnId="{8AE14B21-479C-41B3-A3A3-2F5C999BCDD7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C9757A8B-7EFA-4A09-9385-FC4C67F5BDF4}">
      <dgm:prSet custT="1"/>
      <dgm:spPr/>
      <dgm:t>
        <a:bodyPr/>
        <a:lstStyle/>
        <a:p>
          <a:r>
            <a:rPr lang="en-US" sz="1800" baseline="0" dirty="0">
              <a:latin typeface="Tw Cen MT" panose="020B0602020104020603" pitchFamily="34" charset="0"/>
            </a:rPr>
            <a:t>Simple, efficient, error free auditing &amp; inventory.</a:t>
          </a:r>
          <a:endParaRPr lang="en-US" sz="1800" b="0" baseline="0" dirty="0">
            <a:latin typeface="Tw Cen MT" panose="020B0602020104020603" pitchFamily="34" charset="0"/>
          </a:endParaRPr>
        </a:p>
      </dgm:t>
    </dgm:pt>
    <dgm:pt modelId="{BA23B43D-805E-4072-A0D2-09D91CF97C92}" type="parTrans" cxnId="{07F06699-6A97-4B3C-8B95-4C4D0F4083CC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AA339F2B-4844-40E4-8159-09B0FDBFF05E}" type="sibTrans" cxnId="{07F06699-6A97-4B3C-8B95-4C4D0F4083CC}">
      <dgm:prSet/>
      <dgm:spPr/>
      <dgm:t>
        <a:bodyPr/>
        <a:lstStyle/>
        <a:p>
          <a:endParaRPr lang="en-US" sz="3600">
            <a:latin typeface="Tw Cen MT" panose="020B0602020104020603" pitchFamily="34" charset="0"/>
          </a:endParaRPr>
        </a:p>
      </dgm:t>
    </dgm:pt>
    <dgm:pt modelId="{3585845C-580D-490D-A741-0F1CF0FEBD78}" type="pres">
      <dgm:prSet presAssocID="{60FB5110-8BE8-4729-B35A-ECB1BA3FB0E9}" presName="Name0" presStyleCnt="0">
        <dgm:presLayoutVars>
          <dgm:chMax/>
          <dgm:chPref/>
          <dgm:dir/>
        </dgm:presLayoutVars>
      </dgm:prSet>
      <dgm:spPr/>
    </dgm:pt>
    <dgm:pt modelId="{09FF1921-B778-4FDD-9A6B-52DB61949060}" type="pres">
      <dgm:prSet presAssocID="{EB604009-46A8-4F73-8174-FDCBF7FDBC80}" presName="composite" presStyleCnt="0"/>
      <dgm:spPr/>
    </dgm:pt>
    <dgm:pt modelId="{36A97E68-6668-41E5-B736-4B866EEC6ED9}" type="pres">
      <dgm:prSet presAssocID="{EB604009-46A8-4F73-8174-FDCBF7FDBC80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A109A29F-A97C-4580-95DD-6DF9C8780C48}" type="pres">
      <dgm:prSet presAssocID="{EB604009-46A8-4F73-8174-FDCBF7FDBC80}" presName="Accent1" presStyleLbl="parChTrans1D1" presStyleIdx="0" presStyleCnt="2"/>
      <dgm:spPr>
        <a:ln>
          <a:solidFill>
            <a:schemeClr val="tx1"/>
          </a:solidFill>
        </a:ln>
      </dgm:spPr>
    </dgm:pt>
    <dgm:pt modelId="{C798DC88-1447-46FA-AD40-2A316A6CE9FB}" type="pres">
      <dgm:prSet presAssocID="{EB604009-46A8-4F73-8174-FDCBF7FDBC80}" presName="Image" presStyleLbl="alignImgPlace1" presStyleIdx="0" presStyleCnt="2"/>
      <dgm:spPr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3999C854-C36B-478E-87D9-C35A2947529C}" type="pres">
      <dgm:prSet presAssocID="{7F19AEB0-BD71-4C2A-8D01-9932DA30A08F}" presName="sibTrans" presStyleCnt="0"/>
      <dgm:spPr/>
    </dgm:pt>
    <dgm:pt modelId="{D5E23BD0-01A7-4BF1-835C-98537F9F0E46}" type="pres">
      <dgm:prSet presAssocID="{75832C56-A3DA-48EC-AB21-873924D5FFC5}" presName="composite" presStyleCnt="0"/>
      <dgm:spPr/>
    </dgm:pt>
    <dgm:pt modelId="{744D27D8-F372-4653-A073-F5AA81C6113C}" type="pres">
      <dgm:prSet presAssocID="{75832C56-A3DA-48EC-AB21-873924D5FFC5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59BD91F-15BA-453A-8D26-ADAF77386B2A}" type="pres">
      <dgm:prSet presAssocID="{75832C56-A3DA-48EC-AB21-873924D5FFC5}" presName="Accent1" presStyleLbl="parChTrans1D1" presStyleIdx="1" presStyleCnt="2"/>
      <dgm:spPr>
        <a:ln>
          <a:solidFill>
            <a:schemeClr val="tx1"/>
          </a:solidFill>
        </a:ln>
      </dgm:spPr>
    </dgm:pt>
    <dgm:pt modelId="{6E816CF6-EAEF-4F0A-A6AF-EDC0500A382E}" type="pres">
      <dgm:prSet presAssocID="{75832C56-A3DA-48EC-AB21-873924D5FFC5}" presName="Image" presStyleLbl="alignImgPlace1" presStyleIdx="1" presStyleCnt="2"/>
      <dgm:spPr>
        <a:blipFill>
          <a:blip xmlns:r="http://schemas.openxmlformats.org/officeDocument/2006/relationships" r:embed="rId2">
            <a:duotone>
              <a:schemeClr val="accent5">
                <a:hueOff val="-6685025"/>
                <a:satOff val="-25325"/>
                <a:lumOff val="8413"/>
                <a:alphaOff val="0"/>
                <a:shade val="20000"/>
                <a:satMod val="200000"/>
              </a:schemeClr>
              <a:schemeClr val="accent5">
                <a:hueOff val="-6685025"/>
                <a:satOff val="-25325"/>
                <a:lumOff val="841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</dgm:ptLst>
  <dgm:cxnLst>
    <dgm:cxn modelId="{8AE14B21-479C-41B3-A3A3-2F5C999BCDD7}" srcId="{75832C56-A3DA-48EC-AB21-873924D5FFC5}" destId="{94E6CC7A-ECE5-425D-A903-6FBF11BA2518}" srcOrd="0" destOrd="0" parTransId="{CC8A46C6-9F52-45FE-941D-9E946EC68605}" sibTransId="{F7F0799A-DB27-40B7-9CE3-2C7CFD6A893E}"/>
    <dgm:cxn modelId="{5AA97744-4295-4E5B-9AC0-5420F756D5FE}" type="presOf" srcId="{94E6CC7A-ECE5-425D-A903-6FBF11BA2518}" destId="{744D27D8-F372-4653-A073-F5AA81C6113C}" srcOrd="0" destOrd="1" presId="urn:microsoft.com/office/officeart/2011/layout/Picture Frame"/>
    <dgm:cxn modelId="{AE85844D-A203-4499-AA15-61A74BF515BB}" type="presOf" srcId="{75832C56-A3DA-48EC-AB21-873924D5FFC5}" destId="{744D27D8-F372-4653-A073-F5AA81C6113C}" srcOrd="0" destOrd="0" presId="urn:microsoft.com/office/officeart/2011/layout/Picture Frame"/>
    <dgm:cxn modelId="{DD4EBE6F-3E73-450F-9390-823FBC22BB19}" srcId="{EB604009-46A8-4F73-8174-FDCBF7FDBC80}" destId="{C20E2541-E572-41E1-A271-61047F90994E}" srcOrd="0" destOrd="0" parTransId="{C9800041-A212-43D6-8ADE-517458356A76}" sibTransId="{E870F946-6C76-417F-9D83-50CEE2507502}"/>
    <dgm:cxn modelId="{07F06699-6A97-4B3C-8B95-4C4D0F4083CC}" srcId="{EB604009-46A8-4F73-8174-FDCBF7FDBC80}" destId="{C9757A8B-7EFA-4A09-9385-FC4C67F5BDF4}" srcOrd="1" destOrd="0" parTransId="{BA23B43D-805E-4072-A0D2-09D91CF97C92}" sibTransId="{AA339F2B-4844-40E4-8159-09B0FDBFF05E}"/>
    <dgm:cxn modelId="{34F5C4A1-236C-44DE-9B7E-66082488D07A}" srcId="{60FB5110-8BE8-4729-B35A-ECB1BA3FB0E9}" destId="{EB604009-46A8-4F73-8174-FDCBF7FDBC80}" srcOrd="0" destOrd="0" parTransId="{DDCAC153-D9EF-46FF-A5D2-A5F93475EE39}" sibTransId="{7F19AEB0-BD71-4C2A-8D01-9932DA30A08F}"/>
    <dgm:cxn modelId="{171C14BB-15BA-4549-BCB1-C7B7EFA819FD}" type="presOf" srcId="{C9757A8B-7EFA-4A09-9385-FC4C67F5BDF4}" destId="{36A97E68-6668-41E5-B736-4B866EEC6ED9}" srcOrd="0" destOrd="2" presId="urn:microsoft.com/office/officeart/2011/layout/Picture Frame"/>
    <dgm:cxn modelId="{19BE2FC9-EB2C-4CF7-B959-F4B7D188FDE2}" type="presOf" srcId="{C20E2541-E572-41E1-A271-61047F90994E}" destId="{36A97E68-6668-41E5-B736-4B866EEC6ED9}" srcOrd="0" destOrd="1" presId="urn:microsoft.com/office/officeart/2011/layout/Picture Frame"/>
    <dgm:cxn modelId="{9DC1C5CB-0BF6-4DDD-80C4-54C2085FC20E}" type="presOf" srcId="{EB604009-46A8-4F73-8174-FDCBF7FDBC80}" destId="{36A97E68-6668-41E5-B736-4B866EEC6ED9}" srcOrd="0" destOrd="0" presId="urn:microsoft.com/office/officeart/2011/layout/Picture Frame"/>
    <dgm:cxn modelId="{A07BE8EA-1BDE-4335-8395-CE0A9363FCA9}" srcId="{60FB5110-8BE8-4729-B35A-ECB1BA3FB0E9}" destId="{75832C56-A3DA-48EC-AB21-873924D5FFC5}" srcOrd="1" destOrd="0" parTransId="{A3213F4A-13B1-4E09-A361-E699F55D2920}" sibTransId="{EFF1A9BA-0332-4A28-A903-C175D82A632C}"/>
    <dgm:cxn modelId="{22787DEC-CA6D-4FAF-8783-F6A7C01B935E}" type="presOf" srcId="{60FB5110-8BE8-4729-B35A-ECB1BA3FB0E9}" destId="{3585845C-580D-490D-A741-0F1CF0FEBD78}" srcOrd="0" destOrd="0" presId="urn:microsoft.com/office/officeart/2011/layout/Picture Frame"/>
    <dgm:cxn modelId="{8EE01E74-FC4F-4925-A358-46CF6C388BAA}" type="presParOf" srcId="{3585845C-580D-490D-A741-0F1CF0FEBD78}" destId="{09FF1921-B778-4FDD-9A6B-52DB61949060}" srcOrd="0" destOrd="0" presId="urn:microsoft.com/office/officeart/2011/layout/Picture Frame"/>
    <dgm:cxn modelId="{DD887F1F-51EB-4D9B-A4DF-7013C84F62B0}" type="presParOf" srcId="{09FF1921-B778-4FDD-9A6B-52DB61949060}" destId="{36A97E68-6668-41E5-B736-4B866EEC6ED9}" srcOrd="0" destOrd="0" presId="urn:microsoft.com/office/officeart/2011/layout/Picture Frame"/>
    <dgm:cxn modelId="{4843A896-3B88-44B8-B304-6E6D12585CA4}" type="presParOf" srcId="{09FF1921-B778-4FDD-9A6B-52DB61949060}" destId="{A109A29F-A97C-4580-95DD-6DF9C8780C48}" srcOrd="1" destOrd="0" presId="urn:microsoft.com/office/officeart/2011/layout/Picture Frame"/>
    <dgm:cxn modelId="{64927AB3-190F-49E5-A799-944B894C418C}" type="presParOf" srcId="{09FF1921-B778-4FDD-9A6B-52DB61949060}" destId="{C798DC88-1447-46FA-AD40-2A316A6CE9FB}" srcOrd="2" destOrd="0" presId="urn:microsoft.com/office/officeart/2011/layout/Picture Frame"/>
    <dgm:cxn modelId="{48BEBEAD-EC6C-4BC0-8FA9-DA25D2476B23}" type="presParOf" srcId="{3585845C-580D-490D-A741-0F1CF0FEBD78}" destId="{3999C854-C36B-478E-87D9-C35A2947529C}" srcOrd="1" destOrd="0" presId="urn:microsoft.com/office/officeart/2011/layout/Picture Frame"/>
    <dgm:cxn modelId="{BB7F8EB7-C537-4110-B7B9-925A1A5B58DF}" type="presParOf" srcId="{3585845C-580D-490D-A741-0F1CF0FEBD78}" destId="{D5E23BD0-01A7-4BF1-835C-98537F9F0E46}" srcOrd="2" destOrd="0" presId="urn:microsoft.com/office/officeart/2011/layout/Picture Frame"/>
    <dgm:cxn modelId="{3781D53C-8877-46A6-9DB5-50AE2045FBC0}" type="presParOf" srcId="{D5E23BD0-01A7-4BF1-835C-98537F9F0E46}" destId="{744D27D8-F372-4653-A073-F5AA81C6113C}" srcOrd="0" destOrd="0" presId="urn:microsoft.com/office/officeart/2011/layout/Picture Frame"/>
    <dgm:cxn modelId="{2B252343-B0D1-4194-A4AE-816D080C6CF8}" type="presParOf" srcId="{D5E23BD0-01A7-4BF1-835C-98537F9F0E46}" destId="{059BD91F-15BA-453A-8D26-ADAF77386B2A}" srcOrd="1" destOrd="0" presId="urn:microsoft.com/office/officeart/2011/layout/Picture Frame"/>
    <dgm:cxn modelId="{234C5B85-4E42-431B-ACD3-A5F60B427A97}" type="presParOf" srcId="{D5E23BD0-01A7-4BF1-835C-98537F9F0E46}" destId="{6E816CF6-EAEF-4F0A-A6AF-EDC0500A382E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4F8D61-2EE6-4B9C-A70D-A6D29AF237D7}" type="doc">
      <dgm:prSet loTypeId="urn:microsoft.com/office/officeart/2005/8/layout/hList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KE"/>
        </a:p>
      </dgm:t>
    </dgm:pt>
    <dgm:pt modelId="{7ACC1468-208E-4799-B73E-F261FD14CE72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Portable Temperature Tag Solution</a:t>
          </a:r>
          <a:endParaRPr lang="en-KE" dirty="0">
            <a:latin typeface="Tw Cen MT" panose="020B0602020104020603" pitchFamily="34" charset="0"/>
          </a:endParaRPr>
        </a:p>
      </dgm:t>
    </dgm:pt>
    <dgm:pt modelId="{AEDA3ABD-2848-42D9-BAB9-6404984C2B4C}" type="parTrans" cxnId="{37F20751-7EAB-4AC8-8D83-C3FF318569FE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397FDF71-7B0F-4692-A763-E1D6D47DC4D6}" type="sibTrans" cxnId="{37F20751-7EAB-4AC8-8D83-C3FF318569FE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3C20A761-493A-4C64-8B6F-74AF6E718D9C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Temperature &amp; Humidity Monitoring</a:t>
          </a:r>
          <a:endParaRPr lang="en-KE" dirty="0">
            <a:latin typeface="Tw Cen MT" panose="020B0602020104020603" pitchFamily="34" charset="0"/>
          </a:endParaRPr>
        </a:p>
      </dgm:t>
    </dgm:pt>
    <dgm:pt modelId="{B85E0FC6-AEC2-413C-B6AE-5AC597E69A28}" type="parTrans" cxnId="{E013A19E-E9B2-4C67-8421-49CBF304B170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3797B395-DC2A-4A40-AE14-3E0EBF6C713F}" type="sibTrans" cxnId="{E013A19E-E9B2-4C67-8421-49CBF304B170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C9ABF88E-1888-4A05-A13C-50DF9F7DD0EB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Movement Detection</a:t>
          </a:r>
          <a:endParaRPr lang="en-KE" dirty="0">
            <a:latin typeface="Tw Cen MT" panose="020B0602020104020603" pitchFamily="34" charset="0"/>
          </a:endParaRPr>
        </a:p>
      </dgm:t>
    </dgm:pt>
    <dgm:pt modelId="{90AEDD04-6CAC-465E-855F-A0AD860E17FE}" type="parTrans" cxnId="{5295C514-F2B6-4358-9F67-2B265F649792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08514F5A-46C7-4522-A863-1A1338DBB692}" type="sibTrans" cxnId="{5295C514-F2B6-4358-9F67-2B265F649792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2EEF1878-D50E-491B-9AAE-6FA5D0767006}">
      <dgm:prSet phldrT="[Text]"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Multiple Location Technologies</a:t>
          </a:r>
          <a:endParaRPr lang="en-KE" dirty="0">
            <a:latin typeface="Tw Cen MT" panose="020B0602020104020603" pitchFamily="34" charset="0"/>
          </a:endParaRPr>
        </a:p>
      </dgm:t>
    </dgm:pt>
    <dgm:pt modelId="{25E9570A-989F-4C0B-BAB8-D6C3FC37C387}" type="parTrans" cxnId="{BAD57F31-D68C-4103-AA67-8A158681F64A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98E14448-97AC-4562-AA8B-19A6FADE63D1}" type="sibTrans" cxnId="{BAD57F31-D68C-4103-AA67-8A158681F64A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56899260-2A3E-4A62-AB10-2269266AB90E}" type="pres">
      <dgm:prSet presAssocID="{8F4F8D61-2EE6-4B9C-A70D-A6D29AF237D7}" presName="Name0" presStyleCnt="0">
        <dgm:presLayoutVars>
          <dgm:dir/>
          <dgm:resizeHandles val="exact"/>
        </dgm:presLayoutVars>
      </dgm:prSet>
      <dgm:spPr/>
    </dgm:pt>
    <dgm:pt modelId="{A9493893-669B-422B-A9F7-C89D0B21DA43}" type="pres">
      <dgm:prSet presAssocID="{8F4F8D61-2EE6-4B9C-A70D-A6D29AF237D7}" presName="fgShape" presStyleLbl="fgShp" presStyleIdx="0" presStyleCnt="1"/>
      <dgm:spPr/>
    </dgm:pt>
    <dgm:pt modelId="{ACCD2299-66BA-462F-8E10-86CECAE4D0AB}" type="pres">
      <dgm:prSet presAssocID="{8F4F8D61-2EE6-4B9C-A70D-A6D29AF237D7}" presName="linComp" presStyleCnt="0"/>
      <dgm:spPr/>
    </dgm:pt>
    <dgm:pt modelId="{3593CDE9-30CF-442B-A54F-C6EC2F80AEE5}" type="pres">
      <dgm:prSet presAssocID="{7ACC1468-208E-4799-B73E-F261FD14CE72}" presName="compNode" presStyleCnt="0"/>
      <dgm:spPr/>
    </dgm:pt>
    <dgm:pt modelId="{ACAC1F82-6646-4609-9848-C190E772039D}" type="pres">
      <dgm:prSet presAssocID="{7ACC1468-208E-4799-B73E-F261FD14CE72}" presName="bkgdShape" presStyleLbl="node1" presStyleIdx="0" presStyleCnt="4"/>
      <dgm:spPr/>
    </dgm:pt>
    <dgm:pt modelId="{BD5E2A8A-B498-44F5-8B97-3DDAF6FE9D24}" type="pres">
      <dgm:prSet presAssocID="{7ACC1468-208E-4799-B73E-F261FD14CE72}" presName="nodeTx" presStyleLbl="node1" presStyleIdx="0" presStyleCnt="4">
        <dgm:presLayoutVars>
          <dgm:bulletEnabled val="1"/>
        </dgm:presLayoutVars>
      </dgm:prSet>
      <dgm:spPr/>
    </dgm:pt>
    <dgm:pt modelId="{A4F37FF1-A763-4F8D-97C4-9C09E54BD7AB}" type="pres">
      <dgm:prSet presAssocID="{7ACC1468-208E-4799-B73E-F261FD14CE72}" presName="invisiNode" presStyleLbl="node1" presStyleIdx="0" presStyleCnt="4"/>
      <dgm:spPr/>
    </dgm:pt>
    <dgm:pt modelId="{7A553B36-FBB6-4B57-B633-0DA4DF786C7A}" type="pres">
      <dgm:prSet presAssocID="{7ACC1468-208E-4799-B73E-F261FD14CE72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8D4C9C2B-09A7-485A-8F26-7B813A8E6876}" type="pres">
      <dgm:prSet presAssocID="{397FDF71-7B0F-4692-A763-E1D6D47DC4D6}" presName="sibTrans" presStyleLbl="sibTrans2D1" presStyleIdx="0" presStyleCnt="0"/>
      <dgm:spPr/>
    </dgm:pt>
    <dgm:pt modelId="{0B9C7028-06DF-4A41-A314-A4051CDB9556}" type="pres">
      <dgm:prSet presAssocID="{3C20A761-493A-4C64-8B6F-74AF6E718D9C}" presName="compNode" presStyleCnt="0"/>
      <dgm:spPr/>
    </dgm:pt>
    <dgm:pt modelId="{78176711-C76D-495A-B6D8-4A902A4FA112}" type="pres">
      <dgm:prSet presAssocID="{3C20A761-493A-4C64-8B6F-74AF6E718D9C}" presName="bkgdShape" presStyleLbl="node1" presStyleIdx="1" presStyleCnt="4"/>
      <dgm:spPr/>
    </dgm:pt>
    <dgm:pt modelId="{F1DDF159-C8E6-465B-8704-9563A272CEEA}" type="pres">
      <dgm:prSet presAssocID="{3C20A761-493A-4C64-8B6F-74AF6E718D9C}" presName="nodeTx" presStyleLbl="node1" presStyleIdx="1" presStyleCnt="4">
        <dgm:presLayoutVars>
          <dgm:bulletEnabled val="1"/>
        </dgm:presLayoutVars>
      </dgm:prSet>
      <dgm:spPr/>
    </dgm:pt>
    <dgm:pt modelId="{7A9BE9AC-EF1E-41C4-9EC7-7094F7E3743B}" type="pres">
      <dgm:prSet presAssocID="{3C20A761-493A-4C64-8B6F-74AF6E718D9C}" presName="invisiNode" presStyleLbl="node1" presStyleIdx="1" presStyleCnt="4"/>
      <dgm:spPr/>
    </dgm:pt>
    <dgm:pt modelId="{9CE04698-D0DA-4782-B471-BE45FF8D52D4}" type="pres">
      <dgm:prSet presAssocID="{3C20A761-493A-4C64-8B6F-74AF6E718D9C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 with solid fill"/>
        </a:ext>
      </dgm:extLst>
    </dgm:pt>
    <dgm:pt modelId="{8629A037-EFDF-4A14-8B23-7CCBAF2CF23A}" type="pres">
      <dgm:prSet presAssocID="{3797B395-DC2A-4A40-AE14-3E0EBF6C713F}" presName="sibTrans" presStyleLbl="sibTrans2D1" presStyleIdx="0" presStyleCnt="0"/>
      <dgm:spPr/>
    </dgm:pt>
    <dgm:pt modelId="{8879ABA9-C300-4E94-8394-5BF6F7B18C3E}" type="pres">
      <dgm:prSet presAssocID="{C9ABF88E-1888-4A05-A13C-50DF9F7DD0EB}" presName="compNode" presStyleCnt="0"/>
      <dgm:spPr/>
    </dgm:pt>
    <dgm:pt modelId="{0977460F-EB29-4691-B662-49EE63034B7E}" type="pres">
      <dgm:prSet presAssocID="{C9ABF88E-1888-4A05-A13C-50DF9F7DD0EB}" presName="bkgdShape" presStyleLbl="node1" presStyleIdx="2" presStyleCnt="4"/>
      <dgm:spPr/>
    </dgm:pt>
    <dgm:pt modelId="{5BD76BD6-E848-481D-A0B3-E1D89B203C20}" type="pres">
      <dgm:prSet presAssocID="{C9ABF88E-1888-4A05-A13C-50DF9F7DD0EB}" presName="nodeTx" presStyleLbl="node1" presStyleIdx="2" presStyleCnt="4">
        <dgm:presLayoutVars>
          <dgm:bulletEnabled val="1"/>
        </dgm:presLayoutVars>
      </dgm:prSet>
      <dgm:spPr/>
    </dgm:pt>
    <dgm:pt modelId="{D141B972-257A-4164-A74E-7F9125FACB44}" type="pres">
      <dgm:prSet presAssocID="{C9ABF88E-1888-4A05-A13C-50DF9F7DD0EB}" presName="invisiNode" presStyleLbl="node1" presStyleIdx="2" presStyleCnt="4"/>
      <dgm:spPr/>
    </dgm:pt>
    <dgm:pt modelId="{4C248CAE-40FB-422C-829A-427A585ED203}" type="pres">
      <dgm:prSet presAssocID="{C9ABF88E-1888-4A05-A13C-50DF9F7DD0EB}" presName="imagNode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58DFF873-5069-48A1-B67D-792B06E7D0E8}" type="pres">
      <dgm:prSet presAssocID="{08514F5A-46C7-4522-A863-1A1338DBB692}" presName="sibTrans" presStyleLbl="sibTrans2D1" presStyleIdx="0" presStyleCnt="0"/>
      <dgm:spPr/>
    </dgm:pt>
    <dgm:pt modelId="{202D3624-31A6-4A78-9594-AD5E7212D81C}" type="pres">
      <dgm:prSet presAssocID="{2EEF1878-D50E-491B-9AAE-6FA5D0767006}" presName="compNode" presStyleCnt="0"/>
      <dgm:spPr/>
    </dgm:pt>
    <dgm:pt modelId="{18AD50D1-80AE-4F4F-832C-FEE93B0207D2}" type="pres">
      <dgm:prSet presAssocID="{2EEF1878-D50E-491B-9AAE-6FA5D0767006}" presName="bkgdShape" presStyleLbl="node1" presStyleIdx="3" presStyleCnt="4"/>
      <dgm:spPr/>
    </dgm:pt>
    <dgm:pt modelId="{1D560322-6E4B-418C-AEA0-662F1019FD69}" type="pres">
      <dgm:prSet presAssocID="{2EEF1878-D50E-491B-9AAE-6FA5D0767006}" presName="nodeTx" presStyleLbl="node1" presStyleIdx="3" presStyleCnt="4">
        <dgm:presLayoutVars>
          <dgm:bulletEnabled val="1"/>
        </dgm:presLayoutVars>
      </dgm:prSet>
      <dgm:spPr/>
    </dgm:pt>
    <dgm:pt modelId="{7A74A93A-6B12-4969-B2FE-D31A2DA9BBC0}" type="pres">
      <dgm:prSet presAssocID="{2EEF1878-D50E-491B-9AAE-6FA5D0767006}" presName="invisiNode" presStyleLbl="node1" presStyleIdx="3" presStyleCnt="4"/>
      <dgm:spPr/>
    </dgm:pt>
    <dgm:pt modelId="{5E8B26A6-F628-4686-ABFA-628598237F5C}" type="pres">
      <dgm:prSet presAssocID="{2EEF1878-D50E-491B-9AAE-6FA5D0767006}" presName="imagNode" presStyleLbl="fgImgPlac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</dgm:ptLst>
  <dgm:cxnLst>
    <dgm:cxn modelId="{5295C514-F2B6-4358-9F67-2B265F649792}" srcId="{8F4F8D61-2EE6-4B9C-A70D-A6D29AF237D7}" destId="{C9ABF88E-1888-4A05-A13C-50DF9F7DD0EB}" srcOrd="2" destOrd="0" parTransId="{90AEDD04-6CAC-465E-855F-A0AD860E17FE}" sibTransId="{08514F5A-46C7-4522-A863-1A1338DBB692}"/>
    <dgm:cxn modelId="{520C6727-7059-4C77-A4B4-014DBAE625A7}" type="presOf" srcId="{7ACC1468-208E-4799-B73E-F261FD14CE72}" destId="{BD5E2A8A-B498-44F5-8B97-3DDAF6FE9D24}" srcOrd="1" destOrd="0" presId="urn:microsoft.com/office/officeart/2005/8/layout/hList7"/>
    <dgm:cxn modelId="{BAD57F31-D68C-4103-AA67-8A158681F64A}" srcId="{8F4F8D61-2EE6-4B9C-A70D-A6D29AF237D7}" destId="{2EEF1878-D50E-491B-9AAE-6FA5D0767006}" srcOrd="3" destOrd="0" parTransId="{25E9570A-989F-4C0B-BAB8-D6C3FC37C387}" sibTransId="{98E14448-97AC-4562-AA8B-19A6FADE63D1}"/>
    <dgm:cxn modelId="{A6C74143-ABF7-4C6D-AE3C-821AF015F445}" type="presOf" srcId="{C9ABF88E-1888-4A05-A13C-50DF9F7DD0EB}" destId="{5BD76BD6-E848-481D-A0B3-E1D89B203C20}" srcOrd="1" destOrd="0" presId="urn:microsoft.com/office/officeart/2005/8/layout/hList7"/>
    <dgm:cxn modelId="{37F20751-7EAB-4AC8-8D83-C3FF318569FE}" srcId="{8F4F8D61-2EE6-4B9C-A70D-A6D29AF237D7}" destId="{7ACC1468-208E-4799-B73E-F261FD14CE72}" srcOrd="0" destOrd="0" parTransId="{AEDA3ABD-2848-42D9-BAB9-6404984C2B4C}" sibTransId="{397FDF71-7B0F-4692-A763-E1D6D47DC4D6}"/>
    <dgm:cxn modelId="{D5664E5C-92EA-42D1-B163-EBC52B64AA32}" type="presOf" srcId="{7ACC1468-208E-4799-B73E-F261FD14CE72}" destId="{ACAC1F82-6646-4609-9848-C190E772039D}" srcOrd="0" destOrd="0" presId="urn:microsoft.com/office/officeart/2005/8/layout/hList7"/>
    <dgm:cxn modelId="{41957E5D-E8F5-4722-A4DC-E6723CCA1126}" type="presOf" srcId="{3C20A761-493A-4C64-8B6F-74AF6E718D9C}" destId="{F1DDF159-C8E6-465B-8704-9563A272CEEA}" srcOrd="1" destOrd="0" presId="urn:microsoft.com/office/officeart/2005/8/layout/hList7"/>
    <dgm:cxn modelId="{5FD0AD70-4FAE-479F-8A25-2C3AFC2FDDFD}" type="presOf" srcId="{3C20A761-493A-4C64-8B6F-74AF6E718D9C}" destId="{78176711-C76D-495A-B6D8-4A902A4FA112}" srcOrd="0" destOrd="0" presId="urn:microsoft.com/office/officeart/2005/8/layout/hList7"/>
    <dgm:cxn modelId="{0D4AF27C-94E1-41BB-ADF4-4DA7BCA45186}" type="presOf" srcId="{3797B395-DC2A-4A40-AE14-3E0EBF6C713F}" destId="{8629A037-EFDF-4A14-8B23-7CCBAF2CF23A}" srcOrd="0" destOrd="0" presId="urn:microsoft.com/office/officeart/2005/8/layout/hList7"/>
    <dgm:cxn modelId="{C70E567F-3028-422D-B7B9-A82BE1811FD2}" type="presOf" srcId="{2EEF1878-D50E-491B-9AAE-6FA5D0767006}" destId="{1D560322-6E4B-418C-AEA0-662F1019FD69}" srcOrd="1" destOrd="0" presId="urn:microsoft.com/office/officeart/2005/8/layout/hList7"/>
    <dgm:cxn modelId="{DABC9885-B618-4DCE-B657-426379374E8D}" type="presOf" srcId="{8F4F8D61-2EE6-4B9C-A70D-A6D29AF237D7}" destId="{56899260-2A3E-4A62-AB10-2269266AB90E}" srcOrd="0" destOrd="0" presId="urn:microsoft.com/office/officeart/2005/8/layout/hList7"/>
    <dgm:cxn modelId="{E013A19E-E9B2-4C67-8421-49CBF304B170}" srcId="{8F4F8D61-2EE6-4B9C-A70D-A6D29AF237D7}" destId="{3C20A761-493A-4C64-8B6F-74AF6E718D9C}" srcOrd="1" destOrd="0" parTransId="{B85E0FC6-AEC2-413C-B6AE-5AC597E69A28}" sibTransId="{3797B395-DC2A-4A40-AE14-3E0EBF6C713F}"/>
    <dgm:cxn modelId="{55D6D9BF-41A6-431E-BBBD-4626C1DEA89E}" type="presOf" srcId="{C9ABF88E-1888-4A05-A13C-50DF9F7DD0EB}" destId="{0977460F-EB29-4691-B662-49EE63034B7E}" srcOrd="0" destOrd="0" presId="urn:microsoft.com/office/officeart/2005/8/layout/hList7"/>
    <dgm:cxn modelId="{7DF834D9-7353-4012-B3FF-FBDA3C7847B5}" type="presOf" srcId="{2EEF1878-D50E-491B-9AAE-6FA5D0767006}" destId="{18AD50D1-80AE-4F4F-832C-FEE93B0207D2}" srcOrd="0" destOrd="0" presId="urn:microsoft.com/office/officeart/2005/8/layout/hList7"/>
    <dgm:cxn modelId="{FEA7E6E0-CEB0-4B5E-9B8D-EE6E2D1DAE45}" type="presOf" srcId="{08514F5A-46C7-4522-A863-1A1338DBB692}" destId="{58DFF873-5069-48A1-B67D-792B06E7D0E8}" srcOrd="0" destOrd="0" presId="urn:microsoft.com/office/officeart/2005/8/layout/hList7"/>
    <dgm:cxn modelId="{54A5D0E2-A0E5-4809-A840-92A6377F749E}" type="presOf" srcId="{397FDF71-7B0F-4692-A763-E1D6D47DC4D6}" destId="{8D4C9C2B-09A7-485A-8F26-7B813A8E6876}" srcOrd="0" destOrd="0" presId="urn:microsoft.com/office/officeart/2005/8/layout/hList7"/>
    <dgm:cxn modelId="{9649DB39-7412-4AA7-966B-567AE12E7EBE}" type="presParOf" srcId="{56899260-2A3E-4A62-AB10-2269266AB90E}" destId="{A9493893-669B-422B-A9F7-C89D0B21DA43}" srcOrd="0" destOrd="0" presId="urn:microsoft.com/office/officeart/2005/8/layout/hList7"/>
    <dgm:cxn modelId="{9BC9B8A5-7D4F-40C7-9BAF-4E1CD4E2B127}" type="presParOf" srcId="{56899260-2A3E-4A62-AB10-2269266AB90E}" destId="{ACCD2299-66BA-462F-8E10-86CECAE4D0AB}" srcOrd="1" destOrd="0" presId="urn:microsoft.com/office/officeart/2005/8/layout/hList7"/>
    <dgm:cxn modelId="{76103920-F6D0-478F-80F3-0A100FFBAE08}" type="presParOf" srcId="{ACCD2299-66BA-462F-8E10-86CECAE4D0AB}" destId="{3593CDE9-30CF-442B-A54F-C6EC2F80AEE5}" srcOrd="0" destOrd="0" presId="urn:microsoft.com/office/officeart/2005/8/layout/hList7"/>
    <dgm:cxn modelId="{57953E52-54C7-4696-9944-87AF5D9AF46C}" type="presParOf" srcId="{3593CDE9-30CF-442B-A54F-C6EC2F80AEE5}" destId="{ACAC1F82-6646-4609-9848-C190E772039D}" srcOrd="0" destOrd="0" presId="urn:microsoft.com/office/officeart/2005/8/layout/hList7"/>
    <dgm:cxn modelId="{57BA55E6-FA9D-4635-B6D2-F710426274DA}" type="presParOf" srcId="{3593CDE9-30CF-442B-A54F-C6EC2F80AEE5}" destId="{BD5E2A8A-B498-44F5-8B97-3DDAF6FE9D24}" srcOrd="1" destOrd="0" presId="urn:microsoft.com/office/officeart/2005/8/layout/hList7"/>
    <dgm:cxn modelId="{5071624E-F935-4D4C-A2B7-330577468843}" type="presParOf" srcId="{3593CDE9-30CF-442B-A54F-C6EC2F80AEE5}" destId="{A4F37FF1-A763-4F8D-97C4-9C09E54BD7AB}" srcOrd="2" destOrd="0" presId="urn:microsoft.com/office/officeart/2005/8/layout/hList7"/>
    <dgm:cxn modelId="{F9BA5FD9-229A-43BB-9CCE-B420403ECD53}" type="presParOf" srcId="{3593CDE9-30CF-442B-A54F-C6EC2F80AEE5}" destId="{7A553B36-FBB6-4B57-B633-0DA4DF786C7A}" srcOrd="3" destOrd="0" presId="urn:microsoft.com/office/officeart/2005/8/layout/hList7"/>
    <dgm:cxn modelId="{6186D019-BF81-46DE-8507-E616B6A05D25}" type="presParOf" srcId="{ACCD2299-66BA-462F-8E10-86CECAE4D0AB}" destId="{8D4C9C2B-09A7-485A-8F26-7B813A8E6876}" srcOrd="1" destOrd="0" presId="urn:microsoft.com/office/officeart/2005/8/layout/hList7"/>
    <dgm:cxn modelId="{73483E99-4FC8-457B-8C9E-66BCD06A6261}" type="presParOf" srcId="{ACCD2299-66BA-462F-8E10-86CECAE4D0AB}" destId="{0B9C7028-06DF-4A41-A314-A4051CDB9556}" srcOrd="2" destOrd="0" presId="urn:microsoft.com/office/officeart/2005/8/layout/hList7"/>
    <dgm:cxn modelId="{210CFD46-393F-419E-94D0-91A212B1897F}" type="presParOf" srcId="{0B9C7028-06DF-4A41-A314-A4051CDB9556}" destId="{78176711-C76D-495A-B6D8-4A902A4FA112}" srcOrd="0" destOrd="0" presId="urn:microsoft.com/office/officeart/2005/8/layout/hList7"/>
    <dgm:cxn modelId="{090F4F75-FD9C-4DE1-B431-CFF8A8427A4D}" type="presParOf" srcId="{0B9C7028-06DF-4A41-A314-A4051CDB9556}" destId="{F1DDF159-C8E6-465B-8704-9563A272CEEA}" srcOrd="1" destOrd="0" presId="urn:microsoft.com/office/officeart/2005/8/layout/hList7"/>
    <dgm:cxn modelId="{AA54DEF0-D9A3-4AE9-A579-30DF50A68C76}" type="presParOf" srcId="{0B9C7028-06DF-4A41-A314-A4051CDB9556}" destId="{7A9BE9AC-EF1E-41C4-9EC7-7094F7E3743B}" srcOrd="2" destOrd="0" presId="urn:microsoft.com/office/officeart/2005/8/layout/hList7"/>
    <dgm:cxn modelId="{0B3CBC58-BFD0-4F53-9F6D-9CF25557DF39}" type="presParOf" srcId="{0B9C7028-06DF-4A41-A314-A4051CDB9556}" destId="{9CE04698-D0DA-4782-B471-BE45FF8D52D4}" srcOrd="3" destOrd="0" presId="urn:microsoft.com/office/officeart/2005/8/layout/hList7"/>
    <dgm:cxn modelId="{8E00A624-57AA-4096-BB93-374AAA0A2CC9}" type="presParOf" srcId="{ACCD2299-66BA-462F-8E10-86CECAE4D0AB}" destId="{8629A037-EFDF-4A14-8B23-7CCBAF2CF23A}" srcOrd="3" destOrd="0" presId="urn:microsoft.com/office/officeart/2005/8/layout/hList7"/>
    <dgm:cxn modelId="{9A5EEC98-86FC-43C1-807B-52D3FF406D48}" type="presParOf" srcId="{ACCD2299-66BA-462F-8E10-86CECAE4D0AB}" destId="{8879ABA9-C300-4E94-8394-5BF6F7B18C3E}" srcOrd="4" destOrd="0" presId="urn:microsoft.com/office/officeart/2005/8/layout/hList7"/>
    <dgm:cxn modelId="{2B933E86-2217-4161-8BDD-165B7FE52613}" type="presParOf" srcId="{8879ABA9-C300-4E94-8394-5BF6F7B18C3E}" destId="{0977460F-EB29-4691-B662-49EE63034B7E}" srcOrd="0" destOrd="0" presId="urn:microsoft.com/office/officeart/2005/8/layout/hList7"/>
    <dgm:cxn modelId="{D7290978-C4EE-45C4-B940-4E931A1B24FC}" type="presParOf" srcId="{8879ABA9-C300-4E94-8394-5BF6F7B18C3E}" destId="{5BD76BD6-E848-481D-A0B3-E1D89B203C20}" srcOrd="1" destOrd="0" presId="urn:microsoft.com/office/officeart/2005/8/layout/hList7"/>
    <dgm:cxn modelId="{0EFAA5D2-6D6C-4671-BE88-26FD2AF72329}" type="presParOf" srcId="{8879ABA9-C300-4E94-8394-5BF6F7B18C3E}" destId="{D141B972-257A-4164-A74E-7F9125FACB44}" srcOrd="2" destOrd="0" presId="urn:microsoft.com/office/officeart/2005/8/layout/hList7"/>
    <dgm:cxn modelId="{73253C58-1539-4E25-8B83-4411CCD2E202}" type="presParOf" srcId="{8879ABA9-C300-4E94-8394-5BF6F7B18C3E}" destId="{4C248CAE-40FB-422C-829A-427A585ED203}" srcOrd="3" destOrd="0" presId="urn:microsoft.com/office/officeart/2005/8/layout/hList7"/>
    <dgm:cxn modelId="{4AAFD09A-D3CB-40FA-8E0A-3977B2977CFA}" type="presParOf" srcId="{ACCD2299-66BA-462F-8E10-86CECAE4D0AB}" destId="{58DFF873-5069-48A1-B67D-792B06E7D0E8}" srcOrd="5" destOrd="0" presId="urn:microsoft.com/office/officeart/2005/8/layout/hList7"/>
    <dgm:cxn modelId="{0C8FE35C-65A6-4FDD-AA31-CE64DAF87681}" type="presParOf" srcId="{ACCD2299-66BA-462F-8E10-86CECAE4D0AB}" destId="{202D3624-31A6-4A78-9594-AD5E7212D81C}" srcOrd="6" destOrd="0" presId="urn:microsoft.com/office/officeart/2005/8/layout/hList7"/>
    <dgm:cxn modelId="{9998D27C-3CF0-476D-BFE7-CC802FC2AC55}" type="presParOf" srcId="{202D3624-31A6-4A78-9594-AD5E7212D81C}" destId="{18AD50D1-80AE-4F4F-832C-FEE93B0207D2}" srcOrd="0" destOrd="0" presId="urn:microsoft.com/office/officeart/2005/8/layout/hList7"/>
    <dgm:cxn modelId="{1CF899D4-C4AE-4428-9F3A-FC89541EB70D}" type="presParOf" srcId="{202D3624-31A6-4A78-9594-AD5E7212D81C}" destId="{1D560322-6E4B-418C-AEA0-662F1019FD69}" srcOrd="1" destOrd="0" presId="urn:microsoft.com/office/officeart/2005/8/layout/hList7"/>
    <dgm:cxn modelId="{30C82D45-A25A-4769-87E0-B95342C52C72}" type="presParOf" srcId="{202D3624-31A6-4A78-9594-AD5E7212D81C}" destId="{7A74A93A-6B12-4969-B2FE-D31A2DA9BBC0}" srcOrd="2" destOrd="0" presId="urn:microsoft.com/office/officeart/2005/8/layout/hList7"/>
    <dgm:cxn modelId="{DC009622-2FF9-4FB5-85F6-CA39B0FEC33A}" type="presParOf" srcId="{202D3624-31A6-4A78-9594-AD5E7212D81C}" destId="{5E8B26A6-F628-4686-ABFA-628598237F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A0454A-3167-4F5E-BC18-BB18324E0AF8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KE"/>
        </a:p>
      </dgm:t>
    </dgm:pt>
    <dgm:pt modelId="{C5515B7C-D730-4AC2-8F7B-404B63BD23E7}">
      <dgm:prSet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Long Term Cold Storage Monitoring</a:t>
          </a:r>
          <a:endParaRPr lang="en-KE" dirty="0">
            <a:latin typeface="Tw Cen MT" panose="020B0602020104020603" pitchFamily="34" charset="0"/>
          </a:endParaRPr>
        </a:p>
      </dgm:t>
    </dgm:pt>
    <dgm:pt modelId="{5FF33716-3FDE-4718-93CC-D366E976C8E4}" type="parTrans" cxnId="{2937CA1D-7957-425A-96D1-44F3CACFEB0A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83F50BC1-3C75-4748-9706-79FF143B095C}" type="sibTrans" cxnId="{2937CA1D-7957-425A-96D1-44F3CACFEB0A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375D2850-8E82-4D90-AC33-600F9F0DFAF4}">
      <dgm:prSet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SME/SOHO Cooler/Fridge Monitoring</a:t>
          </a:r>
          <a:endParaRPr lang="en-KE" dirty="0">
            <a:latin typeface="Tw Cen MT" panose="020B0602020104020603" pitchFamily="34" charset="0"/>
          </a:endParaRPr>
        </a:p>
      </dgm:t>
    </dgm:pt>
    <dgm:pt modelId="{2A6CECE3-22DC-4830-926E-2623DD5A47BB}" type="parTrans" cxnId="{D4CEA9DA-B52B-41C3-A17B-0BBB93F6CA89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728A81A9-B14B-4326-A08C-44734FC7BAA4}" type="sibTrans" cxnId="{D4CEA9DA-B52B-41C3-A17B-0BBB93F6CA89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2C62ED56-2106-4138-B8E5-95676C917B54}">
      <dgm:prSet/>
      <dgm:spPr/>
      <dgm:t>
        <a:bodyPr/>
        <a:lstStyle/>
        <a:p>
          <a:r>
            <a:rPr lang="en-US" dirty="0">
              <a:latin typeface="Tw Cen MT" panose="020B0602020104020603" pitchFamily="34" charset="0"/>
            </a:rPr>
            <a:t>Industrial, Real Estate Facility Monitoring</a:t>
          </a:r>
          <a:endParaRPr lang="en-KE" dirty="0">
            <a:latin typeface="Tw Cen MT" panose="020B0602020104020603" pitchFamily="34" charset="0"/>
          </a:endParaRPr>
        </a:p>
      </dgm:t>
    </dgm:pt>
    <dgm:pt modelId="{444B5EEF-E90C-4415-8718-4FDC01EC8BDE}" type="parTrans" cxnId="{F9850D10-EE37-421C-9AE2-D5E5C507777F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ABFC6DA2-4B09-4AE0-88FB-14CCAB44690B}" type="sibTrans" cxnId="{F9850D10-EE37-421C-9AE2-D5E5C507777F}">
      <dgm:prSet/>
      <dgm:spPr/>
      <dgm:t>
        <a:bodyPr/>
        <a:lstStyle/>
        <a:p>
          <a:endParaRPr lang="en-KE">
            <a:latin typeface="Tw Cen MT" panose="020B0602020104020603" pitchFamily="34" charset="0"/>
          </a:endParaRPr>
        </a:p>
      </dgm:t>
    </dgm:pt>
    <dgm:pt modelId="{2B1FAD35-5E75-48A1-AD96-307A43BAF925}" type="pres">
      <dgm:prSet presAssocID="{BDA0454A-3167-4F5E-BC18-BB18324E0AF8}" presName="Name0" presStyleCnt="0">
        <dgm:presLayoutVars>
          <dgm:resizeHandles/>
        </dgm:presLayoutVars>
      </dgm:prSet>
      <dgm:spPr/>
    </dgm:pt>
    <dgm:pt modelId="{F8C4A6E0-C368-4F5F-93FE-A7688A761A60}" type="pres">
      <dgm:prSet presAssocID="{C5515B7C-D730-4AC2-8F7B-404B63BD23E7}" presName="text" presStyleLbl="node1" presStyleIdx="0" presStyleCnt="3">
        <dgm:presLayoutVars>
          <dgm:bulletEnabled val="1"/>
        </dgm:presLayoutVars>
      </dgm:prSet>
      <dgm:spPr/>
    </dgm:pt>
    <dgm:pt modelId="{0DCA60B3-EAB3-41C4-8B80-F663D6B80B3F}" type="pres">
      <dgm:prSet presAssocID="{83F50BC1-3C75-4748-9706-79FF143B095C}" presName="space" presStyleCnt="0"/>
      <dgm:spPr/>
    </dgm:pt>
    <dgm:pt modelId="{5EFCA8BF-7F56-4B8E-AE6E-BD19C2905519}" type="pres">
      <dgm:prSet presAssocID="{375D2850-8E82-4D90-AC33-600F9F0DFAF4}" presName="text" presStyleLbl="node1" presStyleIdx="1" presStyleCnt="3">
        <dgm:presLayoutVars>
          <dgm:bulletEnabled val="1"/>
        </dgm:presLayoutVars>
      </dgm:prSet>
      <dgm:spPr/>
    </dgm:pt>
    <dgm:pt modelId="{8C71E15F-A065-4EA8-B8B2-A39B73DAF093}" type="pres">
      <dgm:prSet presAssocID="{728A81A9-B14B-4326-A08C-44734FC7BAA4}" presName="space" presStyleCnt="0"/>
      <dgm:spPr/>
    </dgm:pt>
    <dgm:pt modelId="{58EAE439-F4E9-47DE-AB65-030AAB802520}" type="pres">
      <dgm:prSet presAssocID="{2C62ED56-2106-4138-B8E5-95676C917B54}" presName="text" presStyleLbl="node1" presStyleIdx="2" presStyleCnt="3">
        <dgm:presLayoutVars>
          <dgm:bulletEnabled val="1"/>
        </dgm:presLayoutVars>
      </dgm:prSet>
      <dgm:spPr/>
    </dgm:pt>
  </dgm:ptLst>
  <dgm:cxnLst>
    <dgm:cxn modelId="{F9850D10-EE37-421C-9AE2-D5E5C507777F}" srcId="{BDA0454A-3167-4F5E-BC18-BB18324E0AF8}" destId="{2C62ED56-2106-4138-B8E5-95676C917B54}" srcOrd="2" destOrd="0" parTransId="{444B5EEF-E90C-4415-8718-4FDC01EC8BDE}" sibTransId="{ABFC6DA2-4B09-4AE0-88FB-14CCAB44690B}"/>
    <dgm:cxn modelId="{BE97071D-ECB8-4637-AFA6-40202C477FA9}" type="presOf" srcId="{2C62ED56-2106-4138-B8E5-95676C917B54}" destId="{58EAE439-F4E9-47DE-AB65-030AAB802520}" srcOrd="0" destOrd="0" presId="urn:diagrams.loki3.com/VaryingWidthList"/>
    <dgm:cxn modelId="{2937CA1D-7957-425A-96D1-44F3CACFEB0A}" srcId="{BDA0454A-3167-4F5E-BC18-BB18324E0AF8}" destId="{C5515B7C-D730-4AC2-8F7B-404B63BD23E7}" srcOrd="0" destOrd="0" parTransId="{5FF33716-3FDE-4718-93CC-D366E976C8E4}" sibTransId="{83F50BC1-3C75-4748-9706-79FF143B095C}"/>
    <dgm:cxn modelId="{3749DF51-CF2A-4CE1-AC81-B190F10E62E0}" type="presOf" srcId="{C5515B7C-D730-4AC2-8F7B-404B63BD23E7}" destId="{F8C4A6E0-C368-4F5F-93FE-A7688A761A60}" srcOrd="0" destOrd="0" presId="urn:diagrams.loki3.com/VaryingWidthList"/>
    <dgm:cxn modelId="{851A1E66-5F9B-4873-9083-6CC5F345D2E3}" type="presOf" srcId="{BDA0454A-3167-4F5E-BC18-BB18324E0AF8}" destId="{2B1FAD35-5E75-48A1-AD96-307A43BAF925}" srcOrd="0" destOrd="0" presId="urn:diagrams.loki3.com/VaryingWidthList"/>
    <dgm:cxn modelId="{83707F76-A4B9-4464-BC6A-AAF0BCE8E416}" type="presOf" srcId="{375D2850-8E82-4D90-AC33-600F9F0DFAF4}" destId="{5EFCA8BF-7F56-4B8E-AE6E-BD19C2905519}" srcOrd="0" destOrd="0" presId="urn:diagrams.loki3.com/VaryingWidthList"/>
    <dgm:cxn modelId="{D4CEA9DA-B52B-41C3-A17B-0BBB93F6CA89}" srcId="{BDA0454A-3167-4F5E-BC18-BB18324E0AF8}" destId="{375D2850-8E82-4D90-AC33-600F9F0DFAF4}" srcOrd="1" destOrd="0" parTransId="{2A6CECE3-22DC-4830-926E-2623DD5A47BB}" sibTransId="{728A81A9-B14B-4326-A08C-44734FC7BAA4}"/>
    <dgm:cxn modelId="{9C9A1B1E-58FB-4D2B-8872-229F4E723EA6}" type="presParOf" srcId="{2B1FAD35-5E75-48A1-AD96-307A43BAF925}" destId="{F8C4A6E0-C368-4F5F-93FE-A7688A761A60}" srcOrd="0" destOrd="0" presId="urn:diagrams.loki3.com/VaryingWidthList"/>
    <dgm:cxn modelId="{7A372BF1-F7FA-4FDA-82CD-9724E252C15A}" type="presParOf" srcId="{2B1FAD35-5E75-48A1-AD96-307A43BAF925}" destId="{0DCA60B3-EAB3-41C4-8B80-F663D6B80B3F}" srcOrd="1" destOrd="0" presId="urn:diagrams.loki3.com/VaryingWidthList"/>
    <dgm:cxn modelId="{36B8DAB7-E48A-4E9C-8F68-AE35D11DC532}" type="presParOf" srcId="{2B1FAD35-5E75-48A1-AD96-307A43BAF925}" destId="{5EFCA8BF-7F56-4B8E-AE6E-BD19C2905519}" srcOrd="2" destOrd="0" presId="urn:diagrams.loki3.com/VaryingWidthList"/>
    <dgm:cxn modelId="{391E5D59-77F6-40F8-9763-E2202ED54B73}" type="presParOf" srcId="{2B1FAD35-5E75-48A1-AD96-307A43BAF925}" destId="{8C71E15F-A065-4EA8-B8B2-A39B73DAF093}" srcOrd="3" destOrd="0" presId="urn:diagrams.loki3.com/VaryingWidthList"/>
    <dgm:cxn modelId="{C9F180C4-7FD8-434A-8D7B-C10ABE973C53}" type="presParOf" srcId="{2B1FAD35-5E75-48A1-AD96-307A43BAF925}" destId="{58EAE439-F4E9-47DE-AB65-030AAB80252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FB5110-8BE8-4729-B35A-ECB1BA3FB0E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604009-46A8-4F73-8174-FDCBF7FDBC80}">
      <dgm:prSet phldrT="[Text]" custT="1"/>
      <dgm:spPr/>
      <dgm:t>
        <a:bodyPr anchor="ctr"/>
        <a:lstStyle/>
        <a:p>
          <a:r>
            <a:rPr lang="en-US" sz="1800" b="1" dirty="0">
              <a:latin typeface="Tw Cen MT" panose="020B0602020104020603" pitchFamily="34" charset="0"/>
            </a:rPr>
            <a:t>Realtime Location Tracking</a:t>
          </a:r>
          <a:endParaRPr lang="en-US" sz="1800" dirty="0">
            <a:latin typeface="Tw Cen MT" panose="020B0602020104020603" pitchFamily="34" charset="0"/>
          </a:endParaRPr>
        </a:p>
      </dgm:t>
    </dgm:pt>
    <dgm:pt modelId="{DDCAC153-D9EF-46FF-A5D2-A5F93475EE39}" type="parTrans" cxnId="{34F5C4A1-236C-44DE-9B7E-66082488D07A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7F19AEB0-BD71-4C2A-8D01-9932DA30A08F}" type="sibTrans" cxnId="{34F5C4A1-236C-44DE-9B7E-66082488D07A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C20E2541-E572-41E1-A271-61047F90994E}">
      <dgm:prSet phldrT="[Text]" custT="1"/>
      <dgm:spPr/>
      <dgm:t>
        <a:bodyPr anchor="ctr"/>
        <a:lstStyle/>
        <a:p>
          <a:r>
            <a:rPr lang="en-US" sz="1400" dirty="0">
              <a:latin typeface="Tw Cen MT" panose="020B0602020104020603" pitchFamily="34" charset="0"/>
            </a:rPr>
            <a:t>Asset status &amp; location with </a:t>
          </a:r>
          <a:r>
            <a:rPr lang="en-US" sz="1400" dirty="0" err="1">
              <a:latin typeface="Tw Cen MT" panose="020B0602020104020603" pitchFamily="34" charset="0"/>
            </a:rPr>
            <a:t>PoI</a:t>
          </a:r>
          <a:r>
            <a:rPr lang="en-US" sz="1400" dirty="0">
              <a:latin typeface="Tw Cen MT" panose="020B0602020104020603" pitchFamily="34" charset="0"/>
            </a:rPr>
            <a:t> activity monitoring</a:t>
          </a:r>
        </a:p>
      </dgm:t>
    </dgm:pt>
    <dgm:pt modelId="{C9800041-A212-43D6-8ADE-517458356A76}" type="parTrans" cxnId="{DD4EBE6F-3E73-450F-9390-823FBC22BB19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E870F946-6C76-417F-9D83-50CEE2507502}" type="sibTrans" cxnId="{DD4EBE6F-3E73-450F-9390-823FBC22BB19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75832C56-A3DA-48EC-AB21-873924D5FFC5}">
      <dgm:prSet phldrT="[Text]" custT="1"/>
      <dgm:spPr/>
      <dgm:t>
        <a:bodyPr anchor="ctr"/>
        <a:lstStyle/>
        <a:p>
          <a:r>
            <a:rPr lang="en-US" sz="1800" b="1" dirty="0">
              <a:latin typeface="Tw Cen MT" panose="020B0602020104020603" pitchFamily="34" charset="0"/>
            </a:rPr>
            <a:t>Temperature &amp; Humidity Monitoring</a:t>
          </a:r>
          <a:endParaRPr lang="en-US" sz="1800" dirty="0">
            <a:latin typeface="Tw Cen MT" panose="020B0602020104020603" pitchFamily="34" charset="0"/>
          </a:endParaRPr>
        </a:p>
      </dgm:t>
    </dgm:pt>
    <dgm:pt modelId="{A3213F4A-13B1-4E09-A361-E699F55D2920}" type="parTrans" cxnId="{A07BE8EA-1BDE-4335-8395-CE0A9363FCA9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EFF1A9BA-0332-4A28-A903-C175D82A632C}" type="sibTrans" cxnId="{A07BE8EA-1BDE-4335-8395-CE0A9363FCA9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Thermometer with solid fill"/>
        </a:ext>
      </dgm:extLst>
    </dgm:pt>
    <dgm:pt modelId="{94E6CC7A-ECE5-425D-A903-6FBF11BA2518}">
      <dgm:prSet phldrT="[Text]" custT="1"/>
      <dgm:spPr/>
      <dgm:t>
        <a:bodyPr anchor="ctr"/>
        <a:lstStyle/>
        <a:p>
          <a:pPr rtl="0"/>
          <a:r>
            <a:rPr lang="en-US" sz="1400" dirty="0">
              <a:latin typeface="Tw Cen MT" panose="020B0602020104020603" pitchFamily="34" charset="0"/>
            </a:rPr>
            <a:t>Temperature fluctuation monitoring and alerting via certified sensors</a:t>
          </a:r>
        </a:p>
      </dgm:t>
    </dgm:pt>
    <dgm:pt modelId="{CC8A46C6-9F52-45FE-941D-9E946EC68605}" type="parTrans" cxnId="{8AE14B21-479C-41B3-A3A3-2F5C999BCDD7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F7F0799A-DB27-40B7-9CE3-2C7CFD6A893E}" type="sibTrans" cxnId="{8AE14B21-479C-41B3-A3A3-2F5C999BCDD7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670F8C71-D541-4D8C-9CB5-D539DD5CDB4A}">
      <dgm:prSet phldrT="[Text]" custT="1"/>
      <dgm:spPr/>
      <dgm:t>
        <a:bodyPr anchor="ctr"/>
        <a:lstStyle/>
        <a:p>
          <a:r>
            <a:rPr lang="en-US" sz="1800" b="1" dirty="0">
              <a:latin typeface="Tw Cen MT" panose="020B0602020104020603" pitchFamily="34" charset="0"/>
            </a:rPr>
            <a:t>Cabin Door Status Monitoring</a:t>
          </a:r>
          <a:endParaRPr lang="en-US" sz="1800" dirty="0">
            <a:latin typeface="Tw Cen MT" panose="020B0602020104020603" pitchFamily="34" charset="0"/>
          </a:endParaRPr>
        </a:p>
      </dgm:t>
    </dgm:pt>
    <dgm:pt modelId="{2C1006D2-8FFC-4DBA-B311-9A099DC1AC20}" type="parTrans" cxnId="{342AC1CD-815A-4DAD-A1D4-0F8CAE7CE6E0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C83798AF-46DC-4EE4-9322-82E8EBA5EFF5}" type="sibTrans" cxnId="{342AC1CD-815A-4DAD-A1D4-0F8CAE7CE6E0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Door Open with solid fill"/>
        </a:ext>
      </dgm:extLst>
    </dgm:pt>
    <dgm:pt modelId="{BBBD81B1-DF55-4B2D-8D7D-2F25F0DDCDD2}">
      <dgm:prSet phldrT="[Text]" custT="1"/>
      <dgm:spPr/>
      <dgm:t>
        <a:bodyPr anchor="ctr"/>
        <a:lstStyle/>
        <a:p>
          <a:pPr rtl="0"/>
          <a:r>
            <a:rPr lang="en-US" sz="1400" baseline="0" dirty="0">
              <a:latin typeface="Tw Cen MT" panose="020B0602020104020603" pitchFamily="34" charset="0"/>
            </a:rPr>
            <a:t>Cargo offload detection, correlation with temperature fluctuations.</a:t>
          </a:r>
          <a:endParaRPr lang="en-US" sz="1400" dirty="0">
            <a:latin typeface="Tw Cen MT" panose="020B0602020104020603" pitchFamily="34" charset="0"/>
          </a:endParaRPr>
        </a:p>
      </dgm:t>
    </dgm:pt>
    <dgm:pt modelId="{1019C8AC-0B64-4257-8340-2B435E2FE667}" type="parTrans" cxnId="{1EC0DB8F-D159-4DA2-93CB-C03667AB1071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93E59DF9-366F-4F29-BE9A-7A2CD6343FE5}" type="sibTrans" cxnId="{1EC0DB8F-D159-4DA2-93CB-C03667AB1071}">
      <dgm:prSet/>
      <dgm:spPr/>
      <dgm:t>
        <a:bodyPr/>
        <a:lstStyle/>
        <a:p>
          <a:endParaRPr lang="en-US" sz="2400">
            <a:latin typeface="Tw Cen MT" panose="020B0602020104020603" pitchFamily="34" charset="0"/>
          </a:endParaRPr>
        </a:p>
      </dgm:t>
    </dgm:pt>
    <dgm:pt modelId="{B644C2AA-E348-44CA-8D06-6F10E689DA6F}">
      <dgm:prSet phldrT="[Text]" custT="1"/>
      <dgm:spPr/>
      <dgm:t>
        <a:bodyPr/>
        <a:lstStyle/>
        <a:p>
          <a:endParaRPr lang="en-US" sz="4000" dirty="0">
            <a:solidFill>
              <a:srgbClr val="00B0F0"/>
            </a:solidFill>
            <a:latin typeface="Tw Cen MT" panose="020B0602020104020603" pitchFamily="34" charset="0"/>
          </a:endParaRPr>
        </a:p>
      </dgm:t>
    </dgm:pt>
    <dgm:pt modelId="{C1866A4F-A21C-46E4-A3DD-20EE9C66BA95}" type="sibTrans" cxnId="{54EBB0EF-CD61-46A3-8C2C-B79546D9165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KE" sz="2000"/>
        </a:p>
      </dgm:t>
    </dgm:pt>
    <dgm:pt modelId="{029FEC07-0DF8-4932-80CF-BCC845E8429D}" type="parTrans" cxnId="{54EBB0EF-CD61-46A3-8C2C-B79546D91655}">
      <dgm:prSet/>
      <dgm:spPr/>
      <dgm:t>
        <a:bodyPr/>
        <a:lstStyle/>
        <a:p>
          <a:endParaRPr lang="en-KE" sz="2000"/>
        </a:p>
      </dgm:t>
    </dgm:pt>
    <dgm:pt modelId="{FF028606-B998-4AFE-9EC2-F6F161DBD328}" type="pres">
      <dgm:prSet presAssocID="{60FB5110-8BE8-4729-B35A-ECB1BA3FB0E9}" presName="Name0" presStyleCnt="0">
        <dgm:presLayoutVars>
          <dgm:chMax val="7"/>
          <dgm:chPref val="7"/>
          <dgm:dir/>
        </dgm:presLayoutVars>
      </dgm:prSet>
      <dgm:spPr/>
    </dgm:pt>
    <dgm:pt modelId="{06B9F0C9-8BB1-4808-AB89-CC3293E406D0}" type="pres">
      <dgm:prSet presAssocID="{60FB5110-8BE8-4729-B35A-ECB1BA3FB0E9}" presName="Name1" presStyleCnt="0"/>
      <dgm:spPr/>
    </dgm:pt>
    <dgm:pt modelId="{13F181F8-0FEE-43B3-B34D-9F8A689EC318}" type="pres">
      <dgm:prSet presAssocID="{C1866A4F-A21C-46E4-A3DD-20EE9C66BA95}" presName="picture_1" presStyleCnt="0"/>
      <dgm:spPr/>
    </dgm:pt>
    <dgm:pt modelId="{E6DB3DC0-3887-4CD4-8FAF-D336100747A0}" type="pres">
      <dgm:prSet presAssocID="{C1866A4F-A21C-46E4-A3DD-20EE9C66BA95}" presName="pictureRepeatNode" presStyleLbl="alignImgPlace1" presStyleIdx="0" presStyleCnt="4"/>
      <dgm:spPr/>
    </dgm:pt>
    <dgm:pt modelId="{15047338-901B-42AC-8AF8-A27D43B922BA}" type="pres">
      <dgm:prSet presAssocID="{B644C2AA-E348-44CA-8D06-6F10E689DA6F}" presName="text_1" presStyleLbl="node1" presStyleIdx="0" presStyleCnt="0">
        <dgm:presLayoutVars>
          <dgm:bulletEnabled val="1"/>
        </dgm:presLayoutVars>
      </dgm:prSet>
      <dgm:spPr/>
    </dgm:pt>
    <dgm:pt modelId="{012B2CCA-251D-4FC3-9E55-C639CADD1615}" type="pres">
      <dgm:prSet presAssocID="{7F19AEB0-BD71-4C2A-8D01-9932DA30A08F}" presName="picture_2" presStyleCnt="0"/>
      <dgm:spPr/>
    </dgm:pt>
    <dgm:pt modelId="{4ABE0B6C-BDA0-4F1F-875C-D3582E421E74}" type="pres">
      <dgm:prSet presAssocID="{7F19AEB0-BD71-4C2A-8D01-9932DA30A08F}" presName="pictureRepeatNode" presStyleLbl="alignImgPlace1" presStyleIdx="1" presStyleCnt="4"/>
      <dgm:spPr/>
    </dgm:pt>
    <dgm:pt modelId="{BB2BC85B-AD48-4AC1-B963-B5B9E0826E2A}" type="pres">
      <dgm:prSet presAssocID="{EB604009-46A8-4F73-8174-FDCBF7FDBC80}" presName="line_2" presStyleLbl="parChTrans1D1" presStyleIdx="0" presStyleCnt="3"/>
      <dgm:spPr/>
    </dgm:pt>
    <dgm:pt modelId="{ADD8F134-AA9D-47CF-A7C9-F856BBFE1131}" type="pres">
      <dgm:prSet presAssocID="{EB604009-46A8-4F73-8174-FDCBF7FDBC80}" presName="textparent_2" presStyleLbl="node1" presStyleIdx="0" presStyleCnt="0"/>
      <dgm:spPr/>
    </dgm:pt>
    <dgm:pt modelId="{3CD8432F-CD41-4895-B7B1-404856BA1927}" type="pres">
      <dgm:prSet presAssocID="{EB604009-46A8-4F73-8174-FDCBF7FDBC80}" presName="text_2" presStyleLbl="revTx" presStyleIdx="0" presStyleCnt="3">
        <dgm:presLayoutVars>
          <dgm:bulletEnabled val="1"/>
        </dgm:presLayoutVars>
      </dgm:prSet>
      <dgm:spPr/>
    </dgm:pt>
    <dgm:pt modelId="{A14540DA-4885-4F59-BE9F-077C5C190AAC}" type="pres">
      <dgm:prSet presAssocID="{EFF1A9BA-0332-4A28-A903-C175D82A632C}" presName="picture_3" presStyleCnt="0"/>
      <dgm:spPr/>
    </dgm:pt>
    <dgm:pt modelId="{4C958A7C-6573-4D9D-B032-BC78D543D57F}" type="pres">
      <dgm:prSet presAssocID="{EFF1A9BA-0332-4A28-A903-C175D82A632C}" presName="pictureRepeatNode" presStyleLbl="alignImgPlace1" presStyleIdx="2" presStyleCnt="4"/>
      <dgm:spPr/>
    </dgm:pt>
    <dgm:pt modelId="{19D378B3-94BF-4D36-9174-324FE87ACC6E}" type="pres">
      <dgm:prSet presAssocID="{75832C56-A3DA-48EC-AB21-873924D5FFC5}" presName="line_3" presStyleLbl="parChTrans1D1" presStyleIdx="1" presStyleCnt="3"/>
      <dgm:spPr/>
    </dgm:pt>
    <dgm:pt modelId="{6CA547A6-85BC-43C2-97C9-803363566B0B}" type="pres">
      <dgm:prSet presAssocID="{75832C56-A3DA-48EC-AB21-873924D5FFC5}" presName="textparent_3" presStyleLbl="node1" presStyleIdx="0" presStyleCnt="0"/>
      <dgm:spPr/>
    </dgm:pt>
    <dgm:pt modelId="{BCCFE892-8178-4194-8469-67D7C98A3ABF}" type="pres">
      <dgm:prSet presAssocID="{75832C56-A3DA-48EC-AB21-873924D5FFC5}" presName="text_3" presStyleLbl="revTx" presStyleIdx="1" presStyleCnt="3">
        <dgm:presLayoutVars>
          <dgm:bulletEnabled val="1"/>
        </dgm:presLayoutVars>
      </dgm:prSet>
      <dgm:spPr/>
    </dgm:pt>
    <dgm:pt modelId="{3D995516-1269-418F-9504-5DB9D64EF348}" type="pres">
      <dgm:prSet presAssocID="{C83798AF-46DC-4EE4-9322-82E8EBA5EFF5}" presName="picture_4" presStyleCnt="0"/>
      <dgm:spPr/>
    </dgm:pt>
    <dgm:pt modelId="{E5648529-A9EC-48F0-BCC7-569B241DF075}" type="pres">
      <dgm:prSet presAssocID="{C83798AF-46DC-4EE4-9322-82E8EBA5EFF5}" presName="pictureRepeatNode" presStyleLbl="alignImgPlace1" presStyleIdx="3" presStyleCnt="4"/>
      <dgm:spPr/>
    </dgm:pt>
    <dgm:pt modelId="{67994633-0561-48E8-8701-BECF1332E42D}" type="pres">
      <dgm:prSet presAssocID="{670F8C71-D541-4D8C-9CB5-D539DD5CDB4A}" presName="line_4" presStyleLbl="parChTrans1D1" presStyleIdx="2" presStyleCnt="3"/>
      <dgm:spPr/>
    </dgm:pt>
    <dgm:pt modelId="{35B86BBC-8A78-4B17-9715-619F883CA048}" type="pres">
      <dgm:prSet presAssocID="{670F8C71-D541-4D8C-9CB5-D539DD5CDB4A}" presName="textparent_4" presStyleLbl="node1" presStyleIdx="0" presStyleCnt="0"/>
      <dgm:spPr/>
    </dgm:pt>
    <dgm:pt modelId="{CF1F8858-8B53-4C76-B710-F616ED5B56C9}" type="pres">
      <dgm:prSet presAssocID="{670F8C71-D541-4D8C-9CB5-D539DD5CDB4A}" presName="text_4" presStyleLbl="revTx" presStyleIdx="2" presStyleCnt="3">
        <dgm:presLayoutVars>
          <dgm:bulletEnabled val="1"/>
        </dgm:presLayoutVars>
      </dgm:prSet>
      <dgm:spPr/>
    </dgm:pt>
  </dgm:ptLst>
  <dgm:cxnLst>
    <dgm:cxn modelId="{9F2A5607-A361-4542-A1A9-3264F7848D11}" type="presOf" srcId="{B644C2AA-E348-44CA-8D06-6F10E689DA6F}" destId="{15047338-901B-42AC-8AF8-A27D43B922BA}" srcOrd="0" destOrd="0" presId="urn:microsoft.com/office/officeart/2008/layout/CircularPictureCallout"/>
    <dgm:cxn modelId="{89F03C0F-E155-47E0-B5A8-80EF2A7113FF}" type="presOf" srcId="{94E6CC7A-ECE5-425D-A903-6FBF11BA2518}" destId="{BCCFE892-8178-4194-8469-67D7C98A3ABF}" srcOrd="0" destOrd="1" presId="urn:microsoft.com/office/officeart/2008/layout/CircularPictureCallout"/>
    <dgm:cxn modelId="{8AE14B21-479C-41B3-A3A3-2F5C999BCDD7}" srcId="{75832C56-A3DA-48EC-AB21-873924D5FFC5}" destId="{94E6CC7A-ECE5-425D-A903-6FBF11BA2518}" srcOrd="0" destOrd="0" parTransId="{CC8A46C6-9F52-45FE-941D-9E946EC68605}" sibTransId="{F7F0799A-DB27-40B7-9CE3-2C7CFD6A893E}"/>
    <dgm:cxn modelId="{96EEBD3C-234C-4A90-9AE0-8F2723D22EA9}" type="presOf" srcId="{670F8C71-D541-4D8C-9CB5-D539DD5CDB4A}" destId="{CF1F8858-8B53-4C76-B710-F616ED5B56C9}" srcOrd="0" destOrd="0" presId="urn:microsoft.com/office/officeart/2008/layout/CircularPictureCallout"/>
    <dgm:cxn modelId="{16E4104C-5781-43A0-8626-C1254DC9A497}" type="presOf" srcId="{EB604009-46A8-4F73-8174-FDCBF7FDBC80}" destId="{3CD8432F-CD41-4895-B7B1-404856BA1927}" srcOrd="0" destOrd="0" presId="urn:microsoft.com/office/officeart/2008/layout/CircularPictureCallout"/>
    <dgm:cxn modelId="{3C59196E-D2D2-439E-9D6D-A5AD556438BE}" type="presOf" srcId="{EFF1A9BA-0332-4A28-A903-C175D82A632C}" destId="{4C958A7C-6573-4D9D-B032-BC78D543D57F}" srcOrd="0" destOrd="0" presId="urn:microsoft.com/office/officeart/2008/layout/CircularPictureCallout"/>
    <dgm:cxn modelId="{DD4EBE6F-3E73-450F-9390-823FBC22BB19}" srcId="{EB604009-46A8-4F73-8174-FDCBF7FDBC80}" destId="{C20E2541-E572-41E1-A271-61047F90994E}" srcOrd="0" destOrd="0" parTransId="{C9800041-A212-43D6-8ADE-517458356A76}" sibTransId="{E870F946-6C76-417F-9D83-50CEE2507502}"/>
    <dgm:cxn modelId="{50EE1F7C-9AC0-4032-9103-42873554BA69}" type="presOf" srcId="{C1866A4F-A21C-46E4-A3DD-20EE9C66BA95}" destId="{E6DB3DC0-3887-4CD4-8FAF-D336100747A0}" srcOrd="0" destOrd="0" presId="urn:microsoft.com/office/officeart/2008/layout/CircularPictureCallout"/>
    <dgm:cxn modelId="{D3A3AA7E-9547-4C28-8014-505739F6E250}" type="presOf" srcId="{C20E2541-E572-41E1-A271-61047F90994E}" destId="{3CD8432F-CD41-4895-B7B1-404856BA1927}" srcOrd="0" destOrd="1" presId="urn:microsoft.com/office/officeart/2008/layout/CircularPictureCallout"/>
    <dgm:cxn modelId="{1EC0DB8F-D159-4DA2-93CB-C03667AB1071}" srcId="{670F8C71-D541-4D8C-9CB5-D539DD5CDB4A}" destId="{BBBD81B1-DF55-4B2D-8D7D-2F25F0DDCDD2}" srcOrd="0" destOrd="0" parTransId="{1019C8AC-0B64-4257-8340-2B435E2FE667}" sibTransId="{93E59DF9-366F-4F29-BE9A-7A2CD6343FE5}"/>
    <dgm:cxn modelId="{34F5C4A1-236C-44DE-9B7E-66082488D07A}" srcId="{60FB5110-8BE8-4729-B35A-ECB1BA3FB0E9}" destId="{EB604009-46A8-4F73-8174-FDCBF7FDBC80}" srcOrd="1" destOrd="0" parTransId="{DDCAC153-D9EF-46FF-A5D2-A5F93475EE39}" sibTransId="{7F19AEB0-BD71-4C2A-8D01-9932DA30A08F}"/>
    <dgm:cxn modelId="{FF08AAA4-D599-40EA-B16F-74E0DD541FE4}" type="presOf" srcId="{75832C56-A3DA-48EC-AB21-873924D5FFC5}" destId="{BCCFE892-8178-4194-8469-67D7C98A3ABF}" srcOrd="0" destOrd="0" presId="urn:microsoft.com/office/officeart/2008/layout/CircularPictureCallout"/>
    <dgm:cxn modelId="{2F3BDDA9-14B2-4883-A07A-C8DE4EF5CEAB}" type="presOf" srcId="{BBBD81B1-DF55-4B2D-8D7D-2F25F0DDCDD2}" destId="{CF1F8858-8B53-4C76-B710-F616ED5B56C9}" srcOrd="0" destOrd="1" presId="urn:microsoft.com/office/officeart/2008/layout/CircularPictureCallout"/>
    <dgm:cxn modelId="{342AC1CD-815A-4DAD-A1D4-0F8CAE7CE6E0}" srcId="{60FB5110-8BE8-4729-B35A-ECB1BA3FB0E9}" destId="{670F8C71-D541-4D8C-9CB5-D539DD5CDB4A}" srcOrd="3" destOrd="0" parTransId="{2C1006D2-8FFC-4DBA-B311-9A099DC1AC20}" sibTransId="{C83798AF-46DC-4EE4-9322-82E8EBA5EFF5}"/>
    <dgm:cxn modelId="{95CF27E0-6E14-4F67-99BD-776A7D22B9F6}" type="presOf" srcId="{7F19AEB0-BD71-4C2A-8D01-9932DA30A08F}" destId="{4ABE0B6C-BDA0-4F1F-875C-D3582E421E74}" srcOrd="0" destOrd="0" presId="urn:microsoft.com/office/officeart/2008/layout/CircularPictureCallout"/>
    <dgm:cxn modelId="{A07BE8EA-1BDE-4335-8395-CE0A9363FCA9}" srcId="{60FB5110-8BE8-4729-B35A-ECB1BA3FB0E9}" destId="{75832C56-A3DA-48EC-AB21-873924D5FFC5}" srcOrd="2" destOrd="0" parTransId="{A3213F4A-13B1-4E09-A361-E699F55D2920}" sibTransId="{EFF1A9BA-0332-4A28-A903-C175D82A632C}"/>
    <dgm:cxn modelId="{979F51EC-7E29-4706-A4AF-771CFBBE8D91}" type="presOf" srcId="{C83798AF-46DC-4EE4-9322-82E8EBA5EFF5}" destId="{E5648529-A9EC-48F0-BCC7-569B241DF075}" srcOrd="0" destOrd="0" presId="urn:microsoft.com/office/officeart/2008/layout/CircularPictureCallout"/>
    <dgm:cxn modelId="{54EBB0EF-CD61-46A3-8C2C-B79546D91655}" srcId="{60FB5110-8BE8-4729-B35A-ECB1BA3FB0E9}" destId="{B644C2AA-E348-44CA-8D06-6F10E689DA6F}" srcOrd="0" destOrd="0" parTransId="{029FEC07-0DF8-4932-80CF-BCC845E8429D}" sibTransId="{C1866A4F-A21C-46E4-A3DD-20EE9C66BA95}"/>
    <dgm:cxn modelId="{C5B896F6-12FB-459C-9C46-FB37CA0B41F0}" type="presOf" srcId="{60FB5110-8BE8-4729-B35A-ECB1BA3FB0E9}" destId="{FF028606-B998-4AFE-9EC2-F6F161DBD328}" srcOrd="0" destOrd="0" presId="urn:microsoft.com/office/officeart/2008/layout/CircularPictureCallout"/>
    <dgm:cxn modelId="{19D7ACE2-E1DA-4F6D-8EB1-31BA6D2F85F7}" type="presParOf" srcId="{FF028606-B998-4AFE-9EC2-F6F161DBD328}" destId="{06B9F0C9-8BB1-4808-AB89-CC3293E406D0}" srcOrd="0" destOrd="0" presId="urn:microsoft.com/office/officeart/2008/layout/CircularPictureCallout"/>
    <dgm:cxn modelId="{4E28872C-659A-4E70-BAAF-7805F78CA7D7}" type="presParOf" srcId="{06B9F0C9-8BB1-4808-AB89-CC3293E406D0}" destId="{13F181F8-0FEE-43B3-B34D-9F8A689EC318}" srcOrd="0" destOrd="0" presId="urn:microsoft.com/office/officeart/2008/layout/CircularPictureCallout"/>
    <dgm:cxn modelId="{59DCB488-E821-4206-A113-DFB7C7F7AA46}" type="presParOf" srcId="{13F181F8-0FEE-43B3-B34D-9F8A689EC318}" destId="{E6DB3DC0-3887-4CD4-8FAF-D336100747A0}" srcOrd="0" destOrd="0" presId="urn:microsoft.com/office/officeart/2008/layout/CircularPictureCallout"/>
    <dgm:cxn modelId="{0EFCF608-1550-4EE4-A17B-43BAE83BE4B1}" type="presParOf" srcId="{06B9F0C9-8BB1-4808-AB89-CC3293E406D0}" destId="{15047338-901B-42AC-8AF8-A27D43B922BA}" srcOrd="1" destOrd="0" presId="urn:microsoft.com/office/officeart/2008/layout/CircularPictureCallout"/>
    <dgm:cxn modelId="{875D58C9-7644-4FFF-B179-DBC79A7B9289}" type="presParOf" srcId="{06B9F0C9-8BB1-4808-AB89-CC3293E406D0}" destId="{012B2CCA-251D-4FC3-9E55-C639CADD1615}" srcOrd="2" destOrd="0" presId="urn:microsoft.com/office/officeart/2008/layout/CircularPictureCallout"/>
    <dgm:cxn modelId="{A28BEF9B-B9D9-4CC4-913D-1B6420B439D3}" type="presParOf" srcId="{012B2CCA-251D-4FC3-9E55-C639CADD1615}" destId="{4ABE0B6C-BDA0-4F1F-875C-D3582E421E74}" srcOrd="0" destOrd="0" presId="urn:microsoft.com/office/officeart/2008/layout/CircularPictureCallout"/>
    <dgm:cxn modelId="{4A5DA770-3856-42A3-9405-8037F1A58B49}" type="presParOf" srcId="{06B9F0C9-8BB1-4808-AB89-CC3293E406D0}" destId="{BB2BC85B-AD48-4AC1-B963-B5B9E0826E2A}" srcOrd="3" destOrd="0" presId="urn:microsoft.com/office/officeart/2008/layout/CircularPictureCallout"/>
    <dgm:cxn modelId="{4005E211-5E0B-49D5-8993-45184A0D77B6}" type="presParOf" srcId="{06B9F0C9-8BB1-4808-AB89-CC3293E406D0}" destId="{ADD8F134-AA9D-47CF-A7C9-F856BBFE1131}" srcOrd="4" destOrd="0" presId="urn:microsoft.com/office/officeart/2008/layout/CircularPictureCallout"/>
    <dgm:cxn modelId="{7E0BE83C-B73F-4D7B-B71D-2D3B71A25E22}" type="presParOf" srcId="{ADD8F134-AA9D-47CF-A7C9-F856BBFE1131}" destId="{3CD8432F-CD41-4895-B7B1-404856BA1927}" srcOrd="0" destOrd="0" presId="urn:microsoft.com/office/officeart/2008/layout/CircularPictureCallout"/>
    <dgm:cxn modelId="{7E8FB95E-C45C-42DE-A189-99C12A5F4EE1}" type="presParOf" srcId="{06B9F0C9-8BB1-4808-AB89-CC3293E406D0}" destId="{A14540DA-4885-4F59-BE9F-077C5C190AAC}" srcOrd="5" destOrd="0" presId="urn:microsoft.com/office/officeart/2008/layout/CircularPictureCallout"/>
    <dgm:cxn modelId="{5E0C7522-0B1C-46BA-8AB6-B4FEEA733A6D}" type="presParOf" srcId="{A14540DA-4885-4F59-BE9F-077C5C190AAC}" destId="{4C958A7C-6573-4D9D-B032-BC78D543D57F}" srcOrd="0" destOrd="0" presId="urn:microsoft.com/office/officeart/2008/layout/CircularPictureCallout"/>
    <dgm:cxn modelId="{046D03BE-CD60-4F64-A1BA-16F63E6661BE}" type="presParOf" srcId="{06B9F0C9-8BB1-4808-AB89-CC3293E406D0}" destId="{19D378B3-94BF-4D36-9174-324FE87ACC6E}" srcOrd="6" destOrd="0" presId="urn:microsoft.com/office/officeart/2008/layout/CircularPictureCallout"/>
    <dgm:cxn modelId="{06DD09F5-88C7-45D0-BD7D-5D3C2064637C}" type="presParOf" srcId="{06B9F0C9-8BB1-4808-AB89-CC3293E406D0}" destId="{6CA547A6-85BC-43C2-97C9-803363566B0B}" srcOrd="7" destOrd="0" presId="urn:microsoft.com/office/officeart/2008/layout/CircularPictureCallout"/>
    <dgm:cxn modelId="{A04C67C8-FB96-42C5-808F-8E1BF770D23D}" type="presParOf" srcId="{6CA547A6-85BC-43C2-97C9-803363566B0B}" destId="{BCCFE892-8178-4194-8469-67D7C98A3ABF}" srcOrd="0" destOrd="0" presId="urn:microsoft.com/office/officeart/2008/layout/CircularPictureCallout"/>
    <dgm:cxn modelId="{91E9A7B4-58F9-4219-9D01-2BA225F5A379}" type="presParOf" srcId="{06B9F0C9-8BB1-4808-AB89-CC3293E406D0}" destId="{3D995516-1269-418F-9504-5DB9D64EF348}" srcOrd="8" destOrd="0" presId="urn:microsoft.com/office/officeart/2008/layout/CircularPictureCallout"/>
    <dgm:cxn modelId="{99138DEE-B94A-4DB5-8A29-B9F2609B0ABA}" type="presParOf" srcId="{3D995516-1269-418F-9504-5DB9D64EF348}" destId="{E5648529-A9EC-48F0-BCC7-569B241DF075}" srcOrd="0" destOrd="0" presId="urn:microsoft.com/office/officeart/2008/layout/CircularPictureCallout"/>
    <dgm:cxn modelId="{1999152B-D11B-4FBA-B5DB-6F9C0248B26C}" type="presParOf" srcId="{06B9F0C9-8BB1-4808-AB89-CC3293E406D0}" destId="{67994633-0561-48E8-8701-BECF1332E42D}" srcOrd="9" destOrd="0" presId="urn:microsoft.com/office/officeart/2008/layout/CircularPictureCallout"/>
    <dgm:cxn modelId="{20A8E22D-B358-4C04-9A8D-CAADC5C8EF8F}" type="presParOf" srcId="{06B9F0C9-8BB1-4808-AB89-CC3293E406D0}" destId="{35B86BBC-8A78-4B17-9715-619F883CA048}" srcOrd="10" destOrd="0" presId="urn:microsoft.com/office/officeart/2008/layout/CircularPictureCallout"/>
    <dgm:cxn modelId="{8013862A-28CD-4DFF-BB01-30DFC2FBBBAE}" type="presParOf" srcId="{35B86BBC-8A78-4B17-9715-619F883CA048}" destId="{CF1F8858-8B53-4C76-B710-F616ED5B56C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A0454A-3167-4F5E-BC18-BB18324E0AF8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KE"/>
        </a:p>
      </dgm:t>
    </dgm:pt>
    <dgm:pt modelId="{C5515B7C-D730-4AC2-8F7B-404B63BD23E7}">
      <dgm:prSet custT="1"/>
      <dgm:spPr/>
      <dgm:t>
        <a:bodyPr/>
        <a:lstStyle/>
        <a:p>
          <a:r>
            <a:rPr lang="en-US" sz="2400" dirty="0">
              <a:latin typeface="Tw Cen MT" panose="020B0602020104020603" pitchFamily="34" charset="0"/>
            </a:rPr>
            <a:t>Perishable Commodity Transportation</a:t>
          </a:r>
          <a:endParaRPr lang="en-KE" sz="2400" dirty="0">
            <a:latin typeface="Tw Cen MT" panose="020B0602020104020603" pitchFamily="34" charset="0"/>
          </a:endParaRPr>
        </a:p>
      </dgm:t>
    </dgm:pt>
    <dgm:pt modelId="{5FF33716-3FDE-4718-93CC-D366E976C8E4}" type="parTrans" cxnId="{2937CA1D-7957-425A-96D1-44F3CACFEB0A}">
      <dgm:prSet/>
      <dgm:spPr/>
      <dgm:t>
        <a:bodyPr/>
        <a:lstStyle/>
        <a:p>
          <a:endParaRPr lang="en-KE" sz="2000">
            <a:latin typeface="Tw Cen MT" panose="020B0602020104020603" pitchFamily="34" charset="0"/>
          </a:endParaRPr>
        </a:p>
      </dgm:t>
    </dgm:pt>
    <dgm:pt modelId="{83F50BC1-3C75-4748-9706-79FF143B095C}" type="sibTrans" cxnId="{2937CA1D-7957-425A-96D1-44F3CACFEB0A}">
      <dgm:prSet/>
      <dgm:spPr/>
      <dgm:t>
        <a:bodyPr/>
        <a:lstStyle/>
        <a:p>
          <a:endParaRPr lang="en-KE" sz="2000">
            <a:latin typeface="Tw Cen MT" panose="020B0602020104020603" pitchFamily="34" charset="0"/>
          </a:endParaRPr>
        </a:p>
      </dgm:t>
    </dgm:pt>
    <dgm:pt modelId="{2C62ED56-2106-4138-B8E5-95676C917B54}">
      <dgm:prSet custT="1"/>
      <dgm:spPr/>
      <dgm:t>
        <a:bodyPr/>
        <a:lstStyle/>
        <a:p>
          <a:r>
            <a:rPr lang="en-US" sz="2400" dirty="0">
              <a:latin typeface="Tw Cen MT" panose="020B0602020104020603" pitchFamily="34" charset="0"/>
            </a:rPr>
            <a:t>Chemical Products Transportation</a:t>
          </a:r>
          <a:endParaRPr lang="en-KE" sz="2400" dirty="0">
            <a:latin typeface="Tw Cen MT" panose="020B0602020104020603" pitchFamily="34" charset="0"/>
          </a:endParaRPr>
        </a:p>
      </dgm:t>
    </dgm:pt>
    <dgm:pt modelId="{444B5EEF-E90C-4415-8718-4FDC01EC8BDE}" type="parTrans" cxnId="{F9850D10-EE37-421C-9AE2-D5E5C507777F}">
      <dgm:prSet/>
      <dgm:spPr/>
      <dgm:t>
        <a:bodyPr/>
        <a:lstStyle/>
        <a:p>
          <a:endParaRPr lang="en-KE" sz="2000">
            <a:latin typeface="Tw Cen MT" panose="020B0602020104020603" pitchFamily="34" charset="0"/>
          </a:endParaRPr>
        </a:p>
      </dgm:t>
    </dgm:pt>
    <dgm:pt modelId="{ABFC6DA2-4B09-4AE0-88FB-14CCAB44690B}" type="sibTrans" cxnId="{F9850D10-EE37-421C-9AE2-D5E5C507777F}">
      <dgm:prSet/>
      <dgm:spPr/>
      <dgm:t>
        <a:bodyPr/>
        <a:lstStyle/>
        <a:p>
          <a:endParaRPr lang="en-KE" sz="2000">
            <a:latin typeface="Tw Cen MT" panose="020B0602020104020603" pitchFamily="34" charset="0"/>
          </a:endParaRPr>
        </a:p>
      </dgm:t>
    </dgm:pt>
    <dgm:pt modelId="{E2D95E41-2A19-4F3F-8329-8DE2B333B370}">
      <dgm:prSet custT="1"/>
      <dgm:spPr/>
      <dgm:t>
        <a:bodyPr/>
        <a:lstStyle/>
        <a:p>
          <a:r>
            <a:rPr lang="en-US" sz="1400" dirty="0">
              <a:latin typeface="Tw Cen MT" panose="020B0602020104020603" pitchFamily="34" charset="0"/>
            </a:rPr>
            <a:t>Horticulture</a:t>
          </a:r>
          <a:endParaRPr lang="en-KE" sz="1000" dirty="0">
            <a:latin typeface="Tw Cen MT" panose="020B0602020104020603" pitchFamily="34" charset="0"/>
          </a:endParaRPr>
        </a:p>
      </dgm:t>
    </dgm:pt>
    <dgm:pt modelId="{A703C1BA-DBB0-4020-85CD-ED3BAB4DEED1}" type="parTrans" cxnId="{3453EF32-AD68-4204-BBD7-243FE6B63031}">
      <dgm:prSet/>
      <dgm:spPr/>
      <dgm:t>
        <a:bodyPr/>
        <a:lstStyle/>
        <a:p>
          <a:endParaRPr lang="en-KE" sz="2000"/>
        </a:p>
      </dgm:t>
    </dgm:pt>
    <dgm:pt modelId="{C0605634-517D-4418-8B8C-3CB1AEC8003C}" type="sibTrans" cxnId="{3453EF32-AD68-4204-BBD7-243FE6B63031}">
      <dgm:prSet/>
      <dgm:spPr/>
      <dgm:t>
        <a:bodyPr/>
        <a:lstStyle/>
        <a:p>
          <a:endParaRPr lang="en-KE" sz="2000"/>
        </a:p>
      </dgm:t>
    </dgm:pt>
    <dgm:pt modelId="{9D7B0A1D-67D5-4A8A-A0C5-59E52D6BA923}">
      <dgm:prSet custT="1"/>
      <dgm:spPr/>
      <dgm:t>
        <a:bodyPr/>
        <a:lstStyle/>
        <a:p>
          <a:r>
            <a:rPr lang="en-US" sz="1400" dirty="0">
              <a:latin typeface="Tw Cen MT" panose="020B0602020104020603" pitchFamily="34" charset="0"/>
            </a:rPr>
            <a:t>Seafood, Meat &amp; Poultry</a:t>
          </a:r>
          <a:endParaRPr lang="en-KE" sz="1400" dirty="0">
            <a:latin typeface="Tw Cen MT" panose="020B0602020104020603" pitchFamily="34" charset="0"/>
          </a:endParaRPr>
        </a:p>
      </dgm:t>
    </dgm:pt>
    <dgm:pt modelId="{7A9B8402-70A5-466E-87CD-BDDB641010EB}" type="parTrans" cxnId="{F5BF9FBE-1A0B-4B5A-AF40-ACD569423120}">
      <dgm:prSet/>
      <dgm:spPr/>
      <dgm:t>
        <a:bodyPr/>
        <a:lstStyle/>
        <a:p>
          <a:endParaRPr lang="en-KE" sz="2000"/>
        </a:p>
      </dgm:t>
    </dgm:pt>
    <dgm:pt modelId="{D41DA887-5632-4844-9DD9-CE3B1B113509}" type="sibTrans" cxnId="{F5BF9FBE-1A0B-4B5A-AF40-ACD569423120}">
      <dgm:prSet/>
      <dgm:spPr/>
      <dgm:t>
        <a:bodyPr/>
        <a:lstStyle/>
        <a:p>
          <a:endParaRPr lang="en-KE" sz="2000"/>
        </a:p>
      </dgm:t>
    </dgm:pt>
    <dgm:pt modelId="{9D766018-A0B4-4D3C-92AD-322B809B41F6}">
      <dgm:prSet custT="1"/>
      <dgm:spPr/>
      <dgm:t>
        <a:bodyPr/>
        <a:lstStyle/>
        <a:p>
          <a:r>
            <a:rPr lang="en-US" sz="1400" dirty="0">
              <a:latin typeface="Tw Cen MT" panose="020B0602020104020603" pitchFamily="34" charset="0"/>
            </a:rPr>
            <a:t>Pharmaceutical Products</a:t>
          </a:r>
          <a:endParaRPr lang="en-KE" sz="1400" dirty="0">
            <a:latin typeface="Tw Cen MT" panose="020B0602020104020603" pitchFamily="34" charset="0"/>
          </a:endParaRPr>
        </a:p>
      </dgm:t>
    </dgm:pt>
    <dgm:pt modelId="{206487FB-B14E-444B-9E78-F699F25160F3}" type="parTrans" cxnId="{050920B0-E127-41BF-8289-838C7AF119F1}">
      <dgm:prSet/>
      <dgm:spPr/>
      <dgm:t>
        <a:bodyPr/>
        <a:lstStyle/>
        <a:p>
          <a:endParaRPr lang="en-KE" sz="2000"/>
        </a:p>
      </dgm:t>
    </dgm:pt>
    <dgm:pt modelId="{B165BE96-8913-4BDB-AF58-60C80476906B}" type="sibTrans" cxnId="{050920B0-E127-41BF-8289-838C7AF119F1}">
      <dgm:prSet/>
      <dgm:spPr/>
      <dgm:t>
        <a:bodyPr/>
        <a:lstStyle/>
        <a:p>
          <a:endParaRPr lang="en-KE" sz="2000"/>
        </a:p>
      </dgm:t>
    </dgm:pt>
    <dgm:pt modelId="{818C575D-8E5D-48D5-9DCC-0FD2A988613B}">
      <dgm:prSet custT="1"/>
      <dgm:spPr/>
      <dgm:t>
        <a:bodyPr/>
        <a:lstStyle/>
        <a:p>
          <a:r>
            <a:rPr lang="en-US" sz="1400" dirty="0">
              <a:latin typeface="Tw Cen MT" panose="020B0602020104020603" pitchFamily="34" charset="0"/>
            </a:rPr>
            <a:t>Cosmetic Products</a:t>
          </a:r>
          <a:endParaRPr lang="en-KE" sz="1400" dirty="0">
            <a:latin typeface="Tw Cen MT" panose="020B0602020104020603" pitchFamily="34" charset="0"/>
          </a:endParaRPr>
        </a:p>
      </dgm:t>
    </dgm:pt>
    <dgm:pt modelId="{019CB646-9FC3-48B1-868C-D4028B3BE8D7}" type="parTrans" cxnId="{BBFD8FD1-1A85-452D-B7E6-C989139707AE}">
      <dgm:prSet/>
      <dgm:spPr/>
      <dgm:t>
        <a:bodyPr/>
        <a:lstStyle/>
        <a:p>
          <a:endParaRPr lang="en-KE" sz="2000"/>
        </a:p>
      </dgm:t>
    </dgm:pt>
    <dgm:pt modelId="{0BB3C1BC-2836-424E-92E7-EF5927A3605D}" type="sibTrans" cxnId="{BBFD8FD1-1A85-452D-B7E6-C989139707AE}">
      <dgm:prSet/>
      <dgm:spPr/>
      <dgm:t>
        <a:bodyPr/>
        <a:lstStyle/>
        <a:p>
          <a:endParaRPr lang="en-KE" sz="2000"/>
        </a:p>
      </dgm:t>
    </dgm:pt>
    <dgm:pt modelId="{6EEE4B47-6027-4B2E-A4E4-B02DCCAF6E10}" type="pres">
      <dgm:prSet presAssocID="{BDA0454A-3167-4F5E-BC18-BB18324E0AF8}" presName="Name0" presStyleCnt="0">
        <dgm:presLayoutVars>
          <dgm:resizeHandles/>
        </dgm:presLayoutVars>
      </dgm:prSet>
      <dgm:spPr/>
    </dgm:pt>
    <dgm:pt modelId="{40D03597-1546-440C-B85C-1363ABC44F93}" type="pres">
      <dgm:prSet presAssocID="{C5515B7C-D730-4AC2-8F7B-404B63BD23E7}" presName="text" presStyleLbl="node1" presStyleIdx="0" presStyleCnt="2">
        <dgm:presLayoutVars>
          <dgm:bulletEnabled val="1"/>
        </dgm:presLayoutVars>
      </dgm:prSet>
      <dgm:spPr/>
    </dgm:pt>
    <dgm:pt modelId="{847CF0EC-FF73-4EFE-A95D-4AD5D0919988}" type="pres">
      <dgm:prSet presAssocID="{83F50BC1-3C75-4748-9706-79FF143B095C}" presName="space" presStyleCnt="0"/>
      <dgm:spPr/>
    </dgm:pt>
    <dgm:pt modelId="{C7F3E29B-06D0-4ECC-8B10-5EF93F9BCCA1}" type="pres">
      <dgm:prSet presAssocID="{2C62ED56-2106-4138-B8E5-95676C917B54}" presName="text" presStyleLbl="node1" presStyleIdx="1" presStyleCnt="2">
        <dgm:presLayoutVars>
          <dgm:bulletEnabled val="1"/>
        </dgm:presLayoutVars>
      </dgm:prSet>
      <dgm:spPr/>
    </dgm:pt>
  </dgm:ptLst>
  <dgm:cxnLst>
    <dgm:cxn modelId="{F9850D10-EE37-421C-9AE2-D5E5C507777F}" srcId="{BDA0454A-3167-4F5E-BC18-BB18324E0AF8}" destId="{2C62ED56-2106-4138-B8E5-95676C917B54}" srcOrd="1" destOrd="0" parTransId="{444B5EEF-E90C-4415-8718-4FDC01EC8BDE}" sibTransId="{ABFC6DA2-4B09-4AE0-88FB-14CCAB44690B}"/>
    <dgm:cxn modelId="{2937CA1D-7957-425A-96D1-44F3CACFEB0A}" srcId="{BDA0454A-3167-4F5E-BC18-BB18324E0AF8}" destId="{C5515B7C-D730-4AC2-8F7B-404B63BD23E7}" srcOrd="0" destOrd="0" parTransId="{5FF33716-3FDE-4718-93CC-D366E976C8E4}" sibTransId="{83F50BC1-3C75-4748-9706-79FF143B095C}"/>
    <dgm:cxn modelId="{1560E91D-A7EA-4C4C-A54B-46C1A928F5E0}" type="presOf" srcId="{C5515B7C-D730-4AC2-8F7B-404B63BD23E7}" destId="{40D03597-1546-440C-B85C-1363ABC44F93}" srcOrd="0" destOrd="0" presId="urn:diagrams.loki3.com/VaryingWidthList"/>
    <dgm:cxn modelId="{AF8CB627-8F6A-4C9F-8A76-28A8F4DA9848}" type="presOf" srcId="{E2D95E41-2A19-4F3F-8329-8DE2B333B370}" destId="{40D03597-1546-440C-B85C-1363ABC44F93}" srcOrd="0" destOrd="1" presId="urn:diagrams.loki3.com/VaryingWidthList"/>
    <dgm:cxn modelId="{3453EF32-AD68-4204-BBD7-243FE6B63031}" srcId="{C5515B7C-D730-4AC2-8F7B-404B63BD23E7}" destId="{E2D95E41-2A19-4F3F-8329-8DE2B333B370}" srcOrd="0" destOrd="0" parTransId="{A703C1BA-DBB0-4020-85CD-ED3BAB4DEED1}" sibTransId="{C0605634-517D-4418-8B8C-3CB1AEC8003C}"/>
    <dgm:cxn modelId="{21B42741-9226-4FC0-B7E9-9AE3A3C55502}" type="presOf" srcId="{818C575D-8E5D-48D5-9DCC-0FD2A988613B}" destId="{C7F3E29B-06D0-4ECC-8B10-5EF93F9BCCA1}" srcOrd="0" destOrd="2" presId="urn:diagrams.loki3.com/VaryingWidthList"/>
    <dgm:cxn modelId="{75950BA4-3461-4D49-80E8-8027E3DDFDC4}" type="presOf" srcId="{2C62ED56-2106-4138-B8E5-95676C917B54}" destId="{C7F3E29B-06D0-4ECC-8B10-5EF93F9BCCA1}" srcOrd="0" destOrd="0" presId="urn:diagrams.loki3.com/VaryingWidthList"/>
    <dgm:cxn modelId="{050920B0-E127-41BF-8289-838C7AF119F1}" srcId="{2C62ED56-2106-4138-B8E5-95676C917B54}" destId="{9D766018-A0B4-4D3C-92AD-322B809B41F6}" srcOrd="0" destOrd="0" parTransId="{206487FB-B14E-444B-9E78-F699F25160F3}" sibTransId="{B165BE96-8913-4BDB-AF58-60C80476906B}"/>
    <dgm:cxn modelId="{F5BF9FBE-1A0B-4B5A-AF40-ACD569423120}" srcId="{C5515B7C-D730-4AC2-8F7B-404B63BD23E7}" destId="{9D7B0A1D-67D5-4A8A-A0C5-59E52D6BA923}" srcOrd="1" destOrd="0" parTransId="{7A9B8402-70A5-466E-87CD-BDDB641010EB}" sibTransId="{D41DA887-5632-4844-9DD9-CE3B1B113509}"/>
    <dgm:cxn modelId="{EC610BC0-E167-4015-A4BF-20CB9047624D}" type="presOf" srcId="{9D766018-A0B4-4D3C-92AD-322B809B41F6}" destId="{C7F3E29B-06D0-4ECC-8B10-5EF93F9BCCA1}" srcOrd="0" destOrd="1" presId="urn:diagrams.loki3.com/VaryingWidthList"/>
    <dgm:cxn modelId="{BBFD8FD1-1A85-452D-B7E6-C989139707AE}" srcId="{2C62ED56-2106-4138-B8E5-95676C917B54}" destId="{818C575D-8E5D-48D5-9DCC-0FD2A988613B}" srcOrd="1" destOrd="0" parTransId="{019CB646-9FC3-48B1-868C-D4028B3BE8D7}" sibTransId="{0BB3C1BC-2836-424E-92E7-EF5927A3605D}"/>
    <dgm:cxn modelId="{8714A6DE-6149-40AB-959A-9FC421A27464}" type="presOf" srcId="{BDA0454A-3167-4F5E-BC18-BB18324E0AF8}" destId="{6EEE4B47-6027-4B2E-A4E4-B02DCCAF6E10}" srcOrd="0" destOrd="0" presId="urn:diagrams.loki3.com/VaryingWidthList"/>
    <dgm:cxn modelId="{E7225DEB-C7BC-4F47-8B57-7F8E989D212F}" type="presOf" srcId="{9D7B0A1D-67D5-4A8A-A0C5-59E52D6BA923}" destId="{40D03597-1546-440C-B85C-1363ABC44F93}" srcOrd="0" destOrd="2" presId="urn:diagrams.loki3.com/VaryingWidthList"/>
    <dgm:cxn modelId="{7D77E8F4-3762-4244-B5D7-A80F11E638C7}" type="presParOf" srcId="{6EEE4B47-6027-4B2E-A4E4-B02DCCAF6E10}" destId="{40D03597-1546-440C-B85C-1363ABC44F93}" srcOrd="0" destOrd="0" presId="urn:diagrams.loki3.com/VaryingWidthList"/>
    <dgm:cxn modelId="{DED42CBB-C58D-498F-9A04-9EA959F9454C}" type="presParOf" srcId="{6EEE4B47-6027-4B2E-A4E4-B02DCCAF6E10}" destId="{847CF0EC-FF73-4EFE-A95D-4AD5D0919988}" srcOrd="1" destOrd="0" presId="urn:diagrams.loki3.com/VaryingWidthList"/>
    <dgm:cxn modelId="{B71D3007-3031-4DCE-9895-276D5B0B2DC0}" type="presParOf" srcId="{6EEE4B47-6027-4B2E-A4E4-B02DCCAF6E10}" destId="{C7F3E29B-06D0-4ECC-8B10-5EF93F9BCCA1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4E2BE-5968-4648-91F9-F3B0E2A67E1A}">
      <dsp:nvSpPr>
        <dsp:cNvPr id="0" name=""/>
        <dsp:cNvSpPr/>
      </dsp:nvSpPr>
      <dsp:spPr>
        <a:xfrm>
          <a:off x="2083621" y="659"/>
          <a:ext cx="2017187" cy="13111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w Cen MT" panose="020B0602020104020603" pitchFamily="34" charset="0"/>
            </a:rPr>
            <a:t>Cold 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w Cen MT" panose="020B0602020104020603" pitchFamily="34" charset="0"/>
            </a:rPr>
            <a:t>Data Centers</a:t>
          </a:r>
        </a:p>
      </dsp:txBody>
      <dsp:txXfrm>
        <a:off x="2147627" y="64665"/>
        <a:ext cx="1889175" cy="1183159"/>
      </dsp:txXfrm>
    </dsp:sp>
    <dsp:sp modelId="{8B2DECA7-E62D-4662-879F-885844DC7EBE}">
      <dsp:nvSpPr>
        <dsp:cNvPr id="0" name=""/>
        <dsp:cNvSpPr/>
      </dsp:nvSpPr>
      <dsp:spPr>
        <a:xfrm>
          <a:off x="1343953" y="656244"/>
          <a:ext cx="3496523" cy="3496523"/>
        </a:xfrm>
        <a:custGeom>
          <a:avLst/>
          <a:gdLst/>
          <a:ahLst/>
          <a:cxnLst/>
          <a:rect l="0" t="0" r="0" b="0"/>
          <a:pathLst>
            <a:path>
              <a:moveTo>
                <a:pt x="2771499" y="330727"/>
              </a:moveTo>
              <a:arcTo wR="1748261" hR="1748261" stAng="18349404" swAng="3646082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01DE5-552E-4943-9619-3DDF62A91BF0}">
      <dsp:nvSpPr>
        <dsp:cNvPr id="0" name=""/>
        <dsp:cNvSpPr/>
      </dsp:nvSpPr>
      <dsp:spPr>
        <a:xfrm>
          <a:off x="3597660" y="2623051"/>
          <a:ext cx="2017187" cy="131117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Transport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w Cen MT" panose="020B0602020104020603" pitchFamily="34" charset="0"/>
            </a:rPr>
            <a:t>Refrigerated Trucks</a:t>
          </a:r>
        </a:p>
      </dsp:txBody>
      <dsp:txXfrm>
        <a:off x="3661666" y="2687057"/>
        <a:ext cx="1889175" cy="1183159"/>
      </dsp:txXfrm>
    </dsp:sp>
    <dsp:sp modelId="{BACAE56F-9DB6-4CD0-9084-3B810BE26A8B}">
      <dsp:nvSpPr>
        <dsp:cNvPr id="0" name=""/>
        <dsp:cNvSpPr/>
      </dsp:nvSpPr>
      <dsp:spPr>
        <a:xfrm>
          <a:off x="1343953" y="656244"/>
          <a:ext cx="3496523" cy="3496523"/>
        </a:xfrm>
        <a:custGeom>
          <a:avLst/>
          <a:gdLst/>
          <a:ahLst/>
          <a:cxnLst/>
          <a:rect l="0" t="0" r="0" b="0"/>
          <a:pathLst>
            <a:path>
              <a:moveTo>
                <a:pt x="2579806" y="3286102"/>
              </a:moveTo>
              <a:arcTo wR="1748261" hR="1748261" stAng="3695935" swAng="3408130"/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F58D0-082C-4130-AC95-120323A42445}">
      <dsp:nvSpPr>
        <dsp:cNvPr id="0" name=""/>
        <dsp:cNvSpPr/>
      </dsp:nvSpPr>
      <dsp:spPr>
        <a:xfrm>
          <a:off x="569582" y="2623051"/>
          <a:ext cx="2017187" cy="131117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 pitchFamily="34" charset="0"/>
            </a:rPr>
            <a:t>Distribution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w Cen MT" panose="020B0602020104020603" pitchFamily="34" charset="0"/>
            </a:rPr>
            <a:t>Commercial Coolers/Fridges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w Cen MT" panose="020B0602020104020603" pitchFamily="34" charset="0"/>
            </a:rPr>
            <a:t>Self Service Display Units</a:t>
          </a:r>
        </a:p>
      </dsp:txBody>
      <dsp:txXfrm>
        <a:off x="633588" y="2687057"/>
        <a:ext cx="1889175" cy="1183159"/>
      </dsp:txXfrm>
    </dsp:sp>
    <dsp:sp modelId="{66306534-4FB8-48F6-B284-8E1803694B5B}">
      <dsp:nvSpPr>
        <dsp:cNvPr id="0" name=""/>
        <dsp:cNvSpPr/>
      </dsp:nvSpPr>
      <dsp:spPr>
        <a:xfrm>
          <a:off x="1343953" y="656244"/>
          <a:ext cx="3496523" cy="3496523"/>
        </a:xfrm>
        <a:custGeom>
          <a:avLst/>
          <a:gdLst/>
          <a:ahLst/>
          <a:cxnLst/>
          <a:rect l="0" t="0" r="0" b="0"/>
          <a:pathLst>
            <a:path>
              <a:moveTo>
                <a:pt x="11556" y="1948942"/>
              </a:moveTo>
              <a:arcTo wR="1748261" hR="1748261" stAng="10404515" swAng="3646082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1B96C-EA66-41D1-92FC-4E474A235561}">
      <dsp:nvSpPr>
        <dsp:cNvPr id="0" name=""/>
        <dsp:cNvSpPr/>
      </dsp:nvSpPr>
      <dsp:spPr>
        <a:xfrm>
          <a:off x="0" y="112371"/>
          <a:ext cx="4749800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637" tIns="145796" rIns="36863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w Cen MT" panose="020B0602020104020603" pitchFamily="34" charset="0"/>
            </a:rPr>
            <a:t>Beverage cabinets are critical trade assets as they ensure products are sold at the right conditions</a:t>
          </a:r>
        </a:p>
      </dsp:txBody>
      <dsp:txXfrm>
        <a:off x="0" y="112371"/>
        <a:ext cx="4749800" cy="948150"/>
      </dsp:txXfrm>
    </dsp:sp>
    <dsp:sp modelId="{6C588BCC-35F1-4171-BDD3-EFEEC34D0F52}">
      <dsp:nvSpPr>
        <dsp:cNvPr id="0" name=""/>
        <dsp:cNvSpPr/>
      </dsp:nvSpPr>
      <dsp:spPr>
        <a:xfrm>
          <a:off x="237490" y="9051"/>
          <a:ext cx="3324860" cy="206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72" tIns="0" rIns="125672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Beverage Industry</a:t>
          </a:r>
        </a:p>
      </dsp:txBody>
      <dsp:txXfrm>
        <a:off x="247577" y="19138"/>
        <a:ext cx="3304686" cy="186465"/>
      </dsp:txXfrm>
    </dsp:sp>
    <dsp:sp modelId="{8A8D703B-AFCC-46BD-A943-0E1391AF8A2D}">
      <dsp:nvSpPr>
        <dsp:cNvPr id="0" name=""/>
        <dsp:cNvSpPr/>
      </dsp:nvSpPr>
      <dsp:spPr>
        <a:xfrm>
          <a:off x="0" y="1201641"/>
          <a:ext cx="4749800" cy="1190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637" tIns="145796" rIns="36863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Tw Cen MT" panose="020B0602020104020603" pitchFamily="34" charset="0"/>
            </a:rPr>
            <a:t>Monitoring temperature can prevent thousands of shillings of food waste if an employee forgets to close the fridge or there is a power outage</a:t>
          </a:r>
        </a:p>
      </dsp:txBody>
      <dsp:txXfrm>
        <a:off x="0" y="1201641"/>
        <a:ext cx="4749800" cy="1190699"/>
      </dsp:txXfrm>
    </dsp:sp>
    <dsp:sp modelId="{EB7A1AE0-2742-4EFB-AA92-8B3ED249885D}">
      <dsp:nvSpPr>
        <dsp:cNvPr id="0" name=""/>
        <dsp:cNvSpPr/>
      </dsp:nvSpPr>
      <dsp:spPr>
        <a:xfrm>
          <a:off x="237490" y="1098321"/>
          <a:ext cx="3324860" cy="20663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72" tIns="0" rIns="125672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Meat, Poultry &amp; Dairy Industry</a:t>
          </a:r>
        </a:p>
      </dsp:txBody>
      <dsp:txXfrm>
        <a:off x="247577" y="1108408"/>
        <a:ext cx="3304686" cy="186465"/>
      </dsp:txXfrm>
    </dsp:sp>
    <dsp:sp modelId="{F95A23B3-96FA-45FE-8DDA-9FF4BB5C1C67}">
      <dsp:nvSpPr>
        <dsp:cNvPr id="0" name=""/>
        <dsp:cNvSpPr/>
      </dsp:nvSpPr>
      <dsp:spPr>
        <a:xfrm>
          <a:off x="0" y="2533461"/>
          <a:ext cx="4749800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637" tIns="145796" rIns="36863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w Cen MT" panose="020B0602020104020603" pitchFamily="34" charset="0"/>
            </a:rPr>
            <a:t>WHO recommends certain temperature ranges from the point of manufacture to the point of administration</a:t>
          </a:r>
        </a:p>
      </dsp:txBody>
      <dsp:txXfrm>
        <a:off x="0" y="2533461"/>
        <a:ext cx="4749800" cy="948150"/>
      </dsp:txXfrm>
    </dsp:sp>
    <dsp:sp modelId="{3CBF6175-4DF2-4BD1-9E2A-566A5898F7E0}">
      <dsp:nvSpPr>
        <dsp:cNvPr id="0" name=""/>
        <dsp:cNvSpPr/>
      </dsp:nvSpPr>
      <dsp:spPr>
        <a:xfrm>
          <a:off x="237490" y="2430141"/>
          <a:ext cx="3324860" cy="20663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72" tIns="0" rIns="125672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Medical Cold Chain</a:t>
          </a:r>
        </a:p>
      </dsp:txBody>
      <dsp:txXfrm>
        <a:off x="247577" y="2440228"/>
        <a:ext cx="3304686" cy="186465"/>
      </dsp:txXfrm>
    </dsp:sp>
    <dsp:sp modelId="{EF701586-7037-4219-9D66-E3ED9CA7019C}">
      <dsp:nvSpPr>
        <dsp:cNvPr id="0" name=""/>
        <dsp:cNvSpPr/>
      </dsp:nvSpPr>
      <dsp:spPr>
        <a:xfrm>
          <a:off x="0" y="3631782"/>
          <a:ext cx="4749800" cy="1190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637" tIns="145796" rIns="36863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Tw Cen MT" panose="020B0602020104020603" pitchFamily="34" charset="0"/>
            </a:rPr>
            <a:t>Kenya’s fresh produce exporters have raised the alarm over increased blockage of their goods in Europe due to quality concerns</a:t>
          </a:r>
          <a:endParaRPr lang="en-US" sz="1800" kern="1200" dirty="0">
            <a:latin typeface="Tw Cen MT" panose="020B0602020104020603" pitchFamily="34" charset="0"/>
          </a:endParaRPr>
        </a:p>
      </dsp:txBody>
      <dsp:txXfrm>
        <a:off x="0" y="3631782"/>
        <a:ext cx="4749800" cy="1190699"/>
      </dsp:txXfrm>
    </dsp:sp>
    <dsp:sp modelId="{C639B482-5617-4C72-AD02-C036B137D9AF}">
      <dsp:nvSpPr>
        <dsp:cNvPr id="0" name=""/>
        <dsp:cNvSpPr/>
      </dsp:nvSpPr>
      <dsp:spPr>
        <a:xfrm>
          <a:off x="237490" y="3519411"/>
          <a:ext cx="3324860" cy="20663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72" tIns="0" rIns="125672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w Cen MT" panose="020B0602020104020603" pitchFamily="34" charset="0"/>
            </a:rPr>
            <a:t>Horticultural Industry</a:t>
          </a:r>
        </a:p>
      </dsp:txBody>
      <dsp:txXfrm>
        <a:off x="247577" y="3529498"/>
        <a:ext cx="3304686" cy="186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16CF6-EAEF-4F0A-A6AF-EDC0500A382E}">
      <dsp:nvSpPr>
        <dsp:cNvPr id="0" name=""/>
        <dsp:cNvSpPr/>
      </dsp:nvSpPr>
      <dsp:spPr>
        <a:xfrm>
          <a:off x="4566577" y="359199"/>
          <a:ext cx="3415863" cy="210859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-6685025"/>
                <a:satOff val="-25325"/>
                <a:lumOff val="8413"/>
                <a:alphaOff val="0"/>
                <a:shade val="20000"/>
                <a:satMod val="200000"/>
              </a:schemeClr>
              <a:schemeClr val="accent5">
                <a:hueOff val="-6685025"/>
                <a:satOff val="-25325"/>
                <a:lumOff val="841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8DC88-1447-46FA-AD40-2A316A6CE9FB}">
      <dsp:nvSpPr>
        <dsp:cNvPr id="0" name=""/>
        <dsp:cNvSpPr/>
      </dsp:nvSpPr>
      <dsp:spPr>
        <a:xfrm>
          <a:off x="266999" y="359199"/>
          <a:ext cx="3415863" cy="2108593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97E68-6668-41E5-B736-4B866EEC6ED9}">
      <dsp:nvSpPr>
        <dsp:cNvPr id="0" name=""/>
        <dsp:cNvSpPr/>
      </dsp:nvSpPr>
      <dsp:spPr>
        <a:xfrm>
          <a:off x="1579" y="2455461"/>
          <a:ext cx="3408868" cy="36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0"/>
            </a:rPr>
            <a:t>Certified Hardware &amp; Sensors</a:t>
          </a:r>
          <a:endParaRPr lang="en-US" sz="2400" kern="1200" dirty="0">
            <a:latin typeface="Tw Cen MT" panose="020B06020201040206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>
              <a:latin typeface="Tw Cen MT" panose="020B0602020104020603" pitchFamily="34" charset="0"/>
            </a:rPr>
            <a:t>Track cooler location &amp; movement with high precision Multiple Cell ID and Wi-Fi module or GPS</a:t>
          </a:r>
          <a:endParaRPr lang="en-US" sz="1800" kern="1200" dirty="0">
            <a:latin typeface="Tw Cen MT" panose="020B06020201040206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>
              <a:latin typeface="Tw Cen MT" panose="020B0602020104020603" pitchFamily="34" charset="0"/>
            </a:rPr>
            <a:t>Simple, efficient, error free auditing &amp; inventory.</a:t>
          </a:r>
          <a:endParaRPr lang="en-US" sz="1800" b="0" kern="1200" baseline="0" dirty="0">
            <a:latin typeface="Tw Cen MT" panose="020B0602020104020603" pitchFamily="34" charset="0"/>
          </a:endParaRPr>
        </a:p>
      </dsp:txBody>
      <dsp:txXfrm>
        <a:off x="1579" y="2455461"/>
        <a:ext cx="3408868" cy="360803"/>
      </dsp:txXfrm>
    </dsp:sp>
    <dsp:sp modelId="{A109A29F-A97C-4580-95DD-6DF9C8780C48}">
      <dsp:nvSpPr>
        <dsp:cNvPr id="0" name=""/>
        <dsp:cNvSpPr/>
      </dsp:nvSpPr>
      <dsp:spPr>
        <a:xfrm>
          <a:off x="1579" y="631466"/>
          <a:ext cx="3414758" cy="219392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D27D8-F372-4653-A073-F5AA81C6113C}">
      <dsp:nvSpPr>
        <dsp:cNvPr id="0" name=""/>
        <dsp:cNvSpPr/>
      </dsp:nvSpPr>
      <dsp:spPr>
        <a:xfrm>
          <a:off x="4301156" y="2455461"/>
          <a:ext cx="3408868" cy="360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0" rIns="9144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w Cen MT" panose="020B0602020104020603" pitchFamily="34" charset="0"/>
            </a:rPr>
            <a:t>Intuitive Platform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>
              <a:latin typeface="Tw Cen MT" panose="020B0602020104020603" pitchFamily="34" charset="0"/>
            </a:rPr>
            <a:t>Monitor cooler usage &amp; refills, product quality and store owner behavior by monitoring Door openings, temperature and Cooler Power Offs</a:t>
          </a:r>
          <a:endParaRPr lang="en-US" sz="1800" kern="1200" dirty="0">
            <a:latin typeface="Tw Cen MT" panose="020B0602020104020603" pitchFamily="34" charset="0"/>
          </a:endParaRPr>
        </a:p>
      </dsp:txBody>
      <dsp:txXfrm>
        <a:off x="4301156" y="2455461"/>
        <a:ext cx="3408868" cy="360803"/>
      </dsp:txXfrm>
    </dsp:sp>
    <dsp:sp modelId="{059BD91F-15BA-453A-8D26-ADAF77386B2A}">
      <dsp:nvSpPr>
        <dsp:cNvPr id="0" name=""/>
        <dsp:cNvSpPr/>
      </dsp:nvSpPr>
      <dsp:spPr>
        <a:xfrm>
          <a:off x="4301156" y="631466"/>
          <a:ext cx="3414758" cy="2193923"/>
        </a:xfrm>
        <a:prstGeom prst="rect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C1F82-6646-4609-9848-C190E772039D}">
      <dsp:nvSpPr>
        <dsp:cNvPr id="0" name=""/>
        <dsp:cNvSpPr/>
      </dsp:nvSpPr>
      <dsp:spPr>
        <a:xfrm>
          <a:off x="1939" y="0"/>
          <a:ext cx="2032409" cy="37682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</a:rPr>
            <a:t>Portable Temperature Tag Solution</a:t>
          </a:r>
          <a:endParaRPr lang="en-KE" sz="2600" kern="1200" dirty="0">
            <a:latin typeface="Tw Cen MT" panose="020B0602020104020603" pitchFamily="34" charset="0"/>
          </a:endParaRPr>
        </a:p>
      </dsp:txBody>
      <dsp:txXfrm>
        <a:off x="1939" y="1507289"/>
        <a:ext cx="2032409" cy="1507289"/>
      </dsp:txXfrm>
    </dsp:sp>
    <dsp:sp modelId="{7A553B36-FBB6-4B57-B633-0DA4DF786C7A}">
      <dsp:nvSpPr>
        <dsp:cNvPr id="0" name=""/>
        <dsp:cNvSpPr/>
      </dsp:nvSpPr>
      <dsp:spPr>
        <a:xfrm>
          <a:off x="390734" y="226093"/>
          <a:ext cx="1254818" cy="12548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76711-C76D-495A-B6D8-4A902A4FA112}">
      <dsp:nvSpPr>
        <dsp:cNvPr id="0" name=""/>
        <dsp:cNvSpPr/>
      </dsp:nvSpPr>
      <dsp:spPr>
        <a:xfrm>
          <a:off x="2095320" y="0"/>
          <a:ext cx="2032409" cy="3768223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</a:rPr>
            <a:t>Temperature &amp; Humidity Monitoring</a:t>
          </a:r>
          <a:endParaRPr lang="en-KE" sz="2600" kern="1200" dirty="0">
            <a:latin typeface="Tw Cen MT" panose="020B0602020104020603" pitchFamily="34" charset="0"/>
          </a:endParaRPr>
        </a:p>
      </dsp:txBody>
      <dsp:txXfrm>
        <a:off x="2095320" y="1507289"/>
        <a:ext cx="2032409" cy="1507289"/>
      </dsp:txXfrm>
    </dsp:sp>
    <dsp:sp modelId="{9CE04698-D0DA-4782-B471-BE45FF8D52D4}">
      <dsp:nvSpPr>
        <dsp:cNvPr id="0" name=""/>
        <dsp:cNvSpPr/>
      </dsp:nvSpPr>
      <dsp:spPr>
        <a:xfrm>
          <a:off x="2484116" y="226093"/>
          <a:ext cx="1254818" cy="12548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7460F-EB29-4691-B662-49EE63034B7E}">
      <dsp:nvSpPr>
        <dsp:cNvPr id="0" name=""/>
        <dsp:cNvSpPr/>
      </dsp:nvSpPr>
      <dsp:spPr>
        <a:xfrm>
          <a:off x="4188702" y="0"/>
          <a:ext cx="2032409" cy="3768223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</a:rPr>
            <a:t>Movement Detection</a:t>
          </a:r>
          <a:endParaRPr lang="en-KE" sz="2600" kern="1200" dirty="0">
            <a:latin typeface="Tw Cen MT" panose="020B0602020104020603" pitchFamily="34" charset="0"/>
          </a:endParaRPr>
        </a:p>
      </dsp:txBody>
      <dsp:txXfrm>
        <a:off x="4188702" y="1507289"/>
        <a:ext cx="2032409" cy="1507289"/>
      </dsp:txXfrm>
    </dsp:sp>
    <dsp:sp modelId="{4C248CAE-40FB-422C-829A-427A585ED203}">
      <dsp:nvSpPr>
        <dsp:cNvPr id="0" name=""/>
        <dsp:cNvSpPr/>
      </dsp:nvSpPr>
      <dsp:spPr>
        <a:xfrm>
          <a:off x="4577498" y="226093"/>
          <a:ext cx="1254818" cy="125481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D50D1-80AE-4F4F-832C-FEE93B0207D2}">
      <dsp:nvSpPr>
        <dsp:cNvPr id="0" name=""/>
        <dsp:cNvSpPr/>
      </dsp:nvSpPr>
      <dsp:spPr>
        <a:xfrm>
          <a:off x="6282084" y="0"/>
          <a:ext cx="2032409" cy="376822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w Cen MT" panose="020B0602020104020603" pitchFamily="34" charset="0"/>
            </a:rPr>
            <a:t>Multiple Location Technologies</a:t>
          </a:r>
          <a:endParaRPr lang="en-KE" sz="2600" kern="1200" dirty="0">
            <a:latin typeface="Tw Cen MT" panose="020B0602020104020603" pitchFamily="34" charset="0"/>
          </a:endParaRPr>
        </a:p>
      </dsp:txBody>
      <dsp:txXfrm>
        <a:off x="6282084" y="1507289"/>
        <a:ext cx="2032409" cy="1507289"/>
      </dsp:txXfrm>
    </dsp:sp>
    <dsp:sp modelId="{5E8B26A6-F628-4686-ABFA-628598237F5C}">
      <dsp:nvSpPr>
        <dsp:cNvPr id="0" name=""/>
        <dsp:cNvSpPr/>
      </dsp:nvSpPr>
      <dsp:spPr>
        <a:xfrm>
          <a:off x="6670880" y="226093"/>
          <a:ext cx="1254818" cy="1254818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93893-669B-422B-A9F7-C89D0B21DA43}">
      <dsp:nvSpPr>
        <dsp:cNvPr id="0" name=""/>
        <dsp:cNvSpPr/>
      </dsp:nvSpPr>
      <dsp:spPr>
        <a:xfrm>
          <a:off x="332657" y="3014578"/>
          <a:ext cx="7651118" cy="565233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4A6E0-C368-4F5F-93FE-A7688A761A60}">
      <dsp:nvSpPr>
        <dsp:cNvPr id="0" name=""/>
        <dsp:cNvSpPr/>
      </dsp:nvSpPr>
      <dsp:spPr>
        <a:xfrm>
          <a:off x="228906" y="1997"/>
          <a:ext cx="1305000" cy="13184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 pitchFamily="34" charset="0"/>
            </a:rPr>
            <a:t>Long Term Cold Storage Monitoring</a:t>
          </a:r>
          <a:endParaRPr lang="en-KE" sz="2200" kern="1200" dirty="0">
            <a:latin typeface="Tw Cen MT" panose="020B0602020104020603" pitchFamily="34" charset="0"/>
          </a:endParaRPr>
        </a:p>
      </dsp:txBody>
      <dsp:txXfrm>
        <a:off x="228906" y="1997"/>
        <a:ext cx="1305000" cy="1318436"/>
      </dsp:txXfrm>
    </dsp:sp>
    <dsp:sp modelId="{5EFCA8BF-7F56-4B8E-AE6E-BD19C2905519}">
      <dsp:nvSpPr>
        <dsp:cNvPr id="0" name=""/>
        <dsp:cNvSpPr/>
      </dsp:nvSpPr>
      <dsp:spPr>
        <a:xfrm>
          <a:off x="3906" y="1386355"/>
          <a:ext cx="1755000" cy="1318436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 pitchFamily="34" charset="0"/>
            </a:rPr>
            <a:t>SME/SOHO Cooler/Fridge Monitoring</a:t>
          </a:r>
          <a:endParaRPr lang="en-KE" sz="2200" kern="1200" dirty="0">
            <a:latin typeface="Tw Cen MT" panose="020B0602020104020603" pitchFamily="34" charset="0"/>
          </a:endParaRPr>
        </a:p>
      </dsp:txBody>
      <dsp:txXfrm>
        <a:off x="3906" y="1386355"/>
        <a:ext cx="1755000" cy="1318436"/>
      </dsp:txXfrm>
    </dsp:sp>
    <dsp:sp modelId="{58EAE439-F4E9-47DE-AB65-030AAB802520}">
      <dsp:nvSpPr>
        <dsp:cNvPr id="0" name=""/>
        <dsp:cNvSpPr/>
      </dsp:nvSpPr>
      <dsp:spPr>
        <a:xfrm>
          <a:off x="206406" y="2770714"/>
          <a:ext cx="1350000" cy="131843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 panose="020B0602020104020603" pitchFamily="34" charset="0"/>
            </a:rPr>
            <a:t>Industrial, Real Estate Facility Monitoring</a:t>
          </a:r>
          <a:endParaRPr lang="en-KE" sz="2200" kern="1200" dirty="0">
            <a:latin typeface="Tw Cen MT" panose="020B0602020104020603" pitchFamily="34" charset="0"/>
          </a:endParaRPr>
        </a:p>
      </dsp:txBody>
      <dsp:txXfrm>
        <a:off x="206406" y="2770714"/>
        <a:ext cx="1350000" cy="13184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94633-0561-48E8-8701-BECF1332E42D}">
      <dsp:nvSpPr>
        <dsp:cNvPr id="0" name=""/>
        <dsp:cNvSpPr/>
      </dsp:nvSpPr>
      <dsp:spPr>
        <a:xfrm>
          <a:off x="1997868" y="3396376"/>
          <a:ext cx="4011719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378B3-94BF-4D36-9174-324FE87ACC6E}">
      <dsp:nvSpPr>
        <dsp:cNvPr id="0" name=""/>
        <dsp:cNvSpPr/>
      </dsp:nvSpPr>
      <dsp:spPr>
        <a:xfrm>
          <a:off x="1997868" y="1997868"/>
          <a:ext cx="3436333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BC85B-AD48-4AC1-B963-B5B9E0826E2A}">
      <dsp:nvSpPr>
        <dsp:cNvPr id="0" name=""/>
        <dsp:cNvSpPr/>
      </dsp:nvSpPr>
      <dsp:spPr>
        <a:xfrm>
          <a:off x="1997868" y="599360"/>
          <a:ext cx="4011719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B3DC0-3887-4CD4-8FAF-D336100747A0}">
      <dsp:nvSpPr>
        <dsp:cNvPr id="0" name=""/>
        <dsp:cNvSpPr/>
      </dsp:nvSpPr>
      <dsp:spPr>
        <a:xfrm>
          <a:off x="0" y="0"/>
          <a:ext cx="3995737" cy="39957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47338-901B-42AC-8AF8-A27D43B922BA}">
      <dsp:nvSpPr>
        <dsp:cNvPr id="0" name=""/>
        <dsp:cNvSpPr/>
      </dsp:nvSpPr>
      <dsp:spPr>
        <a:xfrm>
          <a:off x="719232" y="2121736"/>
          <a:ext cx="2557271" cy="13185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>
            <a:solidFill>
              <a:srgbClr val="00B0F0"/>
            </a:solidFill>
            <a:latin typeface="Tw Cen MT" panose="020B0602020104020603" pitchFamily="34" charset="0"/>
          </a:endParaRPr>
        </a:p>
      </dsp:txBody>
      <dsp:txXfrm>
        <a:off x="719232" y="2121736"/>
        <a:ext cx="2557271" cy="1318593"/>
      </dsp:txXfrm>
    </dsp:sp>
    <dsp:sp modelId="{4ABE0B6C-BDA0-4F1F-875C-D3582E421E74}">
      <dsp:nvSpPr>
        <dsp:cNvPr id="0" name=""/>
        <dsp:cNvSpPr/>
      </dsp:nvSpPr>
      <dsp:spPr>
        <a:xfrm>
          <a:off x="5410227" y="0"/>
          <a:ext cx="1198721" cy="1198721"/>
        </a:xfrm>
        <a:prstGeom prst="ellipse">
          <a:avLst/>
        </a:prstGeom>
        <a:solidFill>
          <a:schemeClr val="accent5">
            <a:tint val="50000"/>
            <a:hueOff val="-2228342"/>
            <a:satOff val="-8442"/>
            <a:lumOff val="2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8432F-CD41-4895-B7B1-404856BA1927}">
      <dsp:nvSpPr>
        <dsp:cNvPr id="0" name=""/>
        <dsp:cNvSpPr/>
      </dsp:nvSpPr>
      <dsp:spPr>
        <a:xfrm>
          <a:off x="6608948" y="0"/>
          <a:ext cx="1793104" cy="119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w Cen MT" panose="020B0602020104020603" pitchFamily="34" charset="0"/>
            </a:rPr>
            <a:t>Realtime Location Tracking</a:t>
          </a:r>
          <a:endParaRPr lang="en-US" sz="1800" kern="1200" dirty="0">
            <a:latin typeface="Tw Cen MT" panose="020B06020201040206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Asset status &amp; location with </a:t>
          </a:r>
          <a:r>
            <a:rPr lang="en-US" sz="1400" kern="1200" dirty="0" err="1">
              <a:latin typeface="Tw Cen MT" panose="020B0602020104020603" pitchFamily="34" charset="0"/>
            </a:rPr>
            <a:t>PoI</a:t>
          </a:r>
          <a:r>
            <a:rPr lang="en-US" sz="1400" kern="1200" dirty="0">
              <a:latin typeface="Tw Cen MT" panose="020B0602020104020603" pitchFamily="34" charset="0"/>
            </a:rPr>
            <a:t> activity monitoring</a:t>
          </a:r>
        </a:p>
      </dsp:txBody>
      <dsp:txXfrm>
        <a:off x="6608948" y="0"/>
        <a:ext cx="1793104" cy="1198721"/>
      </dsp:txXfrm>
    </dsp:sp>
    <dsp:sp modelId="{4C958A7C-6573-4D9D-B032-BC78D543D57F}">
      <dsp:nvSpPr>
        <dsp:cNvPr id="0" name=""/>
        <dsp:cNvSpPr/>
      </dsp:nvSpPr>
      <dsp:spPr>
        <a:xfrm>
          <a:off x="4834841" y="1398507"/>
          <a:ext cx="1198721" cy="1198721"/>
        </a:xfrm>
        <a:prstGeom prst="ellipse">
          <a:avLst/>
        </a:prstGeom>
        <a:solidFill>
          <a:schemeClr val="accent5">
            <a:tint val="50000"/>
            <a:hueOff val="-4456684"/>
            <a:satOff val="-16883"/>
            <a:lumOff val="56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FE892-8178-4194-8469-67D7C98A3ABF}">
      <dsp:nvSpPr>
        <dsp:cNvPr id="0" name=""/>
        <dsp:cNvSpPr/>
      </dsp:nvSpPr>
      <dsp:spPr>
        <a:xfrm>
          <a:off x="6033562" y="1398507"/>
          <a:ext cx="2168648" cy="119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w Cen MT" panose="020B0602020104020603" pitchFamily="34" charset="0"/>
            </a:rPr>
            <a:t>Temperature &amp; Humidity Monitoring</a:t>
          </a:r>
          <a:endParaRPr lang="en-US" sz="1800" kern="1200" dirty="0">
            <a:latin typeface="Tw Cen MT" panose="020B06020201040206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Temperature fluctuation monitoring and alerting via certified sensors</a:t>
          </a:r>
        </a:p>
      </dsp:txBody>
      <dsp:txXfrm>
        <a:off x="6033562" y="1398507"/>
        <a:ext cx="2168648" cy="1198721"/>
      </dsp:txXfrm>
    </dsp:sp>
    <dsp:sp modelId="{E5648529-A9EC-48F0-BCC7-569B241DF075}">
      <dsp:nvSpPr>
        <dsp:cNvPr id="0" name=""/>
        <dsp:cNvSpPr/>
      </dsp:nvSpPr>
      <dsp:spPr>
        <a:xfrm>
          <a:off x="5410227" y="2797015"/>
          <a:ext cx="1198721" cy="1198721"/>
        </a:xfrm>
        <a:prstGeom prst="ellipse">
          <a:avLst/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F8858-8B53-4C76-B710-F616ED5B56C9}">
      <dsp:nvSpPr>
        <dsp:cNvPr id="0" name=""/>
        <dsp:cNvSpPr/>
      </dsp:nvSpPr>
      <dsp:spPr>
        <a:xfrm>
          <a:off x="6608948" y="2797015"/>
          <a:ext cx="1793104" cy="11987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w Cen MT" panose="020B0602020104020603" pitchFamily="34" charset="0"/>
            </a:rPr>
            <a:t>Cabin Door Status Monitoring</a:t>
          </a:r>
          <a:endParaRPr lang="en-US" sz="1800" kern="1200" dirty="0">
            <a:latin typeface="Tw Cen MT" panose="020B0602020104020603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 dirty="0">
              <a:latin typeface="Tw Cen MT" panose="020B0602020104020603" pitchFamily="34" charset="0"/>
            </a:rPr>
            <a:t>Cargo offload detection, correlation with temperature fluctuations.</a:t>
          </a:r>
          <a:endParaRPr lang="en-US" sz="1400" kern="1200" dirty="0">
            <a:latin typeface="Tw Cen MT" panose="020B0602020104020603" pitchFamily="34" charset="0"/>
          </a:endParaRPr>
        </a:p>
      </dsp:txBody>
      <dsp:txXfrm>
        <a:off x="6608948" y="2797015"/>
        <a:ext cx="1793104" cy="11987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03597-1546-440C-B85C-1363ABC44F93}">
      <dsp:nvSpPr>
        <dsp:cNvPr id="0" name=""/>
        <dsp:cNvSpPr/>
      </dsp:nvSpPr>
      <dsp:spPr>
        <a:xfrm>
          <a:off x="110644" y="45"/>
          <a:ext cx="1890000" cy="18139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0"/>
            </a:rPr>
            <a:t>Perishable Commodity Transportation</a:t>
          </a:r>
          <a:endParaRPr lang="en-KE" sz="2400" kern="1200" dirty="0">
            <a:latin typeface="Tw Cen MT" panose="020B06020201040206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Horticulture</a:t>
          </a:r>
          <a:endParaRPr lang="en-KE" sz="1000" kern="1200" dirty="0">
            <a:latin typeface="Tw Cen MT" panose="020B06020201040206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Seafood, Meat &amp; Poultry</a:t>
          </a:r>
          <a:endParaRPr lang="en-KE" sz="1400" kern="1200" dirty="0">
            <a:latin typeface="Tw Cen MT" panose="020B0602020104020603" pitchFamily="34" charset="0"/>
          </a:endParaRPr>
        </a:p>
      </dsp:txBody>
      <dsp:txXfrm>
        <a:off x="110644" y="45"/>
        <a:ext cx="1890000" cy="1813974"/>
      </dsp:txXfrm>
    </dsp:sp>
    <dsp:sp modelId="{C7F3E29B-06D0-4ECC-8B10-5EF93F9BCCA1}">
      <dsp:nvSpPr>
        <dsp:cNvPr id="0" name=""/>
        <dsp:cNvSpPr/>
      </dsp:nvSpPr>
      <dsp:spPr>
        <a:xfrm>
          <a:off x="110644" y="1904718"/>
          <a:ext cx="1890000" cy="181397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w Cen MT" panose="020B0602020104020603" pitchFamily="34" charset="0"/>
            </a:rPr>
            <a:t>Chemical Products Transportation</a:t>
          </a:r>
          <a:endParaRPr lang="en-KE" sz="2400" kern="1200" dirty="0">
            <a:latin typeface="Tw Cen MT" panose="020B06020201040206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Pharmaceutical Products</a:t>
          </a:r>
          <a:endParaRPr lang="en-KE" sz="1400" kern="1200" dirty="0">
            <a:latin typeface="Tw Cen MT" panose="020B06020201040206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w Cen MT" panose="020B0602020104020603" pitchFamily="34" charset="0"/>
            </a:rPr>
            <a:t>Cosmetic Products</a:t>
          </a:r>
          <a:endParaRPr lang="en-KE" sz="1400" kern="1200" dirty="0">
            <a:latin typeface="Tw Cen MT" panose="020B0602020104020603" pitchFamily="34" charset="0"/>
          </a:endParaRPr>
        </a:p>
      </dsp:txBody>
      <dsp:txXfrm>
        <a:off x="110644" y="1904718"/>
        <a:ext cx="1890000" cy="1813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731-926A-ED5B-4540-8630F9895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CECD-907E-41A4-0922-3F38D509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DAF2-3A35-A6A0-CF78-3343FBDE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07F3-2313-5FC9-EC53-9F92F851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03C12-156F-11EB-564E-B9A57A16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9487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FEB3-BE28-E085-A893-A3E2204B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4C2B0-A4D4-D158-CC37-126E62049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A541-8296-5297-FF88-4AB01564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FE67-05B9-D29E-F758-09093B8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7B7B-0006-5E53-4A7A-EFF21BB1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1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1E5C9-D109-B639-3218-05653B005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F704-8993-AC76-9149-345EDDFE0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F213-F596-C652-3BE7-613B77CB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31A2-E32F-8260-B00D-1D8FC22B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CD80-4E07-AC40-2310-61D84D3B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34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9FC8-637B-181C-E84F-3A97763A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3374-F129-2316-0C58-4095987E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3998-A46D-1487-3804-4331C4B6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E8EA-7982-0430-3DF3-E7CC027C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EFA5-9757-51E1-9569-12818BF2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3048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F044-E5FD-F2B1-F8B5-61C424D0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B91DB-4E8A-4893-1AFF-E9119F8F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ACFDA-F3A7-BF2D-D288-CC424C9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5E66-326A-91AA-C9F9-1CA39E91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81D4-0441-FB6C-E20C-A09CD1A3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7918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67D5-9141-EDBB-1F01-1FBCA54F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CDA6-A947-61CC-5FFE-454700CCB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DF7C-7209-3118-8BB3-3A2A4394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D4E78-8EA9-17EB-7193-394F92E1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E5C7A-B7EA-AEDD-7CD6-1F9EC5A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3889-1512-87F8-077E-F631E9A0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3194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0D0C-47CD-1E86-D45A-FEE57248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2789-C34A-A270-F4E7-D3743E84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59A77-E94A-F9E0-0FD5-D50D67B5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207EF-F989-BCFD-5E86-BD8A03798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2284-2FE4-FF6E-F070-DF197B8C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2438E-3CE4-4B87-9719-361A1177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D302A-D581-F966-C9A1-C0B04397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1FC90-81D5-4B00-BEBE-D104C90F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12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7A44-8F1F-3052-858C-F74520B8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1D22-BC1A-0DE5-9215-9A056E60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5CB5C-2F03-A94E-77B2-18622B6B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8154B-0163-D40D-ECBF-835513AD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4762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9FF0B-C4E9-121C-9261-EBB4153D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B9420-161B-5ED9-55EC-1CB6F120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3B3-D640-AD27-835C-800F9D4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20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006-3A54-DCA8-6BDB-D1B9DBCF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7845-16D8-228D-1B7F-3E60ECDB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2A1B5-CB3A-BCC5-C37D-364E0499F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A5A63-87AC-9C78-F7A2-BDFF1EB0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657BB-479D-C94C-28FA-32EB1F5E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01382-2D59-2219-E06C-0E4CBA53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813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3BEB-E506-C745-6077-C0AAD61F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48909-13E2-9C3F-E177-2AEFA6D8B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DF8F9-1B60-744C-84F4-047CE4B83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22B80-4795-1349-5F5A-D363FFA2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D6408-2157-074F-12F5-64A99D19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70BB5-DABA-DC17-34A6-1120E0AA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5738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BBDCE-2FDA-116C-C599-4CE8DD7B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ED29-7FF7-C036-C969-226A0D407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4280-8EF8-0F1C-28CD-13A206A33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E525-E262-D54B-BB3E-F4DE73F58ED6}" type="datetimeFigureOut">
              <a:rPr lang="en-KE" smtClean="0"/>
              <a:t>24/07/2023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72E5-A42C-9961-FB34-6E182E0BE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C989-D12A-D482-868E-498C83B28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4C6C-D664-844B-ACBC-59FDC1A39635}" type="slidenum">
              <a:rPr lang="en-KE" smtClean="0"/>
              <a:t>‹#›</a:t>
            </a:fld>
            <a:endParaRPr lang="en-K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B5763-B1E8-4A59-D55F-3986BD495B8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826750" y="6515100"/>
            <a:ext cx="12033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K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C2 - Safaricom Internal</a:t>
            </a:r>
          </a:p>
        </p:txBody>
      </p:sp>
    </p:spTree>
    <p:extLst>
      <p:ext uri="{BB962C8B-B14F-4D97-AF65-F5344CB8AC3E}">
        <p14:creationId xmlns:p14="http://schemas.microsoft.com/office/powerpoint/2010/main" val="49632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dekut-saf-demo.vercel.ap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2A869-F8FE-9B4E-BA9A-16230328C9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7454E-C885-8F1A-3007-CD34CFA67A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6997" y="201087"/>
            <a:ext cx="1698004" cy="652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C89B3-F526-E0FF-6383-D30E7D8FE2A2}"/>
              </a:ext>
            </a:extLst>
          </p:cNvPr>
          <p:cNvSpPr txBox="1"/>
          <p:nvPr/>
        </p:nvSpPr>
        <p:spPr>
          <a:xfrm>
            <a:off x="1" y="2647063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KE" sz="6600" b="1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58CCF-954F-B3CF-A29C-2FAEAB67256F}"/>
              </a:ext>
            </a:extLst>
          </p:cNvPr>
          <p:cNvSpPr txBox="1"/>
          <p:nvPr/>
        </p:nvSpPr>
        <p:spPr>
          <a:xfrm>
            <a:off x="-130628" y="1397674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E" sz="6600" b="1" dirty="0">
                <a:solidFill>
                  <a:schemeClr val="bg1"/>
                </a:solidFill>
                <a:latin typeface="Tw Cen MT" panose="020B0602020104020603" pitchFamily="34" charset="77"/>
              </a:rPr>
              <a:t>IoT Live Demo- </a:t>
            </a:r>
          </a:p>
          <a:p>
            <a:pPr algn="ctr"/>
            <a:r>
              <a:rPr lang="en-KE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When your fridge becomes your personal nutritionist</a:t>
            </a:r>
          </a:p>
          <a:p>
            <a:pPr algn="ctr"/>
            <a:endParaRPr lang="en-KE" sz="4800" b="1" dirty="0">
              <a:solidFill>
                <a:schemeClr val="bg1"/>
              </a:solidFill>
              <a:latin typeface="Tw Cen MT" panose="020B0602020104020603" pitchFamily="34" charset="77"/>
            </a:endParaRPr>
          </a:p>
          <a:p>
            <a:pPr algn="ctr"/>
            <a:r>
              <a:rPr lang="en-KE" sz="4800" b="1" dirty="0">
                <a:solidFill>
                  <a:schemeClr val="bg1"/>
                </a:solidFill>
                <a:latin typeface="Tw Cen MT" panose="020B0602020104020603" pitchFamily="34" charset="77"/>
              </a:rPr>
              <a:t>By: Collins Kiprono Rotich</a:t>
            </a:r>
          </a:p>
        </p:txBody>
      </p:sp>
    </p:spTree>
    <p:extLst>
      <p:ext uri="{BB962C8B-B14F-4D97-AF65-F5344CB8AC3E}">
        <p14:creationId xmlns:p14="http://schemas.microsoft.com/office/powerpoint/2010/main" val="152419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85D6-035D-E35E-7881-90E2DE61D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6802-8877-1CC7-455D-8C9A787FF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08E00A68-C496-3E49-6392-6911071F07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4B05A-5A8B-141D-0C90-533D4CCED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830637"/>
            <a:ext cx="1905000" cy="1905000"/>
          </a:xfrm>
          <a:prstGeom prst="rect">
            <a:avLst/>
          </a:prstGeom>
        </p:spPr>
      </p:pic>
      <p:sp>
        <p:nvSpPr>
          <p:cNvPr id="6" name="TextBox 5">
            <a:hlinkClick r:id="rId2" tooltip="ttttt"/>
            <a:extLst>
              <a:ext uri="{FF2B5EF4-FFF2-40B4-BE49-F238E27FC236}">
                <a16:creationId xmlns:a16="http://schemas.microsoft.com/office/drawing/2014/main" id="{95AEECB7-7483-F056-69A9-263B950B3126}"/>
              </a:ext>
            </a:extLst>
          </p:cNvPr>
          <p:cNvSpPr txBox="1"/>
          <p:nvPr/>
        </p:nvSpPr>
        <p:spPr>
          <a:xfrm>
            <a:off x="4978400" y="4632326"/>
            <a:ext cx="538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</a:t>
            </a:r>
            <a:r>
              <a:rPr lang="en-KE" sz="2800" dirty="0"/>
              <a:t>ekut-saf-demo.vercel.app</a:t>
            </a:r>
          </a:p>
        </p:txBody>
      </p:sp>
    </p:spTree>
    <p:extLst>
      <p:ext uri="{BB962C8B-B14F-4D97-AF65-F5344CB8AC3E}">
        <p14:creationId xmlns:p14="http://schemas.microsoft.com/office/powerpoint/2010/main" val="68083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5EB85D-879C-B48C-6D62-F4A34D5C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52" y="0"/>
            <a:ext cx="351079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6DD2A-855A-FC6B-E14E-7EC8764A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38100"/>
            <a:ext cx="3594100" cy="678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95071-8F94-A1B6-45F4-825AAB3FB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49" y="108856"/>
            <a:ext cx="4143629" cy="59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8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ure Secure Communication with AWS IoT Core Using the Certificate Vending  Machine Reference Application | The Internet of Things on AWS – Official  Blog">
            <a:extLst>
              <a:ext uri="{FF2B5EF4-FFF2-40B4-BE49-F238E27FC236}">
                <a16:creationId xmlns:a16="http://schemas.microsoft.com/office/drawing/2014/main" id="{A6E291AC-D907-764A-92E1-DE77BD34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225550"/>
            <a:ext cx="95504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9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C7E5-B7C6-7523-2B34-0652BE3B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Fridge</a:t>
            </a:r>
          </a:p>
          <a:p>
            <a:r>
              <a:rPr lang="en-KE" dirty="0"/>
              <a:t>Microcontroller board( Arduino, Raspberry Pi)</a:t>
            </a:r>
          </a:p>
          <a:p>
            <a:r>
              <a:rPr lang="en-KE" dirty="0"/>
              <a:t>Temperature sensor</a:t>
            </a:r>
          </a:p>
          <a:p>
            <a:r>
              <a:rPr lang="en-KE" dirty="0"/>
              <a:t>Humidity sensor</a:t>
            </a:r>
          </a:p>
          <a:p>
            <a:r>
              <a:rPr lang="en-KE" dirty="0"/>
              <a:t>C</a:t>
            </a:r>
            <a:r>
              <a:rPr lang="en-GB" dirty="0"/>
              <a:t>a</a:t>
            </a:r>
            <a:r>
              <a:rPr lang="en-KE" dirty="0"/>
              <a:t>mera</a:t>
            </a:r>
          </a:p>
          <a:p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296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ircuit board with wires and wires&#10;&#10;Description automatically generated">
            <a:extLst>
              <a:ext uri="{FF2B5EF4-FFF2-40B4-BE49-F238E27FC236}">
                <a16:creationId xmlns:a16="http://schemas.microsoft.com/office/drawing/2014/main" id="{0FB81339-2153-1D20-1E81-616E7F8D4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80" b="4381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9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24F81-C087-45F0-A7BF-044E7BF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Cold Chain Industry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B32D14-D8BE-48E4-929C-B31223D7EEB5}"/>
              </a:ext>
            </a:extLst>
          </p:cNvPr>
          <p:cNvSpPr txBox="1"/>
          <p:nvPr/>
        </p:nvSpPr>
        <p:spPr>
          <a:xfrm>
            <a:off x="838200" y="1408410"/>
            <a:ext cx="107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w Cen MT" panose="020B0602020104020603" pitchFamily="34" charset="0"/>
              </a:rPr>
              <a:t>Solutions for </a:t>
            </a:r>
            <a:r>
              <a:rPr lang="en-US" b="1" i="0" dirty="0">
                <a:solidFill>
                  <a:srgbClr val="008000"/>
                </a:solidFill>
                <a:effectLst/>
                <a:latin typeface="Tw Cen MT" panose="020B0602020104020603" pitchFamily="34" charset="0"/>
              </a:rPr>
              <a:t>temperature-controlled </a:t>
            </a:r>
            <a:r>
              <a:rPr lang="en-US" b="1" i="0" strike="noStrike" dirty="0">
                <a:solidFill>
                  <a:srgbClr val="008000"/>
                </a:solidFill>
                <a:effectLst/>
                <a:latin typeface="Tw Cen MT" panose="020B0602020104020603" pitchFamily="34" charset="0"/>
              </a:rPr>
              <a:t>supply chain</a:t>
            </a:r>
            <a:endParaRPr lang="en-KE" b="1" dirty="0">
              <a:solidFill>
                <a:srgbClr val="00800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6936B41-1C9B-4013-BAAA-473872CA2E66}"/>
              </a:ext>
            </a:extLst>
          </p:cNvPr>
          <p:cNvGraphicFramePr/>
          <p:nvPr/>
        </p:nvGraphicFramePr>
        <p:xfrm>
          <a:off x="317970" y="1852910"/>
          <a:ext cx="6184430" cy="4395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FB67C911-8741-498A-A450-538AC29D4E0A}"/>
              </a:ext>
            </a:extLst>
          </p:cNvPr>
          <p:cNvGraphicFramePr/>
          <p:nvPr/>
        </p:nvGraphicFramePr>
        <p:xfrm>
          <a:off x="6648116" y="1145181"/>
          <a:ext cx="4749800" cy="482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0969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24F81-C087-45F0-A7BF-044E7BF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Connected Cooler Solution</a:t>
            </a:r>
            <a:endParaRPr lang="en-KE" b="1" dirty="0">
              <a:latin typeface="Tw Cen MT" panose="020B0602020104020603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6B03710-C22D-4BFC-A691-8206E6A85294}"/>
              </a:ext>
            </a:extLst>
          </p:cNvPr>
          <p:cNvGraphicFramePr/>
          <p:nvPr/>
        </p:nvGraphicFramePr>
        <p:xfrm>
          <a:off x="838200" y="2054741"/>
          <a:ext cx="7984020" cy="3184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62A6A1C-0923-4904-BD1C-28A5FC04732C}"/>
              </a:ext>
            </a:extLst>
          </p:cNvPr>
          <p:cNvGrpSpPr/>
          <p:nvPr/>
        </p:nvGrpSpPr>
        <p:grpSpPr>
          <a:xfrm>
            <a:off x="8930178" y="2054741"/>
            <a:ext cx="2538642" cy="3798552"/>
            <a:chOff x="2426849" y="2017589"/>
            <a:chExt cx="2772315" cy="46562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B559CF-B5E6-4C83-BDA1-F5937F525840}"/>
                </a:ext>
              </a:extLst>
            </p:cNvPr>
            <p:cNvGrpSpPr/>
            <p:nvPr/>
          </p:nvGrpSpPr>
          <p:grpSpPr>
            <a:xfrm>
              <a:off x="3560099" y="2297442"/>
              <a:ext cx="393478" cy="633977"/>
              <a:chOff x="3313552" y="2630522"/>
              <a:chExt cx="425667" cy="70288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190934A-F01C-4D14-8EB1-5C432731071A}"/>
                  </a:ext>
                </a:extLst>
              </p:cNvPr>
              <p:cNvSpPr txBox="1"/>
              <p:nvPr/>
            </p:nvSpPr>
            <p:spPr>
              <a:xfrm>
                <a:off x="3313552" y="3076688"/>
                <a:ext cx="425667" cy="256720"/>
              </a:xfrm>
              <a:prstGeom prst="round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indent="0">
                  <a:lnSpc>
                    <a:spcPct val="85000"/>
                  </a:lnSpc>
                  <a:buFont typeface="Arial" pitchFamily="34" charset="0"/>
                  <a:buNone/>
                  <a:defRPr sz="900" b="1">
                    <a:latin typeface="Vodafone Rg" pitchFamily="34" charset="0"/>
                  </a:defRPr>
                </a:lvl1pPr>
              </a:lstStyle>
              <a:p>
                <a:pPr algn="ctr"/>
                <a:r>
                  <a:rPr lang="en-GB" sz="800" dirty="0">
                    <a:solidFill>
                      <a:srgbClr val="000000"/>
                    </a:solidFill>
                    <a:latin typeface="Montserrat"/>
                  </a:rPr>
                  <a:t>Data </a:t>
                </a:r>
              </a:p>
              <a:p>
                <a:pPr algn="ctr"/>
                <a:r>
                  <a:rPr lang="en-GB" sz="800" dirty="0">
                    <a:solidFill>
                      <a:srgbClr val="000000"/>
                    </a:solidFill>
                    <a:latin typeface="Montserrat"/>
                  </a:rPr>
                  <a:t>storage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2EF088E-B1C0-4063-9665-885A94234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34887" y="2630522"/>
                <a:ext cx="379600" cy="438476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91DEA5-E342-4CD1-856A-62DE10BACE41}"/>
                </a:ext>
              </a:extLst>
            </p:cNvPr>
            <p:cNvGrpSpPr/>
            <p:nvPr/>
          </p:nvGrpSpPr>
          <p:grpSpPr>
            <a:xfrm>
              <a:off x="2631505" y="2285868"/>
              <a:ext cx="480629" cy="645563"/>
              <a:chOff x="2610333" y="1676792"/>
              <a:chExt cx="519945" cy="7157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804898-2096-43E7-95B8-EEE1D3007474}"/>
                  </a:ext>
                </a:extLst>
              </p:cNvPr>
              <p:cNvSpPr txBox="1"/>
              <p:nvPr/>
            </p:nvSpPr>
            <p:spPr>
              <a:xfrm>
                <a:off x="2610333" y="2135802"/>
                <a:ext cx="519945" cy="256721"/>
              </a:xfrm>
              <a:prstGeom prst="round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indent="0">
                  <a:lnSpc>
                    <a:spcPct val="85000"/>
                  </a:lnSpc>
                  <a:buFont typeface="Arial" pitchFamily="34" charset="0"/>
                  <a:buNone/>
                  <a:defRPr sz="900" b="1">
                    <a:latin typeface="Vodafone Rg" pitchFamily="34" charset="0"/>
                  </a:defRPr>
                </a:lvl1pPr>
              </a:lstStyle>
              <a:p>
                <a:pPr algn="ctr"/>
                <a:r>
                  <a:rPr lang="en-GB" sz="800" dirty="0">
                    <a:solidFill>
                      <a:srgbClr val="000000"/>
                    </a:solidFill>
                    <a:latin typeface="Montserrat"/>
                  </a:rPr>
                  <a:t>Business</a:t>
                </a:r>
              </a:p>
              <a:p>
                <a:pPr algn="ctr"/>
                <a:r>
                  <a:rPr lang="en-GB" sz="800" dirty="0">
                    <a:solidFill>
                      <a:srgbClr val="000000"/>
                    </a:solidFill>
                    <a:latin typeface="Montserrat"/>
                  </a:rPr>
                  <a:t>logic</a:t>
                </a: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43669C1-1DFC-4836-B661-253E0A8AF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641282" y="1676792"/>
                <a:ext cx="458053" cy="478999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E755BA-86BE-4B7F-B093-6B2BC8F1D9BC}"/>
                </a:ext>
              </a:extLst>
            </p:cNvPr>
            <p:cNvGrpSpPr/>
            <p:nvPr/>
          </p:nvGrpSpPr>
          <p:grpSpPr>
            <a:xfrm>
              <a:off x="4288321" y="2303670"/>
              <a:ext cx="798986" cy="640910"/>
              <a:chOff x="3214199" y="3299328"/>
              <a:chExt cx="864346" cy="71057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5BBE00-A0A3-4512-8468-5F9B7088DAE7}"/>
                  </a:ext>
                </a:extLst>
              </p:cNvPr>
              <p:cNvSpPr txBox="1"/>
              <p:nvPr/>
            </p:nvSpPr>
            <p:spPr>
              <a:xfrm>
                <a:off x="3214199" y="3753179"/>
                <a:ext cx="864346" cy="256721"/>
              </a:xfrm>
              <a:prstGeom prst="round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indent="0">
                  <a:lnSpc>
                    <a:spcPct val="85000"/>
                  </a:lnSpc>
                  <a:buFont typeface="Arial" pitchFamily="34" charset="0"/>
                  <a:buNone/>
                  <a:defRPr sz="900" b="1">
                    <a:latin typeface="Vodafone Rg" pitchFamily="34" charset="0"/>
                  </a:defRPr>
                </a:lvl1pPr>
              </a:lstStyle>
              <a:p>
                <a:pPr algn="ctr"/>
                <a:r>
                  <a:rPr lang="en-GB" sz="800" dirty="0">
                    <a:solidFill>
                      <a:srgbClr val="000000"/>
                    </a:solidFill>
                    <a:latin typeface="Montserrat"/>
                  </a:rPr>
                  <a:t>Device management</a:t>
                </a:r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06E92B82-BB16-4442-B6E3-45A17A1F8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09678" y="3299328"/>
                <a:ext cx="473386" cy="498125"/>
              </a:xfrm>
              <a:prstGeom prst="rect">
                <a:avLst/>
              </a:prstGeom>
            </p:spPr>
          </p:pic>
        </p:grpSp>
        <p:sp>
          <p:nvSpPr>
            <p:cNvPr id="10" name="Rounded Rectangle 12">
              <a:extLst>
                <a:ext uri="{FF2B5EF4-FFF2-40B4-BE49-F238E27FC236}">
                  <a16:creationId xmlns:a16="http://schemas.microsoft.com/office/drawing/2014/main" id="{DBB498E6-6106-40D3-AF46-0B26CE58CF19}"/>
                </a:ext>
              </a:extLst>
            </p:cNvPr>
            <p:cNvSpPr/>
            <p:nvPr/>
          </p:nvSpPr>
          <p:spPr>
            <a:xfrm>
              <a:off x="2426849" y="2017589"/>
              <a:ext cx="2772315" cy="4656290"/>
            </a:xfrm>
            <a:prstGeom prst="roundRect">
              <a:avLst>
                <a:gd name="adj" fmla="val 1686"/>
              </a:avLst>
            </a:prstGeom>
            <a:noFill/>
            <a:ln w="19050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rgbClr val="FFFFFF"/>
                </a:solidFill>
                <a:latin typeface="Montserrat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22D9FB-60B4-43E4-BFAE-888288877497}"/>
                </a:ext>
              </a:extLst>
            </p:cNvPr>
            <p:cNvGrpSpPr/>
            <p:nvPr/>
          </p:nvGrpSpPr>
          <p:grpSpPr>
            <a:xfrm>
              <a:off x="2517775" y="4077148"/>
              <a:ext cx="2416852" cy="1092641"/>
              <a:chOff x="270708" y="1176570"/>
              <a:chExt cx="2700000" cy="118376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8BAA9F-13C8-4F11-AA43-C2DA860E1A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9806" y="1703837"/>
                <a:ext cx="1938894" cy="656501"/>
                <a:chOff x="1578454" y="1569632"/>
                <a:chExt cx="5641714" cy="1866338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249D2DA2-EBCE-4B31-9484-176DBB4765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8454" y="1569632"/>
                  <a:ext cx="2063824" cy="1848165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8F1BCD05-1EAB-4F0E-8E69-12428A61A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1081" y="1569632"/>
                  <a:ext cx="2899087" cy="1866338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40B0651-43BB-468A-B0E8-9677F27F0D3F}"/>
                  </a:ext>
                </a:extLst>
              </p:cNvPr>
              <p:cNvSpPr/>
              <p:nvPr/>
            </p:nvSpPr>
            <p:spPr>
              <a:xfrm>
                <a:off x="270708" y="1176570"/>
                <a:ext cx="2700000" cy="77660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US" sz="1600" b="1" dirty="0">
                    <a:latin typeface="Tw Cen MT" panose="020B0602020104020603" pitchFamily="34" charset="0"/>
                  </a:rPr>
                  <a:t>Usage &amp; Performance</a:t>
                </a:r>
              </a:p>
              <a:p>
                <a:pPr>
                  <a:buClr>
                    <a:srgbClr val="FF0000"/>
                  </a:buClr>
                </a:pPr>
                <a:r>
                  <a:rPr lang="en-US" sz="1600" b="1" dirty="0">
                    <a:latin typeface="Tw Cen MT" panose="020B0602020104020603" pitchFamily="34" charset="0"/>
                  </a:rPr>
                  <a:t> Sales analytics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3F9B79-0F21-42C5-A6B2-604D333B2131}"/>
                </a:ext>
              </a:extLst>
            </p:cNvPr>
            <p:cNvGrpSpPr/>
            <p:nvPr/>
          </p:nvGrpSpPr>
          <p:grpSpPr>
            <a:xfrm>
              <a:off x="2519188" y="5169789"/>
              <a:ext cx="2407553" cy="954758"/>
              <a:chOff x="360554" y="4262925"/>
              <a:chExt cx="1939608" cy="78517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4E79D82-EF09-49C8-9E6D-A2F74AB9AF73}"/>
                  </a:ext>
                </a:extLst>
              </p:cNvPr>
              <p:cNvGrpSpPr/>
              <p:nvPr/>
            </p:nvGrpSpPr>
            <p:grpSpPr>
              <a:xfrm>
                <a:off x="664685" y="4642231"/>
                <a:ext cx="1253862" cy="405872"/>
                <a:chOff x="4539666" y="2627722"/>
                <a:chExt cx="2699825" cy="873924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CB01E50F-C967-48E5-BF5A-D57FA1F14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9666" y="2627723"/>
                  <a:ext cx="1343283" cy="873923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EEE4B632-B001-4869-BA84-5D0FB914A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882948" y="2627722"/>
                  <a:ext cx="1356543" cy="873924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829417-FEBD-4FB8-BEE9-5A68AFC6B6EC}"/>
                  </a:ext>
                </a:extLst>
              </p:cNvPr>
              <p:cNvSpPr/>
              <p:nvPr/>
            </p:nvSpPr>
            <p:spPr>
              <a:xfrm>
                <a:off x="360554" y="4262925"/>
                <a:ext cx="1939608" cy="3412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US" sz="1600" b="1" dirty="0">
                    <a:latin typeface="Tw Cen MT" panose="020B0602020104020603" pitchFamily="34" charset="0"/>
                  </a:rPr>
                  <a:t>Operational analytics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D4C4FB-809F-42F1-A6F3-A8F8A5E8160F}"/>
                </a:ext>
              </a:extLst>
            </p:cNvPr>
            <p:cNvGrpSpPr/>
            <p:nvPr/>
          </p:nvGrpSpPr>
          <p:grpSpPr>
            <a:xfrm>
              <a:off x="2517775" y="3004301"/>
              <a:ext cx="2416852" cy="1025309"/>
              <a:chOff x="1835883" y="649186"/>
              <a:chExt cx="2700000" cy="1169246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FAE4CA27-121C-4100-8345-522A8A6CC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37384" y="992466"/>
                <a:ext cx="1669322" cy="825966"/>
              </a:xfrm>
              <a:prstGeom prst="rect">
                <a:avLst/>
              </a:prstGeom>
              <a:ln w="19050">
                <a:noFill/>
              </a:ln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75A504-4FD0-4BB2-9540-C53877BE2B59}"/>
                  </a:ext>
                </a:extLst>
              </p:cNvPr>
              <p:cNvSpPr/>
              <p:nvPr/>
            </p:nvSpPr>
            <p:spPr>
              <a:xfrm>
                <a:off x="1835883" y="649186"/>
                <a:ext cx="2700000" cy="8174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000"/>
                  </a:buClr>
                </a:pPr>
                <a:r>
                  <a:rPr lang="en-US" sz="1600" b="1" dirty="0">
                    <a:latin typeface="Tw Cen MT" panose="020B0602020104020603" pitchFamily="34" charset="0"/>
                  </a:rPr>
                  <a:t>Geospatial analytics &amp; location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6B32D14-D8BE-48E4-929C-B31223D7EEB5}"/>
              </a:ext>
            </a:extLst>
          </p:cNvPr>
          <p:cNvSpPr txBox="1"/>
          <p:nvPr/>
        </p:nvSpPr>
        <p:spPr>
          <a:xfrm>
            <a:off x="838200" y="1408410"/>
            <a:ext cx="1071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w Cen MT" panose="020B0602020104020603" pitchFamily="34" charset="0"/>
              </a:rPr>
              <a:t>A solution that enables efficient remote monitoring of performance and status of commercial coolers, fridges and self-service retail display cabinets </a:t>
            </a:r>
            <a:endParaRPr lang="en-KE" b="1" dirty="0">
              <a:solidFill>
                <a:srgbClr val="008000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E4D990-721A-4F4F-85B1-C775D7BFF435}"/>
              </a:ext>
            </a:extLst>
          </p:cNvPr>
          <p:cNvSpPr txBox="1"/>
          <p:nvPr/>
        </p:nvSpPr>
        <p:spPr>
          <a:xfrm>
            <a:off x="1379454" y="5286793"/>
            <a:ext cx="2051485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 algn="ctr"/>
            <a:r>
              <a:rPr lang="en-US" b="1" dirty="0">
                <a:latin typeface="Tw Cen MT" panose="020B0602020104020603" pitchFamily="34" charset="0"/>
              </a:rPr>
              <a:t>Commercial Beverage Distribution Coolers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337640-BD17-4017-9BA6-129FEE713B26}"/>
              </a:ext>
            </a:extLst>
          </p:cNvPr>
          <p:cNvSpPr txBox="1"/>
          <p:nvPr/>
        </p:nvSpPr>
        <p:spPr>
          <a:xfrm>
            <a:off x="4015788" y="5286793"/>
            <a:ext cx="1951968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 algn="ctr"/>
            <a:r>
              <a:rPr lang="en-US" b="1" dirty="0">
                <a:latin typeface="Tw Cen MT" panose="020B0602020104020603" pitchFamily="34" charset="0"/>
              </a:rPr>
              <a:t>Pharmaceutical Freezer/cooler monitoring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B87180-A04A-41A9-9085-7E4B473374A0}"/>
              </a:ext>
            </a:extLst>
          </p:cNvPr>
          <p:cNvSpPr txBox="1"/>
          <p:nvPr/>
        </p:nvSpPr>
        <p:spPr>
          <a:xfrm>
            <a:off x="6710745" y="5286097"/>
            <a:ext cx="2071074" cy="92333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 algn="ctr"/>
            <a:r>
              <a:rPr lang="en-US" b="1" dirty="0">
                <a:latin typeface="Tw Cen MT" panose="020B0602020104020603" pitchFamily="34" charset="0"/>
              </a:rPr>
              <a:t>Dairy Products i.e., Yoghurt, Ice-cream Display Cabinets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080F25FA-9D4B-4FC2-85AF-37D0E12B10DC}"/>
              </a:ext>
            </a:extLst>
          </p:cNvPr>
          <p:cNvSpPr/>
          <p:nvPr/>
        </p:nvSpPr>
        <p:spPr>
          <a:xfrm>
            <a:off x="838200" y="5511747"/>
            <a:ext cx="604101" cy="646332"/>
          </a:xfrm>
          <a:custGeom>
            <a:avLst/>
            <a:gdLst/>
            <a:ahLst/>
            <a:cxnLst/>
            <a:rect l="l" t="t" r="r" b="b"/>
            <a:pathLst>
              <a:path w="660400" h="909954">
                <a:moveTo>
                  <a:pt x="0" y="909827"/>
                </a:moveTo>
                <a:lnTo>
                  <a:pt x="659891" y="909827"/>
                </a:lnTo>
                <a:lnTo>
                  <a:pt x="659891" y="0"/>
                </a:lnTo>
                <a:lnTo>
                  <a:pt x="0" y="0"/>
                </a:lnTo>
                <a:lnTo>
                  <a:pt x="0" y="909827"/>
                </a:lnTo>
                <a:close/>
              </a:path>
            </a:pathLst>
          </a:custGeom>
          <a:solidFill>
            <a:srgbClr val="2C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8">
            <a:extLst>
              <a:ext uri="{FF2B5EF4-FFF2-40B4-BE49-F238E27FC236}">
                <a16:creationId xmlns:a16="http://schemas.microsoft.com/office/drawing/2014/main" id="{21C50F3F-BB75-4C4C-8B2E-26B57AF3E5C9}"/>
              </a:ext>
            </a:extLst>
          </p:cNvPr>
          <p:cNvSpPr/>
          <p:nvPr/>
        </p:nvSpPr>
        <p:spPr>
          <a:xfrm>
            <a:off x="3479060" y="5511746"/>
            <a:ext cx="604101" cy="646332"/>
          </a:xfrm>
          <a:custGeom>
            <a:avLst/>
            <a:gdLst/>
            <a:ahLst/>
            <a:cxnLst/>
            <a:rect l="l" t="t" r="r" b="b"/>
            <a:pathLst>
              <a:path w="660400" h="909954">
                <a:moveTo>
                  <a:pt x="0" y="909827"/>
                </a:moveTo>
                <a:lnTo>
                  <a:pt x="659891" y="909827"/>
                </a:lnTo>
                <a:lnTo>
                  <a:pt x="659891" y="0"/>
                </a:lnTo>
                <a:lnTo>
                  <a:pt x="0" y="0"/>
                </a:lnTo>
                <a:lnTo>
                  <a:pt x="0" y="909827"/>
                </a:lnTo>
                <a:close/>
              </a:path>
            </a:pathLst>
          </a:custGeom>
          <a:solidFill>
            <a:srgbClr val="2C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8">
            <a:extLst>
              <a:ext uri="{FF2B5EF4-FFF2-40B4-BE49-F238E27FC236}">
                <a16:creationId xmlns:a16="http://schemas.microsoft.com/office/drawing/2014/main" id="{8AD6986A-6C3B-4BFB-BAC1-A49AACD07E00}"/>
              </a:ext>
            </a:extLst>
          </p:cNvPr>
          <p:cNvSpPr/>
          <p:nvPr/>
        </p:nvSpPr>
        <p:spPr>
          <a:xfrm>
            <a:off x="6204619" y="5511746"/>
            <a:ext cx="604101" cy="646332"/>
          </a:xfrm>
          <a:custGeom>
            <a:avLst/>
            <a:gdLst/>
            <a:ahLst/>
            <a:cxnLst/>
            <a:rect l="l" t="t" r="r" b="b"/>
            <a:pathLst>
              <a:path w="660400" h="909954">
                <a:moveTo>
                  <a:pt x="0" y="909827"/>
                </a:moveTo>
                <a:lnTo>
                  <a:pt x="659891" y="909827"/>
                </a:lnTo>
                <a:lnTo>
                  <a:pt x="659891" y="0"/>
                </a:lnTo>
                <a:lnTo>
                  <a:pt x="0" y="0"/>
                </a:lnTo>
                <a:lnTo>
                  <a:pt x="0" y="909827"/>
                </a:lnTo>
                <a:close/>
              </a:path>
            </a:pathLst>
          </a:custGeom>
          <a:solidFill>
            <a:srgbClr val="2CB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Graphic 2" descr="Bottle with solid fill">
            <a:extLst>
              <a:ext uri="{FF2B5EF4-FFF2-40B4-BE49-F238E27FC236}">
                <a16:creationId xmlns:a16="http://schemas.microsoft.com/office/drawing/2014/main" id="{60FCC625-54D3-4FD6-8F31-98607010E0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3530" y="5567526"/>
            <a:ext cx="618771" cy="533379"/>
          </a:xfrm>
          <a:prstGeom prst="rect">
            <a:avLst/>
          </a:prstGeom>
        </p:spPr>
      </p:pic>
      <p:pic>
        <p:nvPicPr>
          <p:cNvPr id="15" name="Graphic 14" descr="IV with solid fill">
            <a:extLst>
              <a:ext uri="{FF2B5EF4-FFF2-40B4-BE49-F238E27FC236}">
                <a16:creationId xmlns:a16="http://schemas.microsoft.com/office/drawing/2014/main" id="{D2735674-84CD-4E62-9081-2F9387127D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15122" y="5571478"/>
            <a:ext cx="457200" cy="457200"/>
          </a:xfrm>
          <a:prstGeom prst="rect">
            <a:avLst/>
          </a:prstGeom>
        </p:spPr>
      </p:pic>
      <p:pic>
        <p:nvPicPr>
          <p:cNvPr id="17" name="Graphic 16" descr="Cheese with solid fill">
            <a:extLst>
              <a:ext uri="{FF2B5EF4-FFF2-40B4-BE49-F238E27FC236}">
                <a16:creationId xmlns:a16="http://schemas.microsoft.com/office/drawing/2014/main" id="{1642B72D-FF8F-455F-BC37-E6DF2B9503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89318" y="562469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2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24F81-C087-45F0-A7BF-044E7BF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Cold Storage Solution- Temperature Tag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B32D14-D8BE-48E4-929C-B31223D7EEB5}"/>
              </a:ext>
            </a:extLst>
          </p:cNvPr>
          <p:cNvSpPr txBox="1"/>
          <p:nvPr/>
        </p:nvSpPr>
        <p:spPr>
          <a:xfrm>
            <a:off x="838200" y="1408410"/>
            <a:ext cx="107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w Cen MT" panose="020B0602020104020603" pitchFamily="34" charset="0"/>
              </a:rPr>
              <a:t>A solution that enables efficient remote monitoring of long-term storage environment</a:t>
            </a:r>
            <a:endParaRPr lang="en-KE" b="1" dirty="0">
              <a:solidFill>
                <a:srgbClr val="00800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9F6EA7-4D4D-45A8-9ADA-43C2914573F9}"/>
              </a:ext>
            </a:extLst>
          </p:cNvPr>
          <p:cNvGraphicFramePr/>
          <p:nvPr/>
        </p:nvGraphicFramePr>
        <p:xfrm>
          <a:off x="838199" y="2183623"/>
          <a:ext cx="8316433" cy="376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3FE859A-4437-42FC-9DC8-D616CDE4C1AD}"/>
              </a:ext>
            </a:extLst>
          </p:cNvPr>
          <p:cNvGraphicFramePr/>
          <p:nvPr/>
        </p:nvGraphicFramePr>
        <p:xfrm>
          <a:off x="9790189" y="1860698"/>
          <a:ext cx="1762813" cy="4091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027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24F81-C087-45F0-A7BF-044E7BF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Cold Logistics Monitoring Solution</a:t>
            </a:r>
            <a:endParaRPr lang="en-KE" b="1" dirty="0">
              <a:latin typeface="Tw Cen MT" panose="020B06020201040206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B32D14-D8BE-48E4-929C-B31223D7EEB5}"/>
              </a:ext>
            </a:extLst>
          </p:cNvPr>
          <p:cNvSpPr txBox="1"/>
          <p:nvPr/>
        </p:nvSpPr>
        <p:spPr>
          <a:xfrm>
            <a:off x="838200" y="1408410"/>
            <a:ext cx="107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w Cen MT" panose="020B0602020104020603" pitchFamily="34" charset="0"/>
              </a:rPr>
              <a:t>Solution that enables efficient remote monitoring of temperature-controlled logistics i.e., refrigerated trucks.</a:t>
            </a:r>
            <a:endParaRPr lang="en-KE" b="1" dirty="0">
              <a:solidFill>
                <a:srgbClr val="008000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8E7E21D-2F5A-4EE1-BD7C-9523B1429FAE}"/>
              </a:ext>
            </a:extLst>
          </p:cNvPr>
          <p:cNvGraphicFramePr/>
          <p:nvPr/>
        </p:nvGraphicFramePr>
        <p:xfrm>
          <a:off x="838200" y="1916240"/>
          <a:ext cx="8402053" cy="399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28ABA26-73F3-44BE-8323-F53C31D5D000}"/>
              </a:ext>
            </a:extLst>
          </p:cNvPr>
          <p:cNvGraphicFramePr/>
          <p:nvPr/>
        </p:nvGraphicFramePr>
        <p:xfrm>
          <a:off x="9441713" y="2054740"/>
          <a:ext cx="2111289" cy="3718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9075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385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Montserrat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Cold Chain Industry</vt:lpstr>
      <vt:lpstr>Connected Cooler Solution</vt:lpstr>
      <vt:lpstr>Cold Storage Solution- Temperature Tag</vt:lpstr>
      <vt:lpstr>Cold Logistics Monitoring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Kiprono Rotich</dc:creator>
  <cp:lastModifiedBy>Collins Kiprono Rotich</cp:lastModifiedBy>
  <cp:revision>3</cp:revision>
  <dcterms:created xsi:type="dcterms:W3CDTF">2023-07-24T18:51:16Z</dcterms:created>
  <dcterms:modified xsi:type="dcterms:W3CDTF">2023-07-25T10:32:20Z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26a360-01f4-41de-a997-796697102599_Enabled">
    <vt:lpwstr>true</vt:lpwstr>
  </property>
  <property fmtid="{D5CDD505-2E9C-101B-9397-08002B2CF9AE}" pid="3" name="MSIP_Label_6926a360-01f4-41de-a997-796697102599_SetDate">
    <vt:lpwstr>2023-07-24T19:55:18Z</vt:lpwstr>
  </property>
  <property fmtid="{D5CDD505-2E9C-101B-9397-08002B2CF9AE}" pid="4" name="MSIP_Label_6926a360-01f4-41de-a997-796697102599_Method">
    <vt:lpwstr>Standard</vt:lpwstr>
  </property>
  <property fmtid="{D5CDD505-2E9C-101B-9397-08002B2CF9AE}" pid="5" name="MSIP_Label_6926a360-01f4-41de-a997-796697102599_Name">
    <vt:lpwstr>6926a360-01f4-41de-a997-796697102599</vt:lpwstr>
  </property>
  <property fmtid="{D5CDD505-2E9C-101B-9397-08002B2CF9AE}" pid="6" name="MSIP_Label_6926a360-01f4-41de-a997-796697102599_SiteId">
    <vt:lpwstr>19a4db07-607d-475f-a518-0e3b699ac7d0</vt:lpwstr>
  </property>
  <property fmtid="{D5CDD505-2E9C-101B-9397-08002B2CF9AE}" pid="7" name="MSIP_Label_6926a360-01f4-41de-a997-796697102599_ActionId">
    <vt:lpwstr>869ce1c0-db34-4530-ab1a-133a432faff3</vt:lpwstr>
  </property>
  <property fmtid="{D5CDD505-2E9C-101B-9397-08002B2CF9AE}" pid="8" name="MSIP_Label_6926a360-01f4-41de-a997-79669710259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Safaricom Internal</vt:lpwstr>
  </property>
</Properties>
</file>