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712"/>
  </p:normalViewPr>
  <p:slideViewPr>
    <p:cSldViewPr snapToGrid="0" snapToObjects="1">
      <p:cViewPr>
        <p:scale>
          <a:sx n="100" d="100"/>
          <a:sy n="100" d="100"/>
        </p:scale>
        <p:origin x="7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9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6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4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2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83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2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66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2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867D-F954-F54F-80DC-2AE14BF6EBD0}" type="datetimeFigureOut">
              <a:rPr lang="de-DE" smtClean="0"/>
              <a:t>17.12.18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89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8850" y="1601460"/>
            <a:ext cx="5549900" cy="465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56075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Garden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09136" y="2735367"/>
            <a:ext cx="2055267" cy="11087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1499810" y="3506149"/>
            <a:ext cx="881326" cy="572955"/>
            <a:chOff x="8691668" y="2848580"/>
            <a:chExt cx="745324" cy="480080"/>
          </a:xfrm>
        </p:grpSpPr>
        <p:sp>
          <p:nvSpPr>
            <p:cNvPr id="25" name="Rectangle 24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1499810" y="2631947"/>
            <a:ext cx="881326" cy="572955"/>
            <a:chOff x="8680928" y="2848580"/>
            <a:chExt cx="745324" cy="480080"/>
          </a:xfrm>
        </p:grpSpPr>
        <p:sp>
          <p:nvSpPr>
            <p:cNvPr id="29" name="Rectangle 28"/>
            <p:cNvSpPr/>
            <p:nvPr/>
          </p:nvSpPr>
          <p:spPr>
            <a:xfrm>
              <a:off x="868092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1499810" y="4377087"/>
            <a:ext cx="881326" cy="572955"/>
            <a:chOff x="8691668" y="2848580"/>
            <a:chExt cx="745324" cy="480080"/>
          </a:xfrm>
        </p:grpSpPr>
        <p:sp>
          <p:nvSpPr>
            <p:cNvPr id="33" name="Rectangle 32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809136" y="3838839"/>
            <a:ext cx="2055267" cy="1156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22362" y="4513377"/>
            <a:ext cx="742040" cy="4814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61504" y="3103259"/>
            <a:ext cx="75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919313" y="4188198"/>
            <a:ext cx="889512" cy="8065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8691668" y="4994778"/>
            <a:ext cx="2611332" cy="1480568"/>
            <a:chOff x="8691668" y="4563480"/>
            <a:chExt cx="2941532" cy="1911866"/>
          </a:xfrm>
        </p:grpSpPr>
        <p:sp>
          <p:nvSpPr>
            <p:cNvPr id="60" name="Rectangle 59"/>
            <p:cNvSpPr/>
            <p:nvPr/>
          </p:nvSpPr>
          <p:spPr>
            <a:xfrm>
              <a:off x="8691668" y="4563480"/>
              <a:ext cx="2941532" cy="1911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38113" y="4950070"/>
              <a:ext cx="2115923" cy="11444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125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 now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69686" y="282545"/>
            <a:ext cx="69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Train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19313" y="2737020"/>
            <a:ext cx="888429" cy="14378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Train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Time Machine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Rule based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695814" y="1693672"/>
            <a:ext cx="3575379" cy="1870069"/>
            <a:chOff x="3811364" y="2498731"/>
            <a:chExt cx="3575379" cy="1870069"/>
          </a:xfrm>
        </p:grpSpPr>
        <p:sp>
          <p:nvSpPr>
            <p:cNvPr id="59" name="Rectangle 58"/>
            <p:cNvSpPr/>
            <p:nvPr/>
          </p:nvSpPr>
          <p:spPr>
            <a:xfrm>
              <a:off x="4882726" y="2720383"/>
              <a:ext cx="2193217" cy="14522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1364" y="2498731"/>
              <a:ext cx="3575379" cy="1870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63489" y="3278216"/>
              <a:ext cx="669222" cy="281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80791" y="2720383"/>
              <a:ext cx="710080" cy="8943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80791" y="3614763"/>
              <a:ext cx="710081" cy="5596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 flipV="1">
              <a:off x="5590871" y="3256998"/>
              <a:ext cx="1485071" cy="9165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82671" y="2718574"/>
              <a:ext cx="593271" cy="3240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590870" y="2718572"/>
              <a:ext cx="891800" cy="543518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483795" y="3042608"/>
              <a:ext cx="592147" cy="21948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5675100" y="2728850"/>
              <a:ext cx="1384300" cy="493782"/>
            </a:xfrm>
            <a:custGeom>
              <a:avLst/>
              <a:gdLst>
                <a:gd name="connsiteX0" fmla="*/ 1384300 w 1384300"/>
                <a:gd name="connsiteY0" fmla="*/ 482600 h 510821"/>
                <a:gd name="connsiteX1" fmla="*/ 1168400 w 1384300"/>
                <a:gd name="connsiteY1" fmla="*/ 482600 h 510821"/>
                <a:gd name="connsiteX2" fmla="*/ 596900 w 1384300"/>
                <a:gd name="connsiteY2" fmla="*/ 495300 h 510821"/>
                <a:gd name="connsiteX3" fmla="*/ 50800 w 1384300"/>
                <a:gd name="connsiteY3" fmla="*/ 495300 h 510821"/>
                <a:gd name="connsiteX4" fmla="*/ 0 w 1384300"/>
                <a:gd name="connsiteY4" fmla="*/ 419100 h 510821"/>
                <a:gd name="connsiteX5" fmla="*/ 12700 w 1384300"/>
                <a:gd name="connsiteY5" fmla="*/ 0 h 51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510821">
                  <a:moveTo>
                    <a:pt x="1384300" y="482600"/>
                  </a:moveTo>
                  <a:cubicBezTo>
                    <a:pt x="1262194" y="513126"/>
                    <a:pt x="1407058" y="482600"/>
                    <a:pt x="1168400" y="482600"/>
                  </a:cubicBezTo>
                  <a:cubicBezTo>
                    <a:pt x="977853" y="482600"/>
                    <a:pt x="787400" y="491067"/>
                    <a:pt x="596900" y="495300"/>
                  </a:cubicBezTo>
                  <a:cubicBezTo>
                    <a:pt x="454959" y="503186"/>
                    <a:pt x="177513" y="525886"/>
                    <a:pt x="50800" y="495300"/>
                  </a:cubicBezTo>
                  <a:cubicBezTo>
                    <a:pt x="21125" y="488137"/>
                    <a:pt x="0" y="419100"/>
                    <a:pt x="0" y="419100"/>
                  </a:cubicBezTo>
                  <a:cubicBezTo>
                    <a:pt x="12973" y="16938"/>
                    <a:pt x="12700" y="156702"/>
                    <a:pt x="127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37475" y="3343427"/>
              <a:ext cx="216000" cy="208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5441219" y="2765679"/>
              <a:ext cx="868881" cy="1144678"/>
            </a:xfrm>
            <a:custGeom>
              <a:avLst/>
              <a:gdLst>
                <a:gd name="connsiteX0" fmla="*/ 843481 w 868881"/>
                <a:gd name="connsiteY0" fmla="*/ 0 h 1184177"/>
                <a:gd name="connsiteX1" fmla="*/ 843481 w 868881"/>
                <a:gd name="connsiteY1" fmla="*/ 114300 h 1184177"/>
                <a:gd name="connsiteX2" fmla="*/ 856181 w 868881"/>
                <a:gd name="connsiteY2" fmla="*/ 228600 h 1184177"/>
                <a:gd name="connsiteX3" fmla="*/ 868881 w 868881"/>
                <a:gd name="connsiteY3" fmla="*/ 304800 h 1184177"/>
                <a:gd name="connsiteX4" fmla="*/ 856181 w 868881"/>
                <a:gd name="connsiteY4" fmla="*/ 736600 h 1184177"/>
                <a:gd name="connsiteX5" fmla="*/ 843481 w 868881"/>
                <a:gd name="connsiteY5" fmla="*/ 774700 h 1184177"/>
                <a:gd name="connsiteX6" fmla="*/ 830781 w 868881"/>
                <a:gd name="connsiteY6" fmla="*/ 863600 h 1184177"/>
                <a:gd name="connsiteX7" fmla="*/ 754581 w 868881"/>
                <a:gd name="connsiteY7" fmla="*/ 889000 h 1184177"/>
                <a:gd name="connsiteX8" fmla="*/ 487881 w 868881"/>
                <a:gd name="connsiteY8" fmla="*/ 889000 h 1184177"/>
                <a:gd name="connsiteX9" fmla="*/ 449781 w 868881"/>
                <a:gd name="connsiteY9" fmla="*/ 965200 h 1184177"/>
                <a:gd name="connsiteX10" fmla="*/ 449781 w 868881"/>
                <a:gd name="connsiteY10" fmla="*/ 1130300 h 1184177"/>
                <a:gd name="connsiteX11" fmla="*/ 348181 w 868881"/>
                <a:gd name="connsiteY11" fmla="*/ 1143000 h 1184177"/>
                <a:gd name="connsiteX12" fmla="*/ 310081 w 868881"/>
                <a:gd name="connsiteY12" fmla="*/ 1168400 h 1184177"/>
                <a:gd name="connsiteX13" fmla="*/ 68781 w 868881"/>
                <a:gd name="connsiteY13" fmla="*/ 1168400 h 1184177"/>
                <a:gd name="connsiteX14" fmla="*/ 56081 w 868881"/>
                <a:gd name="connsiteY14" fmla="*/ 1130300 h 1184177"/>
                <a:gd name="connsiteX15" fmla="*/ 43381 w 868881"/>
                <a:gd name="connsiteY15" fmla="*/ 1066800 h 1184177"/>
                <a:gd name="connsiteX16" fmla="*/ 5281 w 868881"/>
                <a:gd name="connsiteY16" fmla="*/ 1054100 h 1184177"/>
                <a:gd name="connsiteX17" fmla="*/ 5281 w 868881"/>
                <a:gd name="connsiteY17" fmla="*/ 825500 h 118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8881" h="1184177">
                  <a:moveTo>
                    <a:pt x="843481" y="0"/>
                  </a:moveTo>
                  <a:cubicBezTo>
                    <a:pt x="823175" y="81223"/>
                    <a:pt x="830289" y="21959"/>
                    <a:pt x="843481" y="114300"/>
                  </a:cubicBezTo>
                  <a:cubicBezTo>
                    <a:pt x="848902" y="152249"/>
                    <a:pt x="851115" y="190602"/>
                    <a:pt x="856181" y="228600"/>
                  </a:cubicBezTo>
                  <a:cubicBezTo>
                    <a:pt x="859584" y="254124"/>
                    <a:pt x="864648" y="279400"/>
                    <a:pt x="868881" y="304800"/>
                  </a:cubicBezTo>
                  <a:cubicBezTo>
                    <a:pt x="864648" y="448733"/>
                    <a:pt x="863953" y="592814"/>
                    <a:pt x="856181" y="736600"/>
                  </a:cubicBezTo>
                  <a:cubicBezTo>
                    <a:pt x="855458" y="749967"/>
                    <a:pt x="846106" y="761573"/>
                    <a:pt x="843481" y="774700"/>
                  </a:cubicBezTo>
                  <a:cubicBezTo>
                    <a:pt x="837610" y="804053"/>
                    <a:pt x="849159" y="839971"/>
                    <a:pt x="830781" y="863600"/>
                  </a:cubicBezTo>
                  <a:cubicBezTo>
                    <a:pt x="814343" y="884734"/>
                    <a:pt x="754581" y="889000"/>
                    <a:pt x="754581" y="889000"/>
                  </a:cubicBezTo>
                  <a:cubicBezTo>
                    <a:pt x="652451" y="863468"/>
                    <a:pt x="644346" y="856060"/>
                    <a:pt x="487881" y="889000"/>
                  </a:cubicBezTo>
                  <a:cubicBezTo>
                    <a:pt x="470229" y="892716"/>
                    <a:pt x="453999" y="952546"/>
                    <a:pt x="449781" y="965200"/>
                  </a:cubicBezTo>
                  <a:cubicBezTo>
                    <a:pt x="449826" y="965564"/>
                    <a:pt x="478871" y="1110907"/>
                    <a:pt x="449781" y="1130300"/>
                  </a:cubicBezTo>
                  <a:cubicBezTo>
                    <a:pt x="421383" y="1149232"/>
                    <a:pt x="382048" y="1138767"/>
                    <a:pt x="348181" y="1143000"/>
                  </a:cubicBezTo>
                  <a:cubicBezTo>
                    <a:pt x="335481" y="1151467"/>
                    <a:pt x="325083" y="1165587"/>
                    <a:pt x="310081" y="1168400"/>
                  </a:cubicBezTo>
                  <a:cubicBezTo>
                    <a:pt x="178870" y="1193002"/>
                    <a:pt x="171638" y="1185543"/>
                    <a:pt x="68781" y="1168400"/>
                  </a:cubicBezTo>
                  <a:cubicBezTo>
                    <a:pt x="64548" y="1155700"/>
                    <a:pt x="59328" y="1143287"/>
                    <a:pt x="56081" y="1130300"/>
                  </a:cubicBezTo>
                  <a:cubicBezTo>
                    <a:pt x="50846" y="1109359"/>
                    <a:pt x="55355" y="1084761"/>
                    <a:pt x="43381" y="1066800"/>
                  </a:cubicBezTo>
                  <a:cubicBezTo>
                    <a:pt x="35955" y="1055661"/>
                    <a:pt x="7369" y="1067323"/>
                    <a:pt x="5281" y="1054100"/>
                  </a:cubicBezTo>
                  <a:cubicBezTo>
                    <a:pt x="-6603" y="978832"/>
                    <a:pt x="5281" y="901700"/>
                    <a:pt x="5281" y="8255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507692" y="1802419"/>
            <a:ext cx="2756176" cy="43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57905" y="1834042"/>
            <a:ext cx="2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Bob: Dinner ready!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507692" y="2374574"/>
            <a:ext cx="2756176" cy="43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36479" y="2407473"/>
            <a:ext cx="2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 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75875" y="2740894"/>
            <a:ext cx="2055577" cy="1111233"/>
            <a:chOff x="5050732" y="1784927"/>
            <a:chExt cx="1535901" cy="936038"/>
          </a:xfrm>
        </p:grpSpPr>
        <p:sp>
          <p:nvSpPr>
            <p:cNvPr id="114" name="Rectangle 113"/>
            <p:cNvSpPr/>
            <p:nvPr/>
          </p:nvSpPr>
          <p:spPr>
            <a:xfrm>
              <a:off x="5052086" y="1786092"/>
              <a:ext cx="1534547" cy="93370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050732" y="1786091"/>
              <a:ext cx="496828" cy="5750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50732" y="2361139"/>
              <a:ext cx="496829" cy="3598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 flipV="1">
              <a:off x="5547560" y="2131111"/>
              <a:ext cx="1039072" cy="5892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171533" y="1784928"/>
              <a:ext cx="415099" cy="2083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547559" y="1784927"/>
              <a:ext cx="623973" cy="349458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120" name="Rectangle 11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172319" y="1993268"/>
              <a:ext cx="414312" cy="141117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124" name="Rectangle 123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56075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Garden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02150" y="1606987"/>
            <a:ext cx="4641117" cy="4659640"/>
            <a:chOff x="1435100" y="1601460"/>
            <a:chExt cx="4641117" cy="4659640"/>
          </a:xfrm>
        </p:grpSpPr>
        <p:sp>
          <p:nvSpPr>
            <p:cNvPr id="5" name="Rectangle 4"/>
            <p:cNvSpPr/>
            <p:nvPr/>
          </p:nvSpPr>
          <p:spPr>
            <a:xfrm>
              <a:off x="1435100" y="1601460"/>
              <a:ext cx="4641117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125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Build now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69686" y="282545"/>
            <a:ext cx="69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Train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86771" y="282545"/>
            <a:ext cx="12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 users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95925" y="2019335"/>
            <a:ext cx="216000" cy="2087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5215" y="193906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95925" y="2430738"/>
            <a:ext cx="216000" cy="2087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5215" y="2350469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851533" y="4542090"/>
            <a:ext cx="1534547" cy="9337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101924" y="4423565"/>
            <a:ext cx="2501616" cy="224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Box 74"/>
          <p:cNvSpPr txBox="1"/>
          <p:nvPr/>
        </p:nvSpPr>
        <p:spPr>
          <a:xfrm>
            <a:off x="9278330" y="4900751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floor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9851533" y="5630520"/>
            <a:ext cx="1534547" cy="9337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78330" y="5989181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floor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850179" y="4542089"/>
            <a:ext cx="496828" cy="575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850179" y="5117137"/>
            <a:ext cx="496829" cy="359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flipV="1">
            <a:off x="10347007" y="4887109"/>
            <a:ext cx="1039072" cy="589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970980" y="4540926"/>
            <a:ext cx="415099" cy="208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0347006" y="4540925"/>
            <a:ext cx="623973" cy="349458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971766" y="4749266"/>
            <a:ext cx="414312" cy="141117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347006" y="5619807"/>
            <a:ext cx="623973" cy="373763"/>
            <a:chOff x="8691668" y="2842092"/>
            <a:chExt cx="745324" cy="486222"/>
          </a:xfrm>
          <a:solidFill>
            <a:schemeClr val="bg2">
              <a:lumMod val="90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8691668" y="2842092"/>
              <a:ext cx="745324" cy="4862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342672" y="5993838"/>
            <a:ext cx="207760" cy="153557"/>
            <a:chOff x="8671852" y="2848580"/>
            <a:chExt cx="784958" cy="480080"/>
          </a:xfrm>
          <a:solidFill>
            <a:schemeClr val="bg2">
              <a:lumMod val="90000"/>
            </a:schemeClr>
          </a:solidFill>
        </p:grpSpPr>
        <p:sp>
          <p:nvSpPr>
            <p:cNvPr id="102" name="Rectangle 101"/>
            <p:cNvSpPr/>
            <p:nvPr/>
          </p:nvSpPr>
          <p:spPr>
            <a:xfrm>
              <a:off x="8671852" y="2848580"/>
              <a:ext cx="784958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10552609" y="5994109"/>
            <a:ext cx="418370" cy="57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9850566" y="5629356"/>
            <a:ext cx="494262" cy="518041"/>
            <a:chOff x="8691668" y="2848580"/>
            <a:chExt cx="745324" cy="48696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9" name="Rectangle 98"/>
            <p:cNvSpPr/>
            <p:nvPr/>
          </p:nvSpPr>
          <p:spPr>
            <a:xfrm>
              <a:off x="8691668" y="2848580"/>
              <a:ext cx="745324" cy="4869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970490" y="5629356"/>
            <a:ext cx="415589" cy="934603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6" name="Rectangle 95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850180" y="6141232"/>
            <a:ext cx="700251" cy="422941"/>
            <a:chOff x="8692552" y="2848580"/>
            <a:chExt cx="750058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8692552" y="2848580"/>
              <a:ext cx="750058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7" name="Oval 126"/>
          <p:cNvSpPr/>
          <p:nvPr/>
        </p:nvSpPr>
        <p:spPr>
          <a:xfrm>
            <a:off x="4843391" y="4722157"/>
            <a:ext cx="216000" cy="2087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64269" y="4115867"/>
            <a:ext cx="0" cy="529229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670637" y="3715123"/>
            <a:ext cx="194445" cy="31060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4753376" y="3635787"/>
            <a:ext cx="612029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16" idx="3"/>
          </p:cNvCxnSpPr>
          <p:nvPr/>
        </p:nvCxnSpPr>
        <p:spPr>
          <a:xfrm flipH="1" flipV="1">
            <a:off x="5540807" y="3638541"/>
            <a:ext cx="835094" cy="11204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609463" y="3243498"/>
            <a:ext cx="216000" cy="2087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6430319" y="3472057"/>
            <a:ext cx="223358" cy="219104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67070" y="2874791"/>
                <a:ext cx="1002549" cy="476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Home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560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2621877" y="2224487"/>
            <a:ext cx="3404432" cy="1593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125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 now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69686" y="282545"/>
            <a:ext cx="69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Train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8850" y="1601460"/>
            <a:ext cx="5549900" cy="465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1350212" y="283665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21877" y="4082242"/>
            <a:ext cx="3404432" cy="1593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50212" y="4694413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 smtClean="0"/>
              <a:t>st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18874" y="2224486"/>
            <a:ext cx="1102226" cy="9815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18873" y="3205989"/>
            <a:ext cx="1102227" cy="614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V="1">
            <a:off x="3721099" y="2813373"/>
            <a:ext cx="2305209" cy="1005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105400" y="2222501"/>
            <a:ext cx="920908" cy="355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21097" y="2222499"/>
            <a:ext cx="1384301" cy="596463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7144" y="2578100"/>
            <a:ext cx="919163" cy="240862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21097" y="4072474"/>
            <a:ext cx="1384301" cy="629888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23115" y="4702361"/>
            <a:ext cx="437649" cy="262095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4170443" y="4702823"/>
            <a:ext cx="934955" cy="97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619732" y="4080254"/>
            <a:ext cx="1096533" cy="871696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Rectangle 87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04312" y="4080255"/>
            <a:ext cx="921995" cy="159520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17045" y="4953936"/>
            <a:ext cx="1543719" cy="721885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6" name="Rectangle 95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Train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35364" y="1715326"/>
            <a:ext cx="3575379" cy="4392547"/>
            <a:chOff x="958850" y="1601460"/>
            <a:chExt cx="5549900" cy="4659640"/>
          </a:xfrm>
        </p:grpSpPr>
        <p:sp>
          <p:nvSpPr>
            <p:cNvPr id="61" name="Rectangle 60"/>
            <p:cNvSpPr/>
            <p:nvPr/>
          </p:nvSpPr>
          <p:spPr>
            <a:xfrm>
              <a:off x="2621877" y="2224487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850" y="1601460"/>
              <a:ext cx="5549900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0212" y="2836658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1877" y="4082242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212" y="4694412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18874" y="2224486"/>
              <a:ext cx="1102226" cy="9815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18873" y="3205989"/>
              <a:ext cx="1102227" cy="6141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721099" y="2813373"/>
              <a:ext cx="2305209" cy="10057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222501"/>
              <a:ext cx="920908" cy="355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21097" y="2222499"/>
              <a:ext cx="1384301" cy="596463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107144" y="2578100"/>
              <a:ext cx="919163" cy="24086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721097" y="4085632"/>
              <a:ext cx="1384301" cy="624673"/>
              <a:chOff x="8691668" y="2858613"/>
              <a:chExt cx="745324" cy="476106"/>
            </a:xfrm>
            <a:solidFill>
              <a:schemeClr val="bg2">
                <a:lumMod val="90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8691668" y="2858613"/>
                <a:ext cx="745324" cy="4761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11481" y="4702361"/>
              <a:ext cx="460922" cy="262095"/>
              <a:chOff x="8671852" y="2848580"/>
              <a:chExt cx="784958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8671852" y="2848580"/>
                <a:ext cx="7849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4166022" y="4702823"/>
              <a:ext cx="939375" cy="97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619732" y="4080255"/>
              <a:ext cx="1096533" cy="884203"/>
              <a:chOff x="8691668" y="2848580"/>
              <a:chExt cx="745324" cy="48696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8691668" y="2848580"/>
                <a:ext cx="745324" cy="486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4312" y="4080255"/>
              <a:ext cx="921995" cy="1595200"/>
              <a:chOff x="8691668" y="2848580"/>
              <a:chExt cx="745324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18875" y="4953936"/>
              <a:ext cx="1553524" cy="721885"/>
              <a:chOff x="8692552" y="2848580"/>
              <a:chExt cx="750058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8692552" y="2848580"/>
                <a:ext cx="7500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553220" y="340358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97308" y="390104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480" y="2577097"/>
            <a:ext cx="1082409" cy="4351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35893" y="260872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1132480" y="4466208"/>
            <a:ext cx="1082409" cy="43513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235893" y="4497831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Train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35364" y="1715326"/>
            <a:ext cx="3575379" cy="4392547"/>
            <a:chOff x="958850" y="1601460"/>
            <a:chExt cx="5549900" cy="4659640"/>
          </a:xfrm>
        </p:grpSpPr>
        <p:sp>
          <p:nvSpPr>
            <p:cNvPr id="61" name="Rectangle 60"/>
            <p:cNvSpPr/>
            <p:nvPr/>
          </p:nvSpPr>
          <p:spPr>
            <a:xfrm>
              <a:off x="2621877" y="2224487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850" y="1601460"/>
              <a:ext cx="5549900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0212" y="2836658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1877" y="4082242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212" y="4694412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18874" y="2224486"/>
              <a:ext cx="1102226" cy="9815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18873" y="3205989"/>
              <a:ext cx="1102227" cy="6141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721099" y="2813373"/>
              <a:ext cx="2305209" cy="10057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222501"/>
              <a:ext cx="920908" cy="355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21097" y="2222499"/>
              <a:ext cx="1384301" cy="596463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107144" y="2578100"/>
              <a:ext cx="919163" cy="24086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721097" y="4085632"/>
              <a:ext cx="1384301" cy="624673"/>
              <a:chOff x="8691668" y="2858613"/>
              <a:chExt cx="745324" cy="476106"/>
            </a:xfrm>
            <a:solidFill>
              <a:schemeClr val="bg2">
                <a:lumMod val="90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8691668" y="2858613"/>
                <a:ext cx="745324" cy="4761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11481" y="4702361"/>
              <a:ext cx="460922" cy="262095"/>
              <a:chOff x="8671852" y="2848580"/>
              <a:chExt cx="784958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8671852" y="2848580"/>
                <a:ext cx="7849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4166022" y="4702823"/>
              <a:ext cx="939375" cy="97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619732" y="4080255"/>
              <a:ext cx="1096533" cy="884203"/>
              <a:chOff x="8691668" y="2848580"/>
              <a:chExt cx="745324" cy="48696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8691668" y="2848580"/>
                <a:ext cx="745324" cy="486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4312" y="4080255"/>
              <a:ext cx="921995" cy="1595200"/>
              <a:chOff x="8691668" y="2848580"/>
              <a:chExt cx="745324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18875" y="4953936"/>
              <a:ext cx="1553524" cy="721885"/>
              <a:chOff x="8692552" y="2848580"/>
              <a:chExt cx="750058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8692552" y="2848580"/>
                <a:ext cx="7500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553220" y="340358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</a:rPr>
              <a:t>*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97308" y="390104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480" y="2577097"/>
            <a:ext cx="1082409" cy="4351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35893" y="260872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1132480" y="4466208"/>
            <a:ext cx="1082409" cy="43513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235893" y="4497831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Train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35364" y="1715326"/>
            <a:ext cx="3575379" cy="4392547"/>
            <a:chOff x="958850" y="1601460"/>
            <a:chExt cx="5549900" cy="4659640"/>
          </a:xfrm>
        </p:grpSpPr>
        <p:sp>
          <p:nvSpPr>
            <p:cNvPr id="61" name="Rectangle 60"/>
            <p:cNvSpPr/>
            <p:nvPr/>
          </p:nvSpPr>
          <p:spPr>
            <a:xfrm>
              <a:off x="2621877" y="2224487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850" y="1601460"/>
              <a:ext cx="5549900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0212" y="2836658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1877" y="4082242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212" y="4694412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18874" y="2224486"/>
              <a:ext cx="1102226" cy="9815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18873" y="3205989"/>
              <a:ext cx="1102227" cy="6141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721099" y="2813373"/>
              <a:ext cx="2305209" cy="10057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222501"/>
              <a:ext cx="920908" cy="355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21097" y="2222499"/>
              <a:ext cx="1384301" cy="596463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107144" y="2578100"/>
              <a:ext cx="919163" cy="24086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721097" y="4085632"/>
              <a:ext cx="1384301" cy="624673"/>
              <a:chOff x="8691668" y="2858613"/>
              <a:chExt cx="745324" cy="476106"/>
            </a:xfrm>
            <a:solidFill>
              <a:schemeClr val="bg2">
                <a:lumMod val="90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8691668" y="2858613"/>
                <a:ext cx="745324" cy="4761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11481" y="4702361"/>
              <a:ext cx="460922" cy="262095"/>
              <a:chOff x="8671852" y="2848580"/>
              <a:chExt cx="784958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8671852" y="2848580"/>
                <a:ext cx="7849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4166022" y="4702823"/>
              <a:ext cx="939375" cy="97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619732" y="4080255"/>
              <a:ext cx="1096533" cy="884203"/>
              <a:chOff x="8691668" y="2848580"/>
              <a:chExt cx="745324" cy="48696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8691668" y="2848580"/>
                <a:ext cx="745324" cy="486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4312" y="4080255"/>
              <a:ext cx="921995" cy="1595200"/>
              <a:chOff x="8691668" y="2848580"/>
              <a:chExt cx="745324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18875" y="4953936"/>
              <a:ext cx="1553524" cy="721885"/>
              <a:chOff x="8692552" y="2848580"/>
              <a:chExt cx="750058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8692552" y="2848580"/>
                <a:ext cx="7500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553220" y="340358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</a:rPr>
              <a:t>*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97308" y="390104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</a:rPr>
              <a:t>*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480" y="2577097"/>
            <a:ext cx="1082409" cy="4351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35893" y="260872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1132480" y="4466208"/>
            <a:ext cx="1082409" cy="43513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235893" y="4497831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460" y="5062502"/>
            <a:ext cx="177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Calibrated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Train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Machine</a:t>
            </a:r>
            <a:endParaRPr lang="en-US" sz="2000" b="1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35364" y="1715326"/>
            <a:ext cx="3575379" cy="4392547"/>
            <a:chOff x="958850" y="1601460"/>
            <a:chExt cx="5549900" cy="4659640"/>
          </a:xfrm>
        </p:grpSpPr>
        <p:sp>
          <p:nvSpPr>
            <p:cNvPr id="61" name="Rectangle 60"/>
            <p:cNvSpPr/>
            <p:nvPr/>
          </p:nvSpPr>
          <p:spPr>
            <a:xfrm>
              <a:off x="2621877" y="2224487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850" y="1601460"/>
              <a:ext cx="5549900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0212" y="2836658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1877" y="4082242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212" y="4694412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18874" y="2224486"/>
              <a:ext cx="1102226" cy="9815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18873" y="3205989"/>
              <a:ext cx="1102227" cy="6141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721099" y="2813373"/>
              <a:ext cx="2305209" cy="10057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222501"/>
              <a:ext cx="920908" cy="355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21097" y="2222499"/>
              <a:ext cx="1384301" cy="596463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107144" y="2578100"/>
              <a:ext cx="919163" cy="24086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721097" y="4085632"/>
              <a:ext cx="1384301" cy="624673"/>
              <a:chOff x="8691668" y="2858613"/>
              <a:chExt cx="745324" cy="476106"/>
            </a:xfrm>
            <a:solidFill>
              <a:schemeClr val="bg2">
                <a:lumMod val="90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8691668" y="2858613"/>
                <a:ext cx="745324" cy="4761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11481" y="4702361"/>
              <a:ext cx="460922" cy="262095"/>
              <a:chOff x="8671852" y="2848580"/>
              <a:chExt cx="784958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8671852" y="2848580"/>
                <a:ext cx="7849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4166022" y="4702823"/>
              <a:ext cx="939375" cy="97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619732" y="4080255"/>
              <a:ext cx="1096533" cy="884203"/>
              <a:chOff x="8691668" y="2848580"/>
              <a:chExt cx="745324" cy="48696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8691668" y="2848580"/>
                <a:ext cx="745324" cy="486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4312" y="4080255"/>
              <a:ext cx="921995" cy="1595200"/>
              <a:chOff x="8691668" y="2848580"/>
              <a:chExt cx="745324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18875" y="4953936"/>
              <a:ext cx="1553524" cy="721885"/>
              <a:chOff x="8692552" y="2848580"/>
              <a:chExt cx="750058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8692552" y="2848580"/>
                <a:ext cx="7500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9832" y="2388667"/>
            <a:ext cx="3259119" cy="3197257"/>
            <a:chOff x="1460500" y="2204000"/>
            <a:chExt cx="4595885" cy="3197257"/>
          </a:xfrm>
        </p:grpSpPr>
        <p:sp>
          <p:nvSpPr>
            <p:cNvPr id="99" name="TextBox 98"/>
            <p:cNvSpPr txBox="1"/>
            <p:nvPr/>
          </p:nvSpPr>
          <p:spPr>
            <a:xfrm>
              <a:off x="4597308" y="3901045"/>
              <a:ext cx="4720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FF0000"/>
                  </a:solidFill>
                </a:rPr>
                <a:t>*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60500" y="2204000"/>
              <a:ext cx="4595885" cy="3197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399759" y="2940348"/>
                <a:ext cx="737173" cy="244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Home</a:t>
                </a:r>
                <a:endParaRPr lang="en-US" sz="1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Rounded Rectangle 38"/>
          <p:cNvSpPr/>
          <p:nvPr/>
        </p:nvSpPr>
        <p:spPr>
          <a:xfrm>
            <a:off x="430547" y="1634499"/>
            <a:ext cx="277068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0897" y="15608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9832" y="1765563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now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54183" y="1765563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- 1 yr</a:t>
            </a:r>
            <a:endParaRPr lang="en-US" sz="2000" dirty="0"/>
          </a:p>
        </p:txBody>
      </p:sp>
      <p:sp>
        <p:nvSpPr>
          <p:cNvPr id="47" name="Freeform 46"/>
          <p:cNvSpPr/>
          <p:nvPr/>
        </p:nvSpPr>
        <p:spPr>
          <a:xfrm>
            <a:off x="660400" y="3327400"/>
            <a:ext cx="1244600" cy="1747002"/>
          </a:xfrm>
          <a:custGeom>
            <a:avLst/>
            <a:gdLst>
              <a:gd name="connsiteX0" fmla="*/ 12700 w 1244600"/>
              <a:gd name="connsiteY0" fmla="*/ 0 h 1747002"/>
              <a:gd name="connsiteX1" fmla="*/ 0 w 1244600"/>
              <a:gd name="connsiteY1" fmla="*/ 1003300 h 1747002"/>
              <a:gd name="connsiteX2" fmla="*/ 12700 w 1244600"/>
              <a:gd name="connsiteY2" fmla="*/ 1155700 h 1747002"/>
              <a:gd name="connsiteX3" fmla="*/ 25400 w 1244600"/>
              <a:gd name="connsiteY3" fmla="*/ 1536700 h 1747002"/>
              <a:gd name="connsiteX4" fmla="*/ 38100 w 1244600"/>
              <a:gd name="connsiteY4" fmla="*/ 1574800 h 1747002"/>
              <a:gd name="connsiteX5" fmla="*/ 76200 w 1244600"/>
              <a:gd name="connsiteY5" fmla="*/ 1663700 h 1747002"/>
              <a:gd name="connsiteX6" fmla="*/ 165100 w 1244600"/>
              <a:gd name="connsiteY6" fmla="*/ 1701800 h 1747002"/>
              <a:gd name="connsiteX7" fmla="*/ 254000 w 1244600"/>
              <a:gd name="connsiteY7" fmla="*/ 1727200 h 1747002"/>
              <a:gd name="connsiteX8" fmla="*/ 342900 w 1244600"/>
              <a:gd name="connsiteY8" fmla="*/ 1739900 h 1747002"/>
              <a:gd name="connsiteX9" fmla="*/ 1117600 w 1244600"/>
              <a:gd name="connsiteY9" fmla="*/ 1727200 h 1747002"/>
              <a:gd name="connsiteX10" fmla="*/ 1104900 w 1244600"/>
              <a:gd name="connsiteY10" fmla="*/ 1625600 h 1747002"/>
              <a:gd name="connsiteX11" fmla="*/ 1066800 w 1244600"/>
              <a:gd name="connsiteY11" fmla="*/ 1612900 h 1747002"/>
              <a:gd name="connsiteX12" fmla="*/ 939800 w 1244600"/>
              <a:gd name="connsiteY12" fmla="*/ 1587500 h 1747002"/>
              <a:gd name="connsiteX13" fmla="*/ 825500 w 1244600"/>
              <a:gd name="connsiteY13" fmla="*/ 1536700 h 1747002"/>
              <a:gd name="connsiteX14" fmla="*/ 787400 w 1244600"/>
              <a:gd name="connsiteY14" fmla="*/ 1498600 h 1747002"/>
              <a:gd name="connsiteX15" fmla="*/ 762000 w 1244600"/>
              <a:gd name="connsiteY15" fmla="*/ 1460500 h 1747002"/>
              <a:gd name="connsiteX16" fmla="*/ 749300 w 1244600"/>
              <a:gd name="connsiteY16" fmla="*/ 1422400 h 1747002"/>
              <a:gd name="connsiteX17" fmla="*/ 711200 w 1244600"/>
              <a:gd name="connsiteY17" fmla="*/ 1397000 h 1747002"/>
              <a:gd name="connsiteX18" fmla="*/ 698500 w 1244600"/>
              <a:gd name="connsiteY18" fmla="*/ 1358900 h 1747002"/>
              <a:gd name="connsiteX19" fmla="*/ 787400 w 1244600"/>
              <a:gd name="connsiteY19" fmla="*/ 1244600 h 1747002"/>
              <a:gd name="connsiteX20" fmla="*/ 825500 w 1244600"/>
              <a:gd name="connsiteY20" fmla="*/ 1219200 h 1747002"/>
              <a:gd name="connsiteX21" fmla="*/ 901700 w 1244600"/>
              <a:gd name="connsiteY21" fmla="*/ 1193800 h 1747002"/>
              <a:gd name="connsiteX22" fmla="*/ 990600 w 1244600"/>
              <a:gd name="connsiteY22" fmla="*/ 1193800 h 1747002"/>
              <a:gd name="connsiteX23" fmla="*/ 1028700 w 1244600"/>
              <a:gd name="connsiteY23" fmla="*/ 1155700 h 1747002"/>
              <a:gd name="connsiteX24" fmla="*/ 1066800 w 1244600"/>
              <a:gd name="connsiteY24" fmla="*/ 1143000 h 1747002"/>
              <a:gd name="connsiteX25" fmla="*/ 1143000 w 1244600"/>
              <a:gd name="connsiteY25" fmla="*/ 1092200 h 1747002"/>
              <a:gd name="connsiteX26" fmla="*/ 1168400 w 1244600"/>
              <a:gd name="connsiteY26" fmla="*/ 635000 h 1747002"/>
              <a:gd name="connsiteX27" fmla="*/ 1181100 w 1244600"/>
              <a:gd name="connsiteY27" fmla="*/ 596900 h 1747002"/>
              <a:gd name="connsiteX28" fmla="*/ 1244600 w 1244600"/>
              <a:gd name="connsiteY28" fmla="*/ 558800 h 174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44600" h="1747002">
                <a:moveTo>
                  <a:pt x="12700" y="0"/>
                </a:moveTo>
                <a:cubicBezTo>
                  <a:pt x="8467" y="334433"/>
                  <a:pt x="0" y="668840"/>
                  <a:pt x="0" y="1003300"/>
                </a:cubicBezTo>
                <a:cubicBezTo>
                  <a:pt x="0" y="1054276"/>
                  <a:pt x="10275" y="1104782"/>
                  <a:pt x="12700" y="1155700"/>
                </a:cubicBezTo>
                <a:cubicBezTo>
                  <a:pt x="18744" y="1282627"/>
                  <a:pt x="17713" y="1409862"/>
                  <a:pt x="25400" y="1536700"/>
                </a:cubicBezTo>
                <a:cubicBezTo>
                  <a:pt x="26210" y="1550062"/>
                  <a:pt x="34422" y="1561928"/>
                  <a:pt x="38100" y="1574800"/>
                </a:cubicBezTo>
                <a:cubicBezTo>
                  <a:pt x="49759" y="1615606"/>
                  <a:pt x="45266" y="1632766"/>
                  <a:pt x="76200" y="1663700"/>
                </a:cubicBezTo>
                <a:cubicBezTo>
                  <a:pt x="107134" y="1694634"/>
                  <a:pt x="124294" y="1690141"/>
                  <a:pt x="165100" y="1701800"/>
                </a:cubicBezTo>
                <a:cubicBezTo>
                  <a:pt x="212705" y="1715402"/>
                  <a:pt x="199409" y="1717274"/>
                  <a:pt x="254000" y="1727200"/>
                </a:cubicBezTo>
                <a:cubicBezTo>
                  <a:pt x="283451" y="1732555"/>
                  <a:pt x="313267" y="1735667"/>
                  <a:pt x="342900" y="1739900"/>
                </a:cubicBezTo>
                <a:cubicBezTo>
                  <a:pt x="601133" y="1735667"/>
                  <a:pt x="862189" y="1765512"/>
                  <a:pt x="1117600" y="1727200"/>
                </a:cubicBezTo>
                <a:cubicBezTo>
                  <a:pt x="1151353" y="1722137"/>
                  <a:pt x="1118762" y="1656789"/>
                  <a:pt x="1104900" y="1625600"/>
                </a:cubicBezTo>
                <a:cubicBezTo>
                  <a:pt x="1099463" y="1613367"/>
                  <a:pt x="1079844" y="1615910"/>
                  <a:pt x="1066800" y="1612900"/>
                </a:cubicBezTo>
                <a:cubicBezTo>
                  <a:pt x="1024734" y="1603192"/>
                  <a:pt x="980756" y="1601152"/>
                  <a:pt x="939800" y="1587500"/>
                </a:cubicBezTo>
                <a:cubicBezTo>
                  <a:pt x="884423" y="1569041"/>
                  <a:pt x="865752" y="1570243"/>
                  <a:pt x="825500" y="1536700"/>
                </a:cubicBezTo>
                <a:cubicBezTo>
                  <a:pt x="811702" y="1525202"/>
                  <a:pt x="798898" y="1512398"/>
                  <a:pt x="787400" y="1498600"/>
                </a:cubicBezTo>
                <a:cubicBezTo>
                  <a:pt x="777629" y="1486874"/>
                  <a:pt x="768826" y="1474152"/>
                  <a:pt x="762000" y="1460500"/>
                </a:cubicBezTo>
                <a:cubicBezTo>
                  <a:pt x="756013" y="1448526"/>
                  <a:pt x="757663" y="1432853"/>
                  <a:pt x="749300" y="1422400"/>
                </a:cubicBezTo>
                <a:cubicBezTo>
                  <a:pt x="739765" y="1410481"/>
                  <a:pt x="723900" y="1405467"/>
                  <a:pt x="711200" y="1397000"/>
                </a:cubicBezTo>
                <a:cubicBezTo>
                  <a:pt x="706967" y="1384300"/>
                  <a:pt x="698500" y="1372287"/>
                  <a:pt x="698500" y="1358900"/>
                </a:cubicBezTo>
                <a:cubicBezTo>
                  <a:pt x="698500" y="1277924"/>
                  <a:pt x="719667" y="1289756"/>
                  <a:pt x="787400" y="1244600"/>
                </a:cubicBezTo>
                <a:cubicBezTo>
                  <a:pt x="800100" y="1236133"/>
                  <a:pt x="811020" y="1224027"/>
                  <a:pt x="825500" y="1219200"/>
                </a:cubicBezTo>
                <a:lnTo>
                  <a:pt x="901700" y="1193800"/>
                </a:lnTo>
                <a:cubicBezTo>
                  <a:pt x="938978" y="1206226"/>
                  <a:pt x="949474" y="1217301"/>
                  <a:pt x="990600" y="1193800"/>
                </a:cubicBezTo>
                <a:cubicBezTo>
                  <a:pt x="1006194" y="1184889"/>
                  <a:pt x="1013756" y="1165663"/>
                  <a:pt x="1028700" y="1155700"/>
                </a:cubicBezTo>
                <a:cubicBezTo>
                  <a:pt x="1039839" y="1148274"/>
                  <a:pt x="1055098" y="1149501"/>
                  <a:pt x="1066800" y="1143000"/>
                </a:cubicBezTo>
                <a:cubicBezTo>
                  <a:pt x="1093485" y="1128175"/>
                  <a:pt x="1143000" y="1092200"/>
                  <a:pt x="1143000" y="1092200"/>
                </a:cubicBezTo>
                <a:cubicBezTo>
                  <a:pt x="1201153" y="917742"/>
                  <a:pt x="1142189" y="1106797"/>
                  <a:pt x="1168400" y="635000"/>
                </a:cubicBezTo>
                <a:cubicBezTo>
                  <a:pt x="1169143" y="621634"/>
                  <a:pt x="1172737" y="607353"/>
                  <a:pt x="1181100" y="596900"/>
                </a:cubicBezTo>
                <a:cubicBezTo>
                  <a:pt x="1191317" y="584129"/>
                  <a:pt x="1227725" y="567238"/>
                  <a:pt x="1244600" y="55880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499100" y="2311400"/>
            <a:ext cx="1384300" cy="510821"/>
          </a:xfrm>
          <a:custGeom>
            <a:avLst/>
            <a:gdLst>
              <a:gd name="connsiteX0" fmla="*/ 1384300 w 1384300"/>
              <a:gd name="connsiteY0" fmla="*/ 482600 h 510821"/>
              <a:gd name="connsiteX1" fmla="*/ 1168400 w 1384300"/>
              <a:gd name="connsiteY1" fmla="*/ 482600 h 510821"/>
              <a:gd name="connsiteX2" fmla="*/ 596900 w 1384300"/>
              <a:gd name="connsiteY2" fmla="*/ 495300 h 510821"/>
              <a:gd name="connsiteX3" fmla="*/ 50800 w 1384300"/>
              <a:gd name="connsiteY3" fmla="*/ 495300 h 510821"/>
              <a:gd name="connsiteX4" fmla="*/ 0 w 1384300"/>
              <a:gd name="connsiteY4" fmla="*/ 419100 h 510821"/>
              <a:gd name="connsiteX5" fmla="*/ 12700 w 1384300"/>
              <a:gd name="connsiteY5" fmla="*/ 0 h 51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4300" h="510821">
                <a:moveTo>
                  <a:pt x="1384300" y="482600"/>
                </a:moveTo>
                <a:cubicBezTo>
                  <a:pt x="1262194" y="513126"/>
                  <a:pt x="1407058" y="482600"/>
                  <a:pt x="1168400" y="482600"/>
                </a:cubicBezTo>
                <a:cubicBezTo>
                  <a:pt x="977853" y="482600"/>
                  <a:pt x="787400" y="491067"/>
                  <a:pt x="596900" y="495300"/>
                </a:cubicBezTo>
                <a:cubicBezTo>
                  <a:pt x="454959" y="503186"/>
                  <a:pt x="177513" y="525886"/>
                  <a:pt x="50800" y="495300"/>
                </a:cubicBezTo>
                <a:cubicBezTo>
                  <a:pt x="21125" y="488137"/>
                  <a:pt x="0" y="419100"/>
                  <a:pt x="0" y="419100"/>
                </a:cubicBezTo>
                <a:cubicBezTo>
                  <a:pt x="12973" y="16938"/>
                  <a:pt x="12700" y="156702"/>
                  <a:pt x="1270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5505449" y="4064000"/>
            <a:ext cx="742951" cy="1328211"/>
          </a:xfrm>
          <a:custGeom>
            <a:avLst/>
            <a:gdLst>
              <a:gd name="connsiteX0" fmla="*/ 19051 w 742951"/>
              <a:gd name="connsiteY0" fmla="*/ 38100 h 1328211"/>
              <a:gd name="connsiteX1" fmla="*/ 19051 w 742951"/>
              <a:gd name="connsiteY1" fmla="*/ 292100 h 1328211"/>
              <a:gd name="connsiteX2" fmla="*/ 44451 w 742951"/>
              <a:gd name="connsiteY2" fmla="*/ 368300 h 1328211"/>
              <a:gd name="connsiteX3" fmla="*/ 82551 w 742951"/>
              <a:gd name="connsiteY3" fmla="*/ 444500 h 1328211"/>
              <a:gd name="connsiteX4" fmla="*/ 120651 w 742951"/>
              <a:gd name="connsiteY4" fmla="*/ 457200 h 1328211"/>
              <a:gd name="connsiteX5" fmla="*/ 247651 w 742951"/>
              <a:gd name="connsiteY5" fmla="*/ 495300 h 1328211"/>
              <a:gd name="connsiteX6" fmla="*/ 349251 w 742951"/>
              <a:gd name="connsiteY6" fmla="*/ 558800 h 1328211"/>
              <a:gd name="connsiteX7" fmla="*/ 361951 w 742951"/>
              <a:gd name="connsiteY7" fmla="*/ 596900 h 1328211"/>
              <a:gd name="connsiteX8" fmla="*/ 374651 w 742951"/>
              <a:gd name="connsiteY8" fmla="*/ 698500 h 1328211"/>
              <a:gd name="connsiteX9" fmla="*/ 412751 w 742951"/>
              <a:gd name="connsiteY9" fmla="*/ 723900 h 1328211"/>
              <a:gd name="connsiteX10" fmla="*/ 615951 w 742951"/>
              <a:gd name="connsiteY10" fmla="*/ 736600 h 1328211"/>
              <a:gd name="connsiteX11" fmla="*/ 742951 w 742951"/>
              <a:gd name="connsiteY11" fmla="*/ 749300 h 1328211"/>
              <a:gd name="connsiteX12" fmla="*/ 717551 w 742951"/>
              <a:gd name="connsiteY12" fmla="*/ 787400 h 1328211"/>
              <a:gd name="connsiteX13" fmla="*/ 704851 w 742951"/>
              <a:gd name="connsiteY13" fmla="*/ 927100 h 1328211"/>
              <a:gd name="connsiteX14" fmla="*/ 666751 w 742951"/>
              <a:gd name="connsiteY14" fmla="*/ 939800 h 1328211"/>
              <a:gd name="connsiteX15" fmla="*/ 450851 w 742951"/>
              <a:gd name="connsiteY15" fmla="*/ 952500 h 1328211"/>
              <a:gd name="connsiteX16" fmla="*/ 374651 w 742951"/>
              <a:gd name="connsiteY16" fmla="*/ 977900 h 1328211"/>
              <a:gd name="connsiteX17" fmla="*/ 336551 w 742951"/>
              <a:gd name="connsiteY17" fmla="*/ 990600 h 1328211"/>
              <a:gd name="connsiteX18" fmla="*/ 311151 w 742951"/>
              <a:gd name="connsiteY18" fmla="*/ 1028700 h 1328211"/>
              <a:gd name="connsiteX19" fmla="*/ 285751 w 742951"/>
              <a:gd name="connsiteY19" fmla="*/ 1244600 h 1328211"/>
              <a:gd name="connsiteX20" fmla="*/ 260351 w 742951"/>
              <a:gd name="connsiteY20" fmla="*/ 1282700 h 1328211"/>
              <a:gd name="connsiteX21" fmla="*/ 184151 w 742951"/>
              <a:gd name="connsiteY21" fmla="*/ 1320800 h 1328211"/>
              <a:gd name="connsiteX22" fmla="*/ 19051 w 742951"/>
              <a:gd name="connsiteY22" fmla="*/ 1308100 h 1328211"/>
              <a:gd name="connsiteX23" fmla="*/ 44451 w 742951"/>
              <a:gd name="connsiteY23" fmla="*/ 1079500 h 1328211"/>
              <a:gd name="connsiteX24" fmla="*/ 57151 w 742951"/>
              <a:gd name="connsiteY24" fmla="*/ 482600 h 1328211"/>
              <a:gd name="connsiteX25" fmla="*/ 146051 w 742951"/>
              <a:gd name="connsiteY25" fmla="*/ 393700 h 1328211"/>
              <a:gd name="connsiteX26" fmla="*/ 171451 w 742951"/>
              <a:gd name="connsiteY26" fmla="*/ 355600 h 1328211"/>
              <a:gd name="connsiteX27" fmla="*/ 361951 w 742951"/>
              <a:gd name="connsiteY27" fmla="*/ 317500 h 1328211"/>
              <a:gd name="connsiteX28" fmla="*/ 514351 w 742951"/>
              <a:gd name="connsiteY28" fmla="*/ 292100 h 1328211"/>
              <a:gd name="connsiteX29" fmla="*/ 539751 w 742951"/>
              <a:gd name="connsiteY29" fmla="*/ 254000 h 1328211"/>
              <a:gd name="connsiteX30" fmla="*/ 552451 w 742951"/>
              <a:gd name="connsiteY30" fmla="*/ 215900 h 1328211"/>
              <a:gd name="connsiteX31" fmla="*/ 590551 w 742951"/>
              <a:gd name="connsiteY31" fmla="*/ 177800 h 1328211"/>
              <a:gd name="connsiteX32" fmla="*/ 615951 w 742951"/>
              <a:gd name="connsiteY32" fmla="*/ 0 h 13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42951" h="1328211">
                <a:moveTo>
                  <a:pt x="19051" y="38100"/>
                </a:moveTo>
                <a:cubicBezTo>
                  <a:pt x="-7397" y="143891"/>
                  <a:pt x="-5282" y="113657"/>
                  <a:pt x="19051" y="292100"/>
                </a:cubicBezTo>
                <a:cubicBezTo>
                  <a:pt x="22669" y="318628"/>
                  <a:pt x="35984" y="342900"/>
                  <a:pt x="44451" y="368300"/>
                </a:cubicBezTo>
                <a:cubicBezTo>
                  <a:pt x="52817" y="393399"/>
                  <a:pt x="60170" y="426595"/>
                  <a:pt x="82551" y="444500"/>
                </a:cubicBezTo>
                <a:cubicBezTo>
                  <a:pt x="93004" y="452863"/>
                  <a:pt x="108677" y="451213"/>
                  <a:pt x="120651" y="457200"/>
                </a:cubicBezTo>
                <a:cubicBezTo>
                  <a:pt x="213061" y="503405"/>
                  <a:pt x="85977" y="472204"/>
                  <a:pt x="247651" y="495300"/>
                </a:cubicBezTo>
                <a:cubicBezTo>
                  <a:pt x="317149" y="518466"/>
                  <a:pt x="321075" y="502448"/>
                  <a:pt x="349251" y="558800"/>
                </a:cubicBezTo>
                <a:cubicBezTo>
                  <a:pt x="355238" y="570774"/>
                  <a:pt x="357718" y="584200"/>
                  <a:pt x="361951" y="596900"/>
                </a:cubicBezTo>
                <a:cubicBezTo>
                  <a:pt x="366184" y="630767"/>
                  <a:pt x="361975" y="666811"/>
                  <a:pt x="374651" y="698500"/>
                </a:cubicBezTo>
                <a:cubicBezTo>
                  <a:pt x="380320" y="712672"/>
                  <a:pt x="397674" y="721519"/>
                  <a:pt x="412751" y="723900"/>
                </a:cubicBezTo>
                <a:cubicBezTo>
                  <a:pt x="479786" y="734484"/>
                  <a:pt x="548285" y="731395"/>
                  <a:pt x="615951" y="736600"/>
                </a:cubicBezTo>
                <a:cubicBezTo>
                  <a:pt x="658370" y="739863"/>
                  <a:pt x="700618" y="745067"/>
                  <a:pt x="742951" y="749300"/>
                </a:cubicBezTo>
                <a:cubicBezTo>
                  <a:pt x="734484" y="762000"/>
                  <a:pt x="720749" y="772475"/>
                  <a:pt x="717551" y="787400"/>
                </a:cubicBezTo>
                <a:cubicBezTo>
                  <a:pt x="707754" y="833121"/>
                  <a:pt x="719637" y="882741"/>
                  <a:pt x="704851" y="927100"/>
                </a:cubicBezTo>
                <a:cubicBezTo>
                  <a:pt x="700618" y="939800"/>
                  <a:pt x="680072" y="938468"/>
                  <a:pt x="666751" y="939800"/>
                </a:cubicBezTo>
                <a:cubicBezTo>
                  <a:pt x="595018" y="946973"/>
                  <a:pt x="522818" y="948267"/>
                  <a:pt x="450851" y="952500"/>
                </a:cubicBezTo>
                <a:lnTo>
                  <a:pt x="374651" y="977900"/>
                </a:lnTo>
                <a:lnTo>
                  <a:pt x="336551" y="990600"/>
                </a:lnTo>
                <a:cubicBezTo>
                  <a:pt x="328084" y="1003300"/>
                  <a:pt x="313804" y="1013669"/>
                  <a:pt x="311151" y="1028700"/>
                </a:cubicBezTo>
                <a:cubicBezTo>
                  <a:pt x="304584" y="1065915"/>
                  <a:pt x="315644" y="1184814"/>
                  <a:pt x="285751" y="1244600"/>
                </a:cubicBezTo>
                <a:cubicBezTo>
                  <a:pt x="278925" y="1258252"/>
                  <a:pt x="271144" y="1271907"/>
                  <a:pt x="260351" y="1282700"/>
                </a:cubicBezTo>
                <a:cubicBezTo>
                  <a:pt x="235732" y="1307319"/>
                  <a:pt x="215139" y="1310471"/>
                  <a:pt x="184151" y="1320800"/>
                </a:cubicBezTo>
                <a:cubicBezTo>
                  <a:pt x="129118" y="1316567"/>
                  <a:pt x="58080" y="1347129"/>
                  <a:pt x="19051" y="1308100"/>
                </a:cubicBezTo>
                <a:cubicBezTo>
                  <a:pt x="11346" y="1300395"/>
                  <a:pt x="39936" y="1111103"/>
                  <a:pt x="44451" y="1079500"/>
                </a:cubicBezTo>
                <a:cubicBezTo>
                  <a:pt x="48684" y="880533"/>
                  <a:pt x="38459" y="680732"/>
                  <a:pt x="57151" y="482600"/>
                </a:cubicBezTo>
                <a:cubicBezTo>
                  <a:pt x="63768" y="412464"/>
                  <a:pt x="101623" y="408509"/>
                  <a:pt x="146051" y="393700"/>
                </a:cubicBezTo>
                <a:cubicBezTo>
                  <a:pt x="154518" y="381000"/>
                  <a:pt x="158508" y="363690"/>
                  <a:pt x="171451" y="355600"/>
                </a:cubicBezTo>
                <a:cubicBezTo>
                  <a:pt x="222402" y="323756"/>
                  <a:pt x="309262" y="325027"/>
                  <a:pt x="361951" y="317500"/>
                </a:cubicBezTo>
                <a:cubicBezTo>
                  <a:pt x="412934" y="310217"/>
                  <a:pt x="514351" y="292100"/>
                  <a:pt x="514351" y="292100"/>
                </a:cubicBezTo>
                <a:cubicBezTo>
                  <a:pt x="522818" y="279400"/>
                  <a:pt x="532925" y="267652"/>
                  <a:pt x="539751" y="254000"/>
                </a:cubicBezTo>
                <a:cubicBezTo>
                  <a:pt x="545738" y="242026"/>
                  <a:pt x="545025" y="227039"/>
                  <a:pt x="552451" y="215900"/>
                </a:cubicBezTo>
                <a:cubicBezTo>
                  <a:pt x="562414" y="200956"/>
                  <a:pt x="577851" y="190500"/>
                  <a:pt x="590551" y="177800"/>
                </a:cubicBezTo>
                <a:cubicBezTo>
                  <a:pt x="626661" y="69471"/>
                  <a:pt x="615951" y="128374"/>
                  <a:pt x="615951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706850" y="493450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5465962" y="5273956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5161475" y="294718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>
            <a:off x="5265219" y="2349500"/>
            <a:ext cx="868881" cy="1184177"/>
          </a:xfrm>
          <a:custGeom>
            <a:avLst/>
            <a:gdLst>
              <a:gd name="connsiteX0" fmla="*/ 843481 w 868881"/>
              <a:gd name="connsiteY0" fmla="*/ 0 h 1184177"/>
              <a:gd name="connsiteX1" fmla="*/ 843481 w 868881"/>
              <a:gd name="connsiteY1" fmla="*/ 114300 h 1184177"/>
              <a:gd name="connsiteX2" fmla="*/ 856181 w 868881"/>
              <a:gd name="connsiteY2" fmla="*/ 228600 h 1184177"/>
              <a:gd name="connsiteX3" fmla="*/ 868881 w 868881"/>
              <a:gd name="connsiteY3" fmla="*/ 304800 h 1184177"/>
              <a:gd name="connsiteX4" fmla="*/ 856181 w 868881"/>
              <a:gd name="connsiteY4" fmla="*/ 736600 h 1184177"/>
              <a:gd name="connsiteX5" fmla="*/ 843481 w 868881"/>
              <a:gd name="connsiteY5" fmla="*/ 774700 h 1184177"/>
              <a:gd name="connsiteX6" fmla="*/ 830781 w 868881"/>
              <a:gd name="connsiteY6" fmla="*/ 863600 h 1184177"/>
              <a:gd name="connsiteX7" fmla="*/ 754581 w 868881"/>
              <a:gd name="connsiteY7" fmla="*/ 889000 h 1184177"/>
              <a:gd name="connsiteX8" fmla="*/ 487881 w 868881"/>
              <a:gd name="connsiteY8" fmla="*/ 889000 h 1184177"/>
              <a:gd name="connsiteX9" fmla="*/ 449781 w 868881"/>
              <a:gd name="connsiteY9" fmla="*/ 965200 h 1184177"/>
              <a:gd name="connsiteX10" fmla="*/ 449781 w 868881"/>
              <a:gd name="connsiteY10" fmla="*/ 1130300 h 1184177"/>
              <a:gd name="connsiteX11" fmla="*/ 348181 w 868881"/>
              <a:gd name="connsiteY11" fmla="*/ 1143000 h 1184177"/>
              <a:gd name="connsiteX12" fmla="*/ 310081 w 868881"/>
              <a:gd name="connsiteY12" fmla="*/ 1168400 h 1184177"/>
              <a:gd name="connsiteX13" fmla="*/ 68781 w 868881"/>
              <a:gd name="connsiteY13" fmla="*/ 1168400 h 1184177"/>
              <a:gd name="connsiteX14" fmla="*/ 56081 w 868881"/>
              <a:gd name="connsiteY14" fmla="*/ 1130300 h 1184177"/>
              <a:gd name="connsiteX15" fmla="*/ 43381 w 868881"/>
              <a:gd name="connsiteY15" fmla="*/ 1066800 h 1184177"/>
              <a:gd name="connsiteX16" fmla="*/ 5281 w 868881"/>
              <a:gd name="connsiteY16" fmla="*/ 1054100 h 1184177"/>
              <a:gd name="connsiteX17" fmla="*/ 5281 w 868881"/>
              <a:gd name="connsiteY17" fmla="*/ 825500 h 11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8881" h="1184177">
                <a:moveTo>
                  <a:pt x="843481" y="0"/>
                </a:moveTo>
                <a:cubicBezTo>
                  <a:pt x="823175" y="81223"/>
                  <a:pt x="830289" y="21959"/>
                  <a:pt x="843481" y="114300"/>
                </a:cubicBezTo>
                <a:cubicBezTo>
                  <a:pt x="848902" y="152249"/>
                  <a:pt x="851115" y="190602"/>
                  <a:pt x="856181" y="228600"/>
                </a:cubicBezTo>
                <a:cubicBezTo>
                  <a:pt x="859584" y="254124"/>
                  <a:pt x="864648" y="279400"/>
                  <a:pt x="868881" y="304800"/>
                </a:cubicBezTo>
                <a:cubicBezTo>
                  <a:pt x="864648" y="448733"/>
                  <a:pt x="863953" y="592814"/>
                  <a:pt x="856181" y="736600"/>
                </a:cubicBezTo>
                <a:cubicBezTo>
                  <a:pt x="855458" y="749967"/>
                  <a:pt x="846106" y="761573"/>
                  <a:pt x="843481" y="774700"/>
                </a:cubicBezTo>
                <a:cubicBezTo>
                  <a:pt x="837610" y="804053"/>
                  <a:pt x="849159" y="839971"/>
                  <a:pt x="830781" y="863600"/>
                </a:cubicBezTo>
                <a:cubicBezTo>
                  <a:pt x="814343" y="884734"/>
                  <a:pt x="754581" y="889000"/>
                  <a:pt x="754581" y="889000"/>
                </a:cubicBezTo>
                <a:cubicBezTo>
                  <a:pt x="652451" y="863468"/>
                  <a:pt x="644346" y="856060"/>
                  <a:pt x="487881" y="889000"/>
                </a:cubicBezTo>
                <a:cubicBezTo>
                  <a:pt x="470229" y="892716"/>
                  <a:pt x="453999" y="952546"/>
                  <a:pt x="449781" y="965200"/>
                </a:cubicBezTo>
                <a:cubicBezTo>
                  <a:pt x="449826" y="965564"/>
                  <a:pt x="478871" y="1110907"/>
                  <a:pt x="449781" y="1130300"/>
                </a:cubicBezTo>
                <a:cubicBezTo>
                  <a:pt x="421383" y="1149232"/>
                  <a:pt x="382048" y="1138767"/>
                  <a:pt x="348181" y="1143000"/>
                </a:cubicBezTo>
                <a:cubicBezTo>
                  <a:pt x="335481" y="1151467"/>
                  <a:pt x="325083" y="1165587"/>
                  <a:pt x="310081" y="1168400"/>
                </a:cubicBezTo>
                <a:cubicBezTo>
                  <a:pt x="178870" y="1193002"/>
                  <a:pt x="171638" y="1185543"/>
                  <a:pt x="68781" y="1168400"/>
                </a:cubicBezTo>
                <a:cubicBezTo>
                  <a:pt x="64548" y="1155700"/>
                  <a:pt x="59328" y="1143287"/>
                  <a:pt x="56081" y="1130300"/>
                </a:cubicBezTo>
                <a:cubicBezTo>
                  <a:pt x="50846" y="1109359"/>
                  <a:pt x="55355" y="1084761"/>
                  <a:pt x="43381" y="1066800"/>
                </a:cubicBezTo>
                <a:cubicBezTo>
                  <a:pt x="35955" y="1055661"/>
                  <a:pt x="7369" y="1067323"/>
                  <a:pt x="5281" y="1054100"/>
                </a:cubicBezTo>
                <a:cubicBezTo>
                  <a:pt x="-6603" y="978832"/>
                  <a:pt x="5281" y="901700"/>
                  <a:pt x="5281" y="82550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Train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Machine</a:t>
            </a:r>
            <a:endParaRPr lang="en-US" sz="2000" b="1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79942" y="1338685"/>
            <a:ext cx="277068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80292" y="12649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9227" y="1469749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now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103578" y="146974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- 1 yr</a:t>
            </a:r>
            <a:endParaRPr lang="en-US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9227" y="1982442"/>
            <a:ext cx="6524853" cy="4620830"/>
            <a:chOff x="995006" y="2410106"/>
            <a:chExt cx="5589337" cy="39515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06" y="2410106"/>
              <a:ext cx="5589337" cy="3951531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>
              <a:off x="5676900" y="3691161"/>
              <a:ext cx="228600" cy="261576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663700" y="5555890"/>
              <a:ext cx="324853" cy="80574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662907" y="5447914"/>
              <a:ext cx="1182117" cy="7621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2888613" y="5293257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3170793" y="5401257"/>
              <a:ext cx="1235741" cy="4098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4192289" y="5831764"/>
              <a:ext cx="289598" cy="47516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24784" y="1026319"/>
            <a:ext cx="8890815" cy="4518501"/>
            <a:chOff x="1481910" y="1257301"/>
            <a:chExt cx="7396153" cy="3758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910" y="1257301"/>
              <a:ext cx="7396153" cy="37588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092" y="1514475"/>
              <a:ext cx="5157788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24784" y="1026319"/>
            <a:ext cx="8890815" cy="4518501"/>
            <a:chOff x="1624784" y="1026319"/>
            <a:chExt cx="8890815" cy="4518501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624784" y="1026319"/>
              <a:ext cx="8890815" cy="4518501"/>
              <a:chOff x="1481910" y="1257301"/>
              <a:chExt cx="7396153" cy="375888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1910" y="1257301"/>
                <a:ext cx="7396153" cy="375888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1092" y="1514475"/>
                <a:ext cx="5157788" cy="325755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958" y="2428568"/>
              <a:ext cx="3519151" cy="2714598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5928852" y="3844413"/>
              <a:ext cx="481780" cy="115037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928852" y="3550914"/>
              <a:ext cx="481780" cy="18534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702710" y="3550914"/>
              <a:ext cx="707924" cy="3281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11318" y="3609670"/>
              <a:ext cx="924232" cy="47613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4153696" y="3844413"/>
              <a:ext cx="493712" cy="25663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8820" y="4035656"/>
              <a:ext cx="124332" cy="1283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4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203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Martin Witt</dc:creator>
  <cp:lastModifiedBy>Jonas Martin Witt</cp:lastModifiedBy>
  <cp:revision>20</cp:revision>
  <dcterms:created xsi:type="dcterms:W3CDTF">2018-12-14T18:52:07Z</dcterms:created>
  <dcterms:modified xsi:type="dcterms:W3CDTF">2018-12-17T17:24:41Z</dcterms:modified>
</cp:coreProperties>
</file>