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84"/>
  </p:normalViewPr>
  <p:slideViewPr>
    <p:cSldViewPr snapToGrid="0" snapToObjects="1">
      <p:cViewPr>
        <p:scale>
          <a:sx n="100" d="100"/>
          <a:sy n="100" d="100"/>
        </p:scale>
        <p:origin x="8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9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67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49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2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83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25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3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66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2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6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867D-F954-F54F-80DC-2AE14BF6EBD0}" type="datetimeFigureOut">
              <a:rPr lang="de-DE" smtClean="0"/>
              <a:t>14.12.18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0DF-0732-174A-9D86-03B075863D1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89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8850" y="1601460"/>
            <a:ext cx="5549900" cy="4659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56075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Garden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7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53996" y="2477761"/>
            <a:ext cx="4210407" cy="2626466"/>
            <a:chOff x="2101493" y="2442968"/>
            <a:chExt cx="3527910" cy="2088498"/>
          </a:xfrm>
        </p:grpSpPr>
        <p:sp>
          <p:nvSpPr>
            <p:cNvPr id="17" name="Rectangle 16"/>
            <p:cNvSpPr/>
            <p:nvPr/>
          </p:nvSpPr>
          <p:spPr>
            <a:xfrm>
              <a:off x="3907290" y="2647810"/>
              <a:ext cx="1722113" cy="88161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 rot="16200000">
              <a:off x="1991129" y="3248475"/>
              <a:ext cx="700808" cy="480080"/>
              <a:chOff x="8691668" y="2848580"/>
              <a:chExt cx="745324" cy="48008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16200000">
              <a:off x="1991129" y="2553332"/>
              <a:ext cx="700808" cy="480080"/>
              <a:chOff x="8680928" y="2848580"/>
              <a:chExt cx="745324" cy="48008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8680928" y="2848580"/>
                <a:ext cx="745324" cy="48008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6200000">
              <a:off x="1991129" y="3941022"/>
              <a:ext cx="700808" cy="480080"/>
              <a:chOff x="8691668" y="2848580"/>
              <a:chExt cx="745324" cy="4800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3907290" y="3525262"/>
              <a:ext cx="1722113" cy="9192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61705" y="2647810"/>
              <a:ext cx="745324" cy="179670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07645" y="4061637"/>
              <a:ext cx="621757" cy="38287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53911" y="2940348"/>
              <a:ext cx="628868" cy="293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Home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61705" y="3803063"/>
              <a:ext cx="745324" cy="64137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691668" y="4994778"/>
            <a:ext cx="2611332" cy="1480568"/>
            <a:chOff x="8691668" y="4563480"/>
            <a:chExt cx="2941532" cy="1911866"/>
          </a:xfrm>
        </p:grpSpPr>
        <p:sp>
          <p:nvSpPr>
            <p:cNvPr id="60" name="Rectangle 59"/>
            <p:cNvSpPr/>
            <p:nvPr/>
          </p:nvSpPr>
          <p:spPr>
            <a:xfrm>
              <a:off x="8691668" y="4563480"/>
              <a:ext cx="2941532" cy="1911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138113" y="4950070"/>
              <a:ext cx="2115923" cy="114440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1253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 now</a:t>
            </a:r>
            <a:endParaRPr lang="en-US" sz="2000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969686" y="282545"/>
            <a:ext cx="695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Train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Time Machine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67070" y="2874791"/>
                <a:ext cx="1002549" cy="476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Home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560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2621877" y="2224487"/>
            <a:ext cx="3404432" cy="1593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1253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Build now</a:t>
            </a:r>
            <a:endParaRPr lang="en-US" sz="2000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969686" y="282545"/>
            <a:ext cx="695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Train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Time Machine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58850" y="1601460"/>
            <a:ext cx="5549900" cy="4659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1350212" y="283665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floor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21877" y="4082242"/>
            <a:ext cx="3404432" cy="1593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50212" y="4694413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 smtClean="0"/>
              <a:t>st</a:t>
            </a:r>
            <a:r>
              <a:rPr lang="en-US" dirty="0" smtClean="0"/>
              <a:t> floor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618874" y="2224486"/>
            <a:ext cx="1102226" cy="9815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618873" y="3205989"/>
            <a:ext cx="1102227" cy="614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flipV="1">
            <a:off x="3721099" y="2813373"/>
            <a:ext cx="2305209" cy="1005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105400" y="2222501"/>
            <a:ext cx="920908" cy="355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721097" y="2222499"/>
            <a:ext cx="1384301" cy="596463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07144" y="2578100"/>
            <a:ext cx="919163" cy="240862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21097" y="4072474"/>
            <a:ext cx="1384301" cy="629888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79" name="Rectangle 7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23115" y="4702361"/>
            <a:ext cx="437649" cy="262095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4170443" y="4702823"/>
            <a:ext cx="934955" cy="97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619732" y="4080254"/>
            <a:ext cx="1096533" cy="871696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8" name="Rectangle 87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04312" y="4080255"/>
            <a:ext cx="921995" cy="159520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2" name="Rectangle 91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617045" y="4953936"/>
            <a:ext cx="1543719" cy="721885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6" name="Rectangle 95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814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71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Train</a:t>
            </a:r>
            <a:endParaRPr lang="en-US" sz="2000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837950" y="282545"/>
            <a:ext cx="12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 now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Time Machine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35364" y="1715326"/>
            <a:ext cx="3575379" cy="4392547"/>
            <a:chOff x="958850" y="1601460"/>
            <a:chExt cx="5549900" cy="4659640"/>
          </a:xfrm>
        </p:grpSpPr>
        <p:sp>
          <p:nvSpPr>
            <p:cNvPr id="61" name="Rectangle 60"/>
            <p:cNvSpPr/>
            <p:nvPr/>
          </p:nvSpPr>
          <p:spPr>
            <a:xfrm>
              <a:off x="2621877" y="2224487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8850" y="1601460"/>
              <a:ext cx="5549900" cy="4659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50212" y="2836658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21877" y="4082242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50212" y="4694412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18874" y="2224486"/>
              <a:ext cx="1102226" cy="9815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18873" y="3205989"/>
              <a:ext cx="1102227" cy="6141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 flipV="1">
              <a:off x="3721099" y="2813373"/>
              <a:ext cx="2305209" cy="10057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05400" y="2222501"/>
              <a:ext cx="920908" cy="3555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721097" y="2222499"/>
              <a:ext cx="1384301" cy="596463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107144" y="2578100"/>
              <a:ext cx="919163" cy="240862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721097" y="4085632"/>
              <a:ext cx="1384301" cy="624673"/>
              <a:chOff x="8691668" y="2858613"/>
              <a:chExt cx="745324" cy="476106"/>
            </a:xfrm>
            <a:solidFill>
              <a:schemeClr val="bg2">
                <a:lumMod val="90000"/>
              </a:schemeClr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8691668" y="2858613"/>
                <a:ext cx="745324" cy="4761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711481" y="4702361"/>
              <a:ext cx="460922" cy="262095"/>
              <a:chOff x="8671852" y="2848580"/>
              <a:chExt cx="784958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83" name="Rectangle 82"/>
              <p:cNvSpPr/>
              <p:nvPr/>
            </p:nvSpPr>
            <p:spPr>
              <a:xfrm>
                <a:off x="8671852" y="2848580"/>
                <a:ext cx="7849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4166022" y="4702823"/>
              <a:ext cx="939375" cy="973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619732" y="4080255"/>
              <a:ext cx="1096533" cy="884203"/>
              <a:chOff x="8691668" y="2848580"/>
              <a:chExt cx="745324" cy="48696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8691668" y="2848580"/>
                <a:ext cx="745324" cy="486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104312" y="4080255"/>
              <a:ext cx="921995" cy="1595200"/>
              <a:chOff x="8691668" y="2848580"/>
              <a:chExt cx="745324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18875" y="4953936"/>
              <a:ext cx="1553524" cy="721885"/>
              <a:chOff x="8692552" y="2848580"/>
              <a:chExt cx="750058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8692552" y="2848580"/>
                <a:ext cx="7500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553220" y="3403585"/>
            <a:ext cx="472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97308" y="3901045"/>
            <a:ext cx="472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2480" y="2577097"/>
            <a:ext cx="1082409" cy="4351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35893" y="260872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1132480" y="4466208"/>
            <a:ext cx="1082409" cy="43513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235893" y="4497831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814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71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Train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837950" y="282545"/>
            <a:ext cx="12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 now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Machine</a:t>
            </a:r>
            <a:endParaRPr lang="en-US" sz="2000" b="1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35364" y="1715326"/>
            <a:ext cx="3575379" cy="4392547"/>
            <a:chOff x="958850" y="1601460"/>
            <a:chExt cx="5549900" cy="4659640"/>
          </a:xfrm>
        </p:grpSpPr>
        <p:sp>
          <p:nvSpPr>
            <p:cNvPr id="61" name="Rectangle 60"/>
            <p:cNvSpPr/>
            <p:nvPr/>
          </p:nvSpPr>
          <p:spPr>
            <a:xfrm>
              <a:off x="2621877" y="2224487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8850" y="1601460"/>
              <a:ext cx="5549900" cy="4659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50212" y="2836658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21877" y="4082242"/>
              <a:ext cx="3404432" cy="1593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50212" y="4694412"/>
              <a:ext cx="1038803" cy="308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18874" y="2224486"/>
              <a:ext cx="1102226" cy="9815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18873" y="3205989"/>
              <a:ext cx="1102227" cy="6141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 flipV="1">
              <a:off x="3721099" y="2813373"/>
              <a:ext cx="2305209" cy="10057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05400" y="2222501"/>
              <a:ext cx="920908" cy="3555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721097" y="2222499"/>
              <a:ext cx="1384301" cy="596463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107144" y="2578100"/>
              <a:ext cx="919163" cy="240862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721097" y="4085632"/>
              <a:ext cx="1384301" cy="624673"/>
              <a:chOff x="8691668" y="2858613"/>
              <a:chExt cx="745324" cy="476106"/>
            </a:xfrm>
            <a:solidFill>
              <a:schemeClr val="bg2">
                <a:lumMod val="90000"/>
              </a:schemeClr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8691668" y="2858613"/>
                <a:ext cx="745324" cy="47610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711481" y="4702361"/>
              <a:ext cx="460922" cy="262095"/>
              <a:chOff x="8671852" y="2848580"/>
              <a:chExt cx="784958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83" name="Rectangle 82"/>
              <p:cNvSpPr/>
              <p:nvPr/>
            </p:nvSpPr>
            <p:spPr>
              <a:xfrm>
                <a:off x="8671852" y="2848580"/>
                <a:ext cx="7849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4166022" y="4702823"/>
              <a:ext cx="939375" cy="973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619732" y="4080255"/>
              <a:ext cx="1096533" cy="884203"/>
              <a:chOff x="8691668" y="2848580"/>
              <a:chExt cx="745324" cy="48696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8691668" y="2848580"/>
                <a:ext cx="745324" cy="4869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104312" y="4080255"/>
              <a:ext cx="921995" cy="1595200"/>
              <a:chOff x="8691668" y="2848580"/>
              <a:chExt cx="745324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18875" y="4953936"/>
              <a:ext cx="1553524" cy="721885"/>
              <a:chOff x="8692552" y="2848580"/>
              <a:chExt cx="750058" cy="48008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6" name="Rectangle 95"/>
              <p:cNvSpPr/>
              <p:nvPr/>
            </p:nvSpPr>
            <p:spPr>
              <a:xfrm>
                <a:off x="8692552" y="2848580"/>
                <a:ext cx="750058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29832" y="2388667"/>
            <a:ext cx="3259119" cy="3197257"/>
            <a:chOff x="1460500" y="2204000"/>
            <a:chExt cx="4595885" cy="3197257"/>
          </a:xfrm>
        </p:grpSpPr>
        <p:sp>
          <p:nvSpPr>
            <p:cNvPr id="99" name="TextBox 98"/>
            <p:cNvSpPr txBox="1"/>
            <p:nvPr/>
          </p:nvSpPr>
          <p:spPr>
            <a:xfrm>
              <a:off x="4597308" y="3901045"/>
              <a:ext cx="47208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FF0000"/>
                  </a:solidFill>
                </a:rPr>
                <a:t>*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60500" y="2204000"/>
              <a:ext cx="4595885" cy="3197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399759" y="2940348"/>
                <a:ext cx="737173" cy="244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Home</a:t>
                </a:r>
                <a:endParaRPr lang="en-US" sz="1400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9" name="Rounded Rectangle 38"/>
          <p:cNvSpPr/>
          <p:nvPr/>
        </p:nvSpPr>
        <p:spPr>
          <a:xfrm>
            <a:off x="430547" y="1634499"/>
            <a:ext cx="2770682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30897" y="15608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9832" y="1765563"/>
            <a:ext cx="50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now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854183" y="1765563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- 1 yr</a:t>
            </a:r>
            <a:endParaRPr lang="en-US" sz="2000" dirty="0"/>
          </a:p>
        </p:txBody>
      </p:sp>
      <p:sp>
        <p:nvSpPr>
          <p:cNvPr id="47" name="Freeform 46"/>
          <p:cNvSpPr/>
          <p:nvPr/>
        </p:nvSpPr>
        <p:spPr>
          <a:xfrm>
            <a:off x="660400" y="3327400"/>
            <a:ext cx="1244600" cy="1747002"/>
          </a:xfrm>
          <a:custGeom>
            <a:avLst/>
            <a:gdLst>
              <a:gd name="connsiteX0" fmla="*/ 12700 w 1244600"/>
              <a:gd name="connsiteY0" fmla="*/ 0 h 1747002"/>
              <a:gd name="connsiteX1" fmla="*/ 0 w 1244600"/>
              <a:gd name="connsiteY1" fmla="*/ 1003300 h 1747002"/>
              <a:gd name="connsiteX2" fmla="*/ 12700 w 1244600"/>
              <a:gd name="connsiteY2" fmla="*/ 1155700 h 1747002"/>
              <a:gd name="connsiteX3" fmla="*/ 25400 w 1244600"/>
              <a:gd name="connsiteY3" fmla="*/ 1536700 h 1747002"/>
              <a:gd name="connsiteX4" fmla="*/ 38100 w 1244600"/>
              <a:gd name="connsiteY4" fmla="*/ 1574800 h 1747002"/>
              <a:gd name="connsiteX5" fmla="*/ 76200 w 1244600"/>
              <a:gd name="connsiteY5" fmla="*/ 1663700 h 1747002"/>
              <a:gd name="connsiteX6" fmla="*/ 165100 w 1244600"/>
              <a:gd name="connsiteY6" fmla="*/ 1701800 h 1747002"/>
              <a:gd name="connsiteX7" fmla="*/ 254000 w 1244600"/>
              <a:gd name="connsiteY7" fmla="*/ 1727200 h 1747002"/>
              <a:gd name="connsiteX8" fmla="*/ 342900 w 1244600"/>
              <a:gd name="connsiteY8" fmla="*/ 1739900 h 1747002"/>
              <a:gd name="connsiteX9" fmla="*/ 1117600 w 1244600"/>
              <a:gd name="connsiteY9" fmla="*/ 1727200 h 1747002"/>
              <a:gd name="connsiteX10" fmla="*/ 1104900 w 1244600"/>
              <a:gd name="connsiteY10" fmla="*/ 1625600 h 1747002"/>
              <a:gd name="connsiteX11" fmla="*/ 1066800 w 1244600"/>
              <a:gd name="connsiteY11" fmla="*/ 1612900 h 1747002"/>
              <a:gd name="connsiteX12" fmla="*/ 939800 w 1244600"/>
              <a:gd name="connsiteY12" fmla="*/ 1587500 h 1747002"/>
              <a:gd name="connsiteX13" fmla="*/ 825500 w 1244600"/>
              <a:gd name="connsiteY13" fmla="*/ 1536700 h 1747002"/>
              <a:gd name="connsiteX14" fmla="*/ 787400 w 1244600"/>
              <a:gd name="connsiteY14" fmla="*/ 1498600 h 1747002"/>
              <a:gd name="connsiteX15" fmla="*/ 762000 w 1244600"/>
              <a:gd name="connsiteY15" fmla="*/ 1460500 h 1747002"/>
              <a:gd name="connsiteX16" fmla="*/ 749300 w 1244600"/>
              <a:gd name="connsiteY16" fmla="*/ 1422400 h 1747002"/>
              <a:gd name="connsiteX17" fmla="*/ 711200 w 1244600"/>
              <a:gd name="connsiteY17" fmla="*/ 1397000 h 1747002"/>
              <a:gd name="connsiteX18" fmla="*/ 698500 w 1244600"/>
              <a:gd name="connsiteY18" fmla="*/ 1358900 h 1747002"/>
              <a:gd name="connsiteX19" fmla="*/ 787400 w 1244600"/>
              <a:gd name="connsiteY19" fmla="*/ 1244600 h 1747002"/>
              <a:gd name="connsiteX20" fmla="*/ 825500 w 1244600"/>
              <a:gd name="connsiteY20" fmla="*/ 1219200 h 1747002"/>
              <a:gd name="connsiteX21" fmla="*/ 901700 w 1244600"/>
              <a:gd name="connsiteY21" fmla="*/ 1193800 h 1747002"/>
              <a:gd name="connsiteX22" fmla="*/ 990600 w 1244600"/>
              <a:gd name="connsiteY22" fmla="*/ 1193800 h 1747002"/>
              <a:gd name="connsiteX23" fmla="*/ 1028700 w 1244600"/>
              <a:gd name="connsiteY23" fmla="*/ 1155700 h 1747002"/>
              <a:gd name="connsiteX24" fmla="*/ 1066800 w 1244600"/>
              <a:gd name="connsiteY24" fmla="*/ 1143000 h 1747002"/>
              <a:gd name="connsiteX25" fmla="*/ 1143000 w 1244600"/>
              <a:gd name="connsiteY25" fmla="*/ 1092200 h 1747002"/>
              <a:gd name="connsiteX26" fmla="*/ 1168400 w 1244600"/>
              <a:gd name="connsiteY26" fmla="*/ 635000 h 1747002"/>
              <a:gd name="connsiteX27" fmla="*/ 1181100 w 1244600"/>
              <a:gd name="connsiteY27" fmla="*/ 596900 h 1747002"/>
              <a:gd name="connsiteX28" fmla="*/ 1244600 w 1244600"/>
              <a:gd name="connsiteY28" fmla="*/ 558800 h 174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44600" h="1747002">
                <a:moveTo>
                  <a:pt x="12700" y="0"/>
                </a:moveTo>
                <a:cubicBezTo>
                  <a:pt x="8467" y="334433"/>
                  <a:pt x="0" y="668840"/>
                  <a:pt x="0" y="1003300"/>
                </a:cubicBezTo>
                <a:cubicBezTo>
                  <a:pt x="0" y="1054276"/>
                  <a:pt x="10275" y="1104782"/>
                  <a:pt x="12700" y="1155700"/>
                </a:cubicBezTo>
                <a:cubicBezTo>
                  <a:pt x="18744" y="1282627"/>
                  <a:pt x="17713" y="1409862"/>
                  <a:pt x="25400" y="1536700"/>
                </a:cubicBezTo>
                <a:cubicBezTo>
                  <a:pt x="26210" y="1550062"/>
                  <a:pt x="34422" y="1561928"/>
                  <a:pt x="38100" y="1574800"/>
                </a:cubicBezTo>
                <a:cubicBezTo>
                  <a:pt x="49759" y="1615606"/>
                  <a:pt x="45266" y="1632766"/>
                  <a:pt x="76200" y="1663700"/>
                </a:cubicBezTo>
                <a:cubicBezTo>
                  <a:pt x="107134" y="1694634"/>
                  <a:pt x="124294" y="1690141"/>
                  <a:pt x="165100" y="1701800"/>
                </a:cubicBezTo>
                <a:cubicBezTo>
                  <a:pt x="212705" y="1715402"/>
                  <a:pt x="199409" y="1717274"/>
                  <a:pt x="254000" y="1727200"/>
                </a:cubicBezTo>
                <a:cubicBezTo>
                  <a:pt x="283451" y="1732555"/>
                  <a:pt x="313267" y="1735667"/>
                  <a:pt x="342900" y="1739900"/>
                </a:cubicBezTo>
                <a:cubicBezTo>
                  <a:pt x="601133" y="1735667"/>
                  <a:pt x="862189" y="1765512"/>
                  <a:pt x="1117600" y="1727200"/>
                </a:cubicBezTo>
                <a:cubicBezTo>
                  <a:pt x="1151353" y="1722137"/>
                  <a:pt x="1118762" y="1656789"/>
                  <a:pt x="1104900" y="1625600"/>
                </a:cubicBezTo>
                <a:cubicBezTo>
                  <a:pt x="1099463" y="1613367"/>
                  <a:pt x="1079844" y="1615910"/>
                  <a:pt x="1066800" y="1612900"/>
                </a:cubicBezTo>
                <a:cubicBezTo>
                  <a:pt x="1024734" y="1603192"/>
                  <a:pt x="980756" y="1601152"/>
                  <a:pt x="939800" y="1587500"/>
                </a:cubicBezTo>
                <a:cubicBezTo>
                  <a:pt x="884423" y="1569041"/>
                  <a:pt x="865752" y="1570243"/>
                  <a:pt x="825500" y="1536700"/>
                </a:cubicBezTo>
                <a:cubicBezTo>
                  <a:pt x="811702" y="1525202"/>
                  <a:pt x="798898" y="1512398"/>
                  <a:pt x="787400" y="1498600"/>
                </a:cubicBezTo>
                <a:cubicBezTo>
                  <a:pt x="777629" y="1486874"/>
                  <a:pt x="768826" y="1474152"/>
                  <a:pt x="762000" y="1460500"/>
                </a:cubicBezTo>
                <a:cubicBezTo>
                  <a:pt x="756013" y="1448526"/>
                  <a:pt x="757663" y="1432853"/>
                  <a:pt x="749300" y="1422400"/>
                </a:cubicBezTo>
                <a:cubicBezTo>
                  <a:pt x="739765" y="1410481"/>
                  <a:pt x="723900" y="1405467"/>
                  <a:pt x="711200" y="1397000"/>
                </a:cubicBezTo>
                <a:cubicBezTo>
                  <a:pt x="706967" y="1384300"/>
                  <a:pt x="698500" y="1372287"/>
                  <a:pt x="698500" y="1358900"/>
                </a:cubicBezTo>
                <a:cubicBezTo>
                  <a:pt x="698500" y="1277924"/>
                  <a:pt x="719667" y="1289756"/>
                  <a:pt x="787400" y="1244600"/>
                </a:cubicBezTo>
                <a:cubicBezTo>
                  <a:pt x="800100" y="1236133"/>
                  <a:pt x="811020" y="1224027"/>
                  <a:pt x="825500" y="1219200"/>
                </a:cubicBezTo>
                <a:lnTo>
                  <a:pt x="901700" y="1193800"/>
                </a:lnTo>
                <a:cubicBezTo>
                  <a:pt x="938978" y="1206226"/>
                  <a:pt x="949474" y="1217301"/>
                  <a:pt x="990600" y="1193800"/>
                </a:cubicBezTo>
                <a:cubicBezTo>
                  <a:pt x="1006194" y="1184889"/>
                  <a:pt x="1013756" y="1165663"/>
                  <a:pt x="1028700" y="1155700"/>
                </a:cubicBezTo>
                <a:cubicBezTo>
                  <a:pt x="1039839" y="1148274"/>
                  <a:pt x="1055098" y="1149501"/>
                  <a:pt x="1066800" y="1143000"/>
                </a:cubicBezTo>
                <a:cubicBezTo>
                  <a:pt x="1093485" y="1128175"/>
                  <a:pt x="1143000" y="1092200"/>
                  <a:pt x="1143000" y="1092200"/>
                </a:cubicBezTo>
                <a:cubicBezTo>
                  <a:pt x="1201153" y="917742"/>
                  <a:pt x="1142189" y="1106797"/>
                  <a:pt x="1168400" y="635000"/>
                </a:cubicBezTo>
                <a:cubicBezTo>
                  <a:pt x="1169143" y="621634"/>
                  <a:pt x="1172737" y="607353"/>
                  <a:pt x="1181100" y="596900"/>
                </a:cubicBezTo>
                <a:cubicBezTo>
                  <a:pt x="1191317" y="584129"/>
                  <a:pt x="1227725" y="567238"/>
                  <a:pt x="1244600" y="55880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499100" y="2311400"/>
            <a:ext cx="1384300" cy="510821"/>
          </a:xfrm>
          <a:custGeom>
            <a:avLst/>
            <a:gdLst>
              <a:gd name="connsiteX0" fmla="*/ 1384300 w 1384300"/>
              <a:gd name="connsiteY0" fmla="*/ 482600 h 510821"/>
              <a:gd name="connsiteX1" fmla="*/ 1168400 w 1384300"/>
              <a:gd name="connsiteY1" fmla="*/ 482600 h 510821"/>
              <a:gd name="connsiteX2" fmla="*/ 596900 w 1384300"/>
              <a:gd name="connsiteY2" fmla="*/ 495300 h 510821"/>
              <a:gd name="connsiteX3" fmla="*/ 50800 w 1384300"/>
              <a:gd name="connsiteY3" fmla="*/ 495300 h 510821"/>
              <a:gd name="connsiteX4" fmla="*/ 0 w 1384300"/>
              <a:gd name="connsiteY4" fmla="*/ 419100 h 510821"/>
              <a:gd name="connsiteX5" fmla="*/ 12700 w 1384300"/>
              <a:gd name="connsiteY5" fmla="*/ 0 h 51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4300" h="510821">
                <a:moveTo>
                  <a:pt x="1384300" y="482600"/>
                </a:moveTo>
                <a:cubicBezTo>
                  <a:pt x="1262194" y="513126"/>
                  <a:pt x="1407058" y="482600"/>
                  <a:pt x="1168400" y="482600"/>
                </a:cubicBezTo>
                <a:cubicBezTo>
                  <a:pt x="977853" y="482600"/>
                  <a:pt x="787400" y="491067"/>
                  <a:pt x="596900" y="495300"/>
                </a:cubicBezTo>
                <a:cubicBezTo>
                  <a:pt x="454959" y="503186"/>
                  <a:pt x="177513" y="525886"/>
                  <a:pt x="50800" y="495300"/>
                </a:cubicBezTo>
                <a:cubicBezTo>
                  <a:pt x="21125" y="488137"/>
                  <a:pt x="0" y="419100"/>
                  <a:pt x="0" y="419100"/>
                </a:cubicBezTo>
                <a:cubicBezTo>
                  <a:pt x="12973" y="16938"/>
                  <a:pt x="12700" y="156702"/>
                  <a:pt x="12700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5505449" y="4064000"/>
            <a:ext cx="742951" cy="1328211"/>
          </a:xfrm>
          <a:custGeom>
            <a:avLst/>
            <a:gdLst>
              <a:gd name="connsiteX0" fmla="*/ 19051 w 742951"/>
              <a:gd name="connsiteY0" fmla="*/ 38100 h 1328211"/>
              <a:gd name="connsiteX1" fmla="*/ 19051 w 742951"/>
              <a:gd name="connsiteY1" fmla="*/ 292100 h 1328211"/>
              <a:gd name="connsiteX2" fmla="*/ 44451 w 742951"/>
              <a:gd name="connsiteY2" fmla="*/ 368300 h 1328211"/>
              <a:gd name="connsiteX3" fmla="*/ 82551 w 742951"/>
              <a:gd name="connsiteY3" fmla="*/ 444500 h 1328211"/>
              <a:gd name="connsiteX4" fmla="*/ 120651 w 742951"/>
              <a:gd name="connsiteY4" fmla="*/ 457200 h 1328211"/>
              <a:gd name="connsiteX5" fmla="*/ 247651 w 742951"/>
              <a:gd name="connsiteY5" fmla="*/ 495300 h 1328211"/>
              <a:gd name="connsiteX6" fmla="*/ 349251 w 742951"/>
              <a:gd name="connsiteY6" fmla="*/ 558800 h 1328211"/>
              <a:gd name="connsiteX7" fmla="*/ 361951 w 742951"/>
              <a:gd name="connsiteY7" fmla="*/ 596900 h 1328211"/>
              <a:gd name="connsiteX8" fmla="*/ 374651 w 742951"/>
              <a:gd name="connsiteY8" fmla="*/ 698500 h 1328211"/>
              <a:gd name="connsiteX9" fmla="*/ 412751 w 742951"/>
              <a:gd name="connsiteY9" fmla="*/ 723900 h 1328211"/>
              <a:gd name="connsiteX10" fmla="*/ 615951 w 742951"/>
              <a:gd name="connsiteY10" fmla="*/ 736600 h 1328211"/>
              <a:gd name="connsiteX11" fmla="*/ 742951 w 742951"/>
              <a:gd name="connsiteY11" fmla="*/ 749300 h 1328211"/>
              <a:gd name="connsiteX12" fmla="*/ 717551 w 742951"/>
              <a:gd name="connsiteY12" fmla="*/ 787400 h 1328211"/>
              <a:gd name="connsiteX13" fmla="*/ 704851 w 742951"/>
              <a:gd name="connsiteY13" fmla="*/ 927100 h 1328211"/>
              <a:gd name="connsiteX14" fmla="*/ 666751 w 742951"/>
              <a:gd name="connsiteY14" fmla="*/ 939800 h 1328211"/>
              <a:gd name="connsiteX15" fmla="*/ 450851 w 742951"/>
              <a:gd name="connsiteY15" fmla="*/ 952500 h 1328211"/>
              <a:gd name="connsiteX16" fmla="*/ 374651 w 742951"/>
              <a:gd name="connsiteY16" fmla="*/ 977900 h 1328211"/>
              <a:gd name="connsiteX17" fmla="*/ 336551 w 742951"/>
              <a:gd name="connsiteY17" fmla="*/ 990600 h 1328211"/>
              <a:gd name="connsiteX18" fmla="*/ 311151 w 742951"/>
              <a:gd name="connsiteY18" fmla="*/ 1028700 h 1328211"/>
              <a:gd name="connsiteX19" fmla="*/ 285751 w 742951"/>
              <a:gd name="connsiteY19" fmla="*/ 1244600 h 1328211"/>
              <a:gd name="connsiteX20" fmla="*/ 260351 w 742951"/>
              <a:gd name="connsiteY20" fmla="*/ 1282700 h 1328211"/>
              <a:gd name="connsiteX21" fmla="*/ 184151 w 742951"/>
              <a:gd name="connsiteY21" fmla="*/ 1320800 h 1328211"/>
              <a:gd name="connsiteX22" fmla="*/ 19051 w 742951"/>
              <a:gd name="connsiteY22" fmla="*/ 1308100 h 1328211"/>
              <a:gd name="connsiteX23" fmla="*/ 44451 w 742951"/>
              <a:gd name="connsiteY23" fmla="*/ 1079500 h 1328211"/>
              <a:gd name="connsiteX24" fmla="*/ 57151 w 742951"/>
              <a:gd name="connsiteY24" fmla="*/ 482600 h 1328211"/>
              <a:gd name="connsiteX25" fmla="*/ 146051 w 742951"/>
              <a:gd name="connsiteY25" fmla="*/ 393700 h 1328211"/>
              <a:gd name="connsiteX26" fmla="*/ 171451 w 742951"/>
              <a:gd name="connsiteY26" fmla="*/ 355600 h 1328211"/>
              <a:gd name="connsiteX27" fmla="*/ 361951 w 742951"/>
              <a:gd name="connsiteY27" fmla="*/ 317500 h 1328211"/>
              <a:gd name="connsiteX28" fmla="*/ 514351 w 742951"/>
              <a:gd name="connsiteY28" fmla="*/ 292100 h 1328211"/>
              <a:gd name="connsiteX29" fmla="*/ 539751 w 742951"/>
              <a:gd name="connsiteY29" fmla="*/ 254000 h 1328211"/>
              <a:gd name="connsiteX30" fmla="*/ 552451 w 742951"/>
              <a:gd name="connsiteY30" fmla="*/ 215900 h 1328211"/>
              <a:gd name="connsiteX31" fmla="*/ 590551 w 742951"/>
              <a:gd name="connsiteY31" fmla="*/ 177800 h 1328211"/>
              <a:gd name="connsiteX32" fmla="*/ 615951 w 742951"/>
              <a:gd name="connsiteY32" fmla="*/ 0 h 13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42951" h="1328211">
                <a:moveTo>
                  <a:pt x="19051" y="38100"/>
                </a:moveTo>
                <a:cubicBezTo>
                  <a:pt x="-7397" y="143891"/>
                  <a:pt x="-5282" y="113657"/>
                  <a:pt x="19051" y="292100"/>
                </a:cubicBezTo>
                <a:cubicBezTo>
                  <a:pt x="22669" y="318628"/>
                  <a:pt x="35984" y="342900"/>
                  <a:pt x="44451" y="368300"/>
                </a:cubicBezTo>
                <a:cubicBezTo>
                  <a:pt x="52817" y="393399"/>
                  <a:pt x="60170" y="426595"/>
                  <a:pt x="82551" y="444500"/>
                </a:cubicBezTo>
                <a:cubicBezTo>
                  <a:pt x="93004" y="452863"/>
                  <a:pt x="108677" y="451213"/>
                  <a:pt x="120651" y="457200"/>
                </a:cubicBezTo>
                <a:cubicBezTo>
                  <a:pt x="213061" y="503405"/>
                  <a:pt x="85977" y="472204"/>
                  <a:pt x="247651" y="495300"/>
                </a:cubicBezTo>
                <a:cubicBezTo>
                  <a:pt x="317149" y="518466"/>
                  <a:pt x="321075" y="502448"/>
                  <a:pt x="349251" y="558800"/>
                </a:cubicBezTo>
                <a:cubicBezTo>
                  <a:pt x="355238" y="570774"/>
                  <a:pt x="357718" y="584200"/>
                  <a:pt x="361951" y="596900"/>
                </a:cubicBezTo>
                <a:cubicBezTo>
                  <a:pt x="366184" y="630767"/>
                  <a:pt x="361975" y="666811"/>
                  <a:pt x="374651" y="698500"/>
                </a:cubicBezTo>
                <a:cubicBezTo>
                  <a:pt x="380320" y="712672"/>
                  <a:pt x="397674" y="721519"/>
                  <a:pt x="412751" y="723900"/>
                </a:cubicBezTo>
                <a:cubicBezTo>
                  <a:pt x="479786" y="734484"/>
                  <a:pt x="548285" y="731395"/>
                  <a:pt x="615951" y="736600"/>
                </a:cubicBezTo>
                <a:cubicBezTo>
                  <a:pt x="658370" y="739863"/>
                  <a:pt x="700618" y="745067"/>
                  <a:pt x="742951" y="749300"/>
                </a:cubicBezTo>
                <a:cubicBezTo>
                  <a:pt x="734484" y="762000"/>
                  <a:pt x="720749" y="772475"/>
                  <a:pt x="717551" y="787400"/>
                </a:cubicBezTo>
                <a:cubicBezTo>
                  <a:pt x="707754" y="833121"/>
                  <a:pt x="719637" y="882741"/>
                  <a:pt x="704851" y="927100"/>
                </a:cubicBezTo>
                <a:cubicBezTo>
                  <a:pt x="700618" y="939800"/>
                  <a:pt x="680072" y="938468"/>
                  <a:pt x="666751" y="939800"/>
                </a:cubicBezTo>
                <a:cubicBezTo>
                  <a:pt x="595018" y="946973"/>
                  <a:pt x="522818" y="948267"/>
                  <a:pt x="450851" y="952500"/>
                </a:cubicBezTo>
                <a:lnTo>
                  <a:pt x="374651" y="977900"/>
                </a:lnTo>
                <a:lnTo>
                  <a:pt x="336551" y="990600"/>
                </a:lnTo>
                <a:cubicBezTo>
                  <a:pt x="328084" y="1003300"/>
                  <a:pt x="313804" y="1013669"/>
                  <a:pt x="311151" y="1028700"/>
                </a:cubicBezTo>
                <a:cubicBezTo>
                  <a:pt x="304584" y="1065915"/>
                  <a:pt x="315644" y="1184814"/>
                  <a:pt x="285751" y="1244600"/>
                </a:cubicBezTo>
                <a:cubicBezTo>
                  <a:pt x="278925" y="1258252"/>
                  <a:pt x="271144" y="1271907"/>
                  <a:pt x="260351" y="1282700"/>
                </a:cubicBezTo>
                <a:cubicBezTo>
                  <a:pt x="235732" y="1307319"/>
                  <a:pt x="215139" y="1310471"/>
                  <a:pt x="184151" y="1320800"/>
                </a:cubicBezTo>
                <a:cubicBezTo>
                  <a:pt x="129118" y="1316567"/>
                  <a:pt x="58080" y="1347129"/>
                  <a:pt x="19051" y="1308100"/>
                </a:cubicBezTo>
                <a:cubicBezTo>
                  <a:pt x="11346" y="1300395"/>
                  <a:pt x="39936" y="1111103"/>
                  <a:pt x="44451" y="1079500"/>
                </a:cubicBezTo>
                <a:cubicBezTo>
                  <a:pt x="48684" y="880533"/>
                  <a:pt x="38459" y="680732"/>
                  <a:pt x="57151" y="482600"/>
                </a:cubicBezTo>
                <a:cubicBezTo>
                  <a:pt x="63768" y="412464"/>
                  <a:pt x="101623" y="408509"/>
                  <a:pt x="146051" y="393700"/>
                </a:cubicBezTo>
                <a:cubicBezTo>
                  <a:pt x="154518" y="381000"/>
                  <a:pt x="158508" y="363690"/>
                  <a:pt x="171451" y="355600"/>
                </a:cubicBezTo>
                <a:cubicBezTo>
                  <a:pt x="222402" y="323756"/>
                  <a:pt x="309262" y="325027"/>
                  <a:pt x="361951" y="317500"/>
                </a:cubicBezTo>
                <a:cubicBezTo>
                  <a:pt x="412934" y="310217"/>
                  <a:pt x="514351" y="292100"/>
                  <a:pt x="514351" y="292100"/>
                </a:cubicBezTo>
                <a:cubicBezTo>
                  <a:pt x="522818" y="279400"/>
                  <a:pt x="532925" y="267652"/>
                  <a:pt x="539751" y="254000"/>
                </a:cubicBezTo>
                <a:cubicBezTo>
                  <a:pt x="545738" y="242026"/>
                  <a:pt x="545025" y="227039"/>
                  <a:pt x="552451" y="215900"/>
                </a:cubicBezTo>
                <a:cubicBezTo>
                  <a:pt x="562414" y="200956"/>
                  <a:pt x="577851" y="190500"/>
                  <a:pt x="590551" y="177800"/>
                </a:cubicBezTo>
                <a:cubicBezTo>
                  <a:pt x="626661" y="69471"/>
                  <a:pt x="615951" y="128374"/>
                  <a:pt x="615951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706850" y="4934509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5465962" y="5273956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5161475" y="294718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reeform 134"/>
          <p:cNvSpPr/>
          <p:nvPr/>
        </p:nvSpPr>
        <p:spPr>
          <a:xfrm>
            <a:off x="5265219" y="2349500"/>
            <a:ext cx="868881" cy="1184177"/>
          </a:xfrm>
          <a:custGeom>
            <a:avLst/>
            <a:gdLst>
              <a:gd name="connsiteX0" fmla="*/ 843481 w 868881"/>
              <a:gd name="connsiteY0" fmla="*/ 0 h 1184177"/>
              <a:gd name="connsiteX1" fmla="*/ 843481 w 868881"/>
              <a:gd name="connsiteY1" fmla="*/ 114300 h 1184177"/>
              <a:gd name="connsiteX2" fmla="*/ 856181 w 868881"/>
              <a:gd name="connsiteY2" fmla="*/ 228600 h 1184177"/>
              <a:gd name="connsiteX3" fmla="*/ 868881 w 868881"/>
              <a:gd name="connsiteY3" fmla="*/ 304800 h 1184177"/>
              <a:gd name="connsiteX4" fmla="*/ 856181 w 868881"/>
              <a:gd name="connsiteY4" fmla="*/ 736600 h 1184177"/>
              <a:gd name="connsiteX5" fmla="*/ 843481 w 868881"/>
              <a:gd name="connsiteY5" fmla="*/ 774700 h 1184177"/>
              <a:gd name="connsiteX6" fmla="*/ 830781 w 868881"/>
              <a:gd name="connsiteY6" fmla="*/ 863600 h 1184177"/>
              <a:gd name="connsiteX7" fmla="*/ 754581 w 868881"/>
              <a:gd name="connsiteY7" fmla="*/ 889000 h 1184177"/>
              <a:gd name="connsiteX8" fmla="*/ 487881 w 868881"/>
              <a:gd name="connsiteY8" fmla="*/ 889000 h 1184177"/>
              <a:gd name="connsiteX9" fmla="*/ 449781 w 868881"/>
              <a:gd name="connsiteY9" fmla="*/ 965200 h 1184177"/>
              <a:gd name="connsiteX10" fmla="*/ 449781 w 868881"/>
              <a:gd name="connsiteY10" fmla="*/ 1130300 h 1184177"/>
              <a:gd name="connsiteX11" fmla="*/ 348181 w 868881"/>
              <a:gd name="connsiteY11" fmla="*/ 1143000 h 1184177"/>
              <a:gd name="connsiteX12" fmla="*/ 310081 w 868881"/>
              <a:gd name="connsiteY12" fmla="*/ 1168400 h 1184177"/>
              <a:gd name="connsiteX13" fmla="*/ 68781 w 868881"/>
              <a:gd name="connsiteY13" fmla="*/ 1168400 h 1184177"/>
              <a:gd name="connsiteX14" fmla="*/ 56081 w 868881"/>
              <a:gd name="connsiteY14" fmla="*/ 1130300 h 1184177"/>
              <a:gd name="connsiteX15" fmla="*/ 43381 w 868881"/>
              <a:gd name="connsiteY15" fmla="*/ 1066800 h 1184177"/>
              <a:gd name="connsiteX16" fmla="*/ 5281 w 868881"/>
              <a:gd name="connsiteY16" fmla="*/ 1054100 h 1184177"/>
              <a:gd name="connsiteX17" fmla="*/ 5281 w 868881"/>
              <a:gd name="connsiteY17" fmla="*/ 825500 h 11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68881" h="1184177">
                <a:moveTo>
                  <a:pt x="843481" y="0"/>
                </a:moveTo>
                <a:cubicBezTo>
                  <a:pt x="823175" y="81223"/>
                  <a:pt x="830289" y="21959"/>
                  <a:pt x="843481" y="114300"/>
                </a:cubicBezTo>
                <a:cubicBezTo>
                  <a:pt x="848902" y="152249"/>
                  <a:pt x="851115" y="190602"/>
                  <a:pt x="856181" y="228600"/>
                </a:cubicBezTo>
                <a:cubicBezTo>
                  <a:pt x="859584" y="254124"/>
                  <a:pt x="864648" y="279400"/>
                  <a:pt x="868881" y="304800"/>
                </a:cubicBezTo>
                <a:cubicBezTo>
                  <a:pt x="864648" y="448733"/>
                  <a:pt x="863953" y="592814"/>
                  <a:pt x="856181" y="736600"/>
                </a:cubicBezTo>
                <a:cubicBezTo>
                  <a:pt x="855458" y="749967"/>
                  <a:pt x="846106" y="761573"/>
                  <a:pt x="843481" y="774700"/>
                </a:cubicBezTo>
                <a:cubicBezTo>
                  <a:pt x="837610" y="804053"/>
                  <a:pt x="849159" y="839971"/>
                  <a:pt x="830781" y="863600"/>
                </a:cubicBezTo>
                <a:cubicBezTo>
                  <a:pt x="814343" y="884734"/>
                  <a:pt x="754581" y="889000"/>
                  <a:pt x="754581" y="889000"/>
                </a:cubicBezTo>
                <a:cubicBezTo>
                  <a:pt x="652451" y="863468"/>
                  <a:pt x="644346" y="856060"/>
                  <a:pt x="487881" y="889000"/>
                </a:cubicBezTo>
                <a:cubicBezTo>
                  <a:pt x="470229" y="892716"/>
                  <a:pt x="453999" y="952546"/>
                  <a:pt x="449781" y="965200"/>
                </a:cubicBezTo>
                <a:cubicBezTo>
                  <a:pt x="449826" y="965564"/>
                  <a:pt x="478871" y="1110907"/>
                  <a:pt x="449781" y="1130300"/>
                </a:cubicBezTo>
                <a:cubicBezTo>
                  <a:pt x="421383" y="1149232"/>
                  <a:pt x="382048" y="1138767"/>
                  <a:pt x="348181" y="1143000"/>
                </a:cubicBezTo>
                <a:cubicBezTo>
                  <a:pt x="335481" y="1151467"/>
                  <a:pt x="325083" y="1165587"/>
                  <a:pt x="310081" y="1168400"/>
                </a:cubicBezTo>
                <a:cubicBezTo>
                  <a:pt x="178870" y="1193002"/>
                  <a:pt x="171638" y="1185543"/>
                  <a:pt x="68781" y="1168400"/>
                </a:cubicBezTo>
                <a:cubicBezTo>
                  <a:pt x="64548" y="1155700"/>
                  <a:pt x="59328" y="1143287"/>
                  <a:pt x="56081" y="1130300"/>
                </a:cubicBezTo>
                <a:cubicBezTo>
                  <a:pt x="50846" y="1109359"/>
                  <a:pt x="55355" y="1084761"/>
                  <a:pt x="43381" y="1066800"/>
                </a:cubicBezTo>
                <a:cubicBezTo>
                  <a:pt x="35955" y="1055661"/>
                  <a:pt x="7369" y="1067323"/>
                  <a:pt x="5281" y="1054100"/>
                </a:cubicBezTo>
                <a:cubicBezTo>
                  <a:pt x="-6603" y="978832"/>
                  <a:pt x="5281" y="901700"/>
                  <a:pt x="5281" y="82550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814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71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Train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837950" y="282545"/>
            <a:ext cx="12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 now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Machine</a:t>
            </a:r>
            <a:endParaRPr lang="en-US" sz="2000" b="1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0547" y="1634499"/>
            <a:ext cx="2770682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30897" y="15608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9832" y="1765563"/>
            <a:ext cx="50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now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854183" y="1765563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- 1 yr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06" y="2410106"/>
            <a:ext cx="5589337" cy="395153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5676900" y="3691161"/>
            <a:ext cx="228600" cy="261576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663700" y="5555890"/>
            <a:ext cx="324853" cy="80574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1662907" y="5447914"/>
            <a:ext cx="1182117" cy="7621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888613" y="529325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3170793" y="5401257"/>
            <a:ext cx="1235741" cy="40986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192289" y="5831764"/>
            <a:ext cx="289598" cy="47516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91668" y="4993655"/>
            <a:ext cx="2611332" cy="1481692"/>
            <a:chOff x="958850" y="2204001"/>
            <a:chExt cx="5549900" cy="3206200"/>
          </a:xfrm>
        </p:grpSpPr>
        <p:sp>
          <p:nvSpPr>
            <p:cNvPr id="5" name="Rectangle 4"/>
            <p:cNvSpPr/>
            <p:nvPr/>
          </p:nvSpPr>
          <p:spPr>
            <a:xfrm>
              <a:off x="958850" y="2204001"/>
              <a:ext cx="5549900" cy="320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814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Kitchen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Bedroom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71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Train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837950" y="282545"/>
            <a:ext cx="12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Build now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Time Machine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88553" y="282545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Rule based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86771" y="282545"/>
            <a:ext cx="1211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Add users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695814" y="1693672"/>
            <a:ext cx="3575379" cy="1870069"/>
            <a:chOff x="3811364" y="2498731"/>
            <a:chExt cx="3575379" cy="1870069"/>
          </a:xfrm>
        </p:grpSpPr>
        <p:sp>
          <p:nvSpPr>
            <p:cNvPr id="59" name="Rectangle 58"/>
            <p:cNvSpPr/>
            <p:nvPr/>
          </p:nvSpPr>
          <p:spPr>
            <a:xfrm>
              <a:off x="4882726" y="2720383"/>
              <a:ext cx="2193217" cy="14522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11364" y="2498731"/>
              <a:ext cx="3575379" cy="1870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63489" y="3278216"/>
              <a:ext cx="669222" cy="281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floor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80791" y="2720383"/>
              <a:ext cx="710080" cy="8943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80791" y="3614763"/>
              <a:ext cx="710081" cy="5596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 flipV="1">
              <a:off x="5590871" y="3256998"/>
              <a:ext cx="1485071" cy="9165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82671" y="2718574"/>
              <a:ext cx="593271" cy="3240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5590870" y="2718572"/>
              <a:ext cx="891800" cy="543518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483795" y="3042608"/>
              <a:ext cx="592147" cy="219482"/>
              <a:chOff x="8691668" y="2848580"/>
              <a:chExt cx="745324" cy="480080"/>
            </a:xfrm>
            <a:solidFill>
              <a:schemeClr val="bg2">
                <a:lumMod val="90000"/>
              </a:schemeClr>
            </a:solidFill>
          </p:grpSpPr>
          <p:sp>
            <p:nvSpPr>
              <p:cNvPr id="101" name="Rectangle 100"/>
              <p:cNvSpPr/>
              <p:nvPr/>
            </p:nvSpPr>
            <p:spPr>
              <a:xfrm>
                <a:off x="8691668" y="2848580"/>
                <a:ext cx="745324" cy="48008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037413" y="3057517"/>
                <a:ext cx="341525" cy="5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741110" y="3057517"/>
                <a:ext cx="170762" cy="622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5675100" y="2728850"/>
              <a:ext cx="1384300" cy="493782"/>
            </a:xfrm>
            <a:custGeom>
              <a:avLst/>
              <a:gdLst>
                <a:gd name="connsiteX0" fmla="*/ 1384300 w 1384300"/>
                <a:gd name="connsiteY0" fmla="*/ 482600 h 510821"/>
                <a:gd name="connsiteX1" fmla="*/ 1168400 w 1384300"/>
                <a:gd name="connsiteY1" fmla="*/ 482600 h 510821"/>
                <a:gd name="connsiteX2" fmla="*/ 596900 w 1384300"/>
                <a:gd name="connsiteY2" fmla="*/ 495300 h 510821"/>
                <a:gd name="connsiteX3" fmla="*/ 50800 w 1384300"/>
                <a:gd name="connsiteY3" fmla="*/ 495300 h 510821"/>
                <a:gd name="connsiteX4" fmla="*/ 0 w 1384300"/>
                <a:gd name="connsiteY4" fmla="*/ 419100 h 510821"/>
                <a:gd name="connsiteX5" fmla="*/ 12700 w 1384300"/>
                <a:gd name="connsiteY5" fmla="*/ 0 h 51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4300" h="510821">
                  <a:moveTo>
                    <a:pt x="1384300" y="482600"/>
                  </a:moveTo>
                  <a:cubicBezTo>
                    <a:pt x="1262194" y="513126"/>
                    <a:pt x="1407058" y="482600"/>
                    <a:pt x="1168400" y="482600"/>
                  </a:cubicBezTo>
                  <a:cubicBezTo>
                    <a:pt x="977853" y="482600"/>
                    <a:pt x="787400" y="491067"/>
                    <a:pt x="596900" y="495300"/>
                  </a:cubicBezTo>
                  <a:cubicBezTo>
                    <a:pt x="454959" y="503186"/>
                    <a:pt x="177513" y="525886"/>
                    <a:pt x="50800" y="495300"/>
                  </a:cubicBezTo>
                  <a:cubicBezTo>
                    <a:pt x="21125" y="488137"/>
                    <a:pt x="0" y="419100"/>
                    <a:pt x="0" y="419100"/>
                  </a:cubicBezTo>
                  <a:cubicBezTo>
                    <a:pt x="12973" y="16938"/>
                    <a:pt x="12700" y="156702"/>
                    <a:pt x="127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337475" y="3343427"/>
              <a:ext cx="216000" cy="2087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5441219" y="2765679"/>
              <a:ext cx="868881" cy="1144678"/>
            </a:xfrm>
            <a:custGeom>
              <a:avLst/>
              <a:gdLst>
                <a:gd name="connsiteX0" fmla="*/ 843481 w 868881"/>
                <a:gd name="connsiteY0" fmla="*/ 0 h 1184177"/>
                <a:gd name="connsiteX1" fmla="*/ 843481 w 868881"/>
                <a:gd name="connsiteY1" fmla="*/ 114300 h 1184177"/>
                <a:gd name="connsiteX2" fmla="*/ 856181 w 868881"/>
                <a:gd name="connsiteY2" fmla="*/ 228600 h 1184177"/>
                <a:gd name="connsiteX3" fmla="*/ 868881 w 868881"/>
                <a:gd name="connsiteY3" fmla="*/ 304800 h 1184177"/>
                <a:gd name="connsiteX4" fmla="*/ 856181 w 868881"/>
                <a:gd name="connsiteY4" fmla="*/ 736600 h 1184177"/>
                <a:gd name="connsiteX5" fmla="*/ 843481 w 868881"/>
                <a:gd name="connsiteY5" fmla="*/ 774700 h 1184177"/>
                <a:gd name="connsiteX6" fmla="*/ 830781 w 868881"/>
                <a:gd name="connsiteY6" fmla="*/ 863600 h 1184177"/>
                <a:gd name="connsiteX7" fmla="*/ 754581 w 868881"/>
                <a:gd name="connsiteY7" fmla="*/ 889000 h 1184177"/>
                <a:gd name="connsiteX8" fmla="*/ 487881 w 868881"/>
                <a:gd name="connsiteY8" fmla="*/ 889000 h 1184177"/>
                <a:gd name="connsiteX9" fmla="*/ 449781 w 868881"/>
                <a:gd name="connsiteY9" fmla="*/ 965200 h 1184177"/>
                <a:gd name="connsiteX10" fmla="*/ 449781 w 868881"/>
                <a:gd name="connsiteY10" fmla="*/ 1130300 h 1184177"/>
                <a:gd name="connsiteX11" fmla="*/ 348181 w 868881"/>
                <a:gd name="connsiteY11" fmla="*/ 1143000 h 1184177"/>
                <a:gd name="connsiteX12" fmla="*/ 310081 w 868881"/>
                <a:gd name="connsiteY12" fmla="*/ 1168400 h 1184177"/>
                <a:gd name="connsiteX13" fmla="*/ 68781 w 868881"/>
                <a:gd name="connsiteY13" fmla="*/ 1168400 h 1184177"/>
                <a:gd name="connsiteX14" fmla="*/ 56081 w 868881"/>
                <a:gd name="connsiteY14" fmla="*/ 1130300 h 1184177"/>
                <a:gd name="connsiteX15" fmla="*/ 43381 w 868881"/>
                <a:gd name="connsiteY15" fmla="*/ 1066800 h 1184177"/>
                <a:gd name="connsiteX16" fmla="*/ 5281 w 868881"/>
                <a:gd name="connsiteY16" fmla="*/ 1054100 h 1184177"/>
                <a:gd name="connsiteX17" fmla="*/ 5281 w 868881"/>
                <a:gd name="connsiteY17" fmla="*/ 825500 h 118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8881" h="1184177">
                  <a:moveTo>
                    <a:pt x="843481" y="0"/>
                  </a:moveTo>
                  <a:cubicBezTo>
                    <a:pt x="823175" y="81223"/>
                    <a:pt x="830289" y="21959"/>
                    <a:pt x="843481" y="114300"/>
                  </a:cubicBezTo>
                  <a:cubicBezTo>
                    <a:pt x="848902" y="152249"/>
                    <a:pt x="851115" y="190602"/>
                    <a:pt x="856181" y="228600"/>
                  </a:cubicBezTo>
                  <a:cubicBezTo>
                    <a:pt x="859584" y="254124"/>
                    <a:pt x="864648" y="279400"/>
                    <a:pt x="868881" y="304800"/>
                  </a:cubicBezTo>
                  <a:cubicBezTo>
                    <a:pt x="864648" y="448733"/>
                    <a:pt x="863953" y="592814"/>
                    <a:pt x="856181" y="736600"/>
                  </a:cubicBezTo>
                  <a:cubicBezTo>
                    <a:pt x="855458" y="749967"/>
                    <a:pt x="846106" y="761573"/>
                    <a:pt x="843481" y="774700"/>
                  </a:cubicBezTo>
                  <a:cubicBezTo>
                    <a:pt x="837610" y="804053"/>
                    <a:pt x="849159" y="839971"/>
                    <a:pt x="830781" y="863600"/>
                  </a:cubicBezTo>
                  <a:cubicBezTo>
                    <a:pt x="814343" y="884734"/>
                    <a:pt x="754581" y="889000"/>
                    <a:pt x="754581" y="889000"/>
                  </a:cubicBezTo>
                  <a:cubicBezTo>
                    <a:pt x="652451" y="863468"/>
                    <a:pt x="644346" y="856060"/>
                    <a:pt x="487881" y="889000"/>
                  </a:cubicBezTo>
                  <a:cubicBezTo>
                    <a:pt x="470229" y="892716"/>
                    <a:pt x="453999" y="952546"/>
                    <a:pt x="449781" y="965200"/>
                  </a:cubicBezTo>
                  <a:cubicBezTo>
                    <a:pt x="449826" y="965564"/>
                    <a:pt x="478871" y="1110907"/>
                    <a:pt x="449781" y="1130300"/>
                  </a:cubicBezTo>
                  <a:cubicBezTo>
                    <a:pt x="421383" y="1149232"/>
                    <a:pt x="382048" y="1138767"/>
                    <a:pt x="348181" y="1143000"/>
                  </a:cubicBezTo>
                  <a:cubicBezTo>
                    <a:pt x="335481" y="1151467"/>
                    <a:pt x="325083" y="1165587"/>
                    <a:pt x="310081" y="1168400"/>
                  </a:cubicBezTo>
                  <a:cubicBezTo>
                    <a:pt x="178870" y="1193002"/>
                    <a:pt x="171638" y="1185543"/>
                    <a:pt x="68781" y="1168400"/>
                  </a:cubicBezTo>
                  <a:cubicBezTo>
                    <a:pt x="64548" y="1155700"/>
                    <a:pt x="59328" y="1143287"/>
                    <a:pt x="56081" y="1130300"/>
                  </a:cubicBezTo>
                  <a:cubicBezTo>
                    <a:pt x="50846" y="1109359"/>
                    <a:pt x="55355" y="1084761"/>
                    <a:pt x="43381" y="1066800"/>
                  </a:cubicBezTo>
                  <a:cubicBezTo>
                    <a:pt x="35955" y="1055661"/>
                    <a:pt x="7369" y="1067323"/>
                    <a:pt x="5281" y="1054100"/>
                  </a:cubicBezTo>
                  <a:cubicBezTo>
                    <a:pt x="-6603" y="978832"/>
                    <a:pt x="5281" y="901700"/>
                    <a:pt x="5281" y="8255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ounded Rectangle 113"/>
          <p:cNvSpPr/>
          <p:nvPr/>
        </p:nvSpPr>
        <p:spPr>
          <a:xfrm>
            <a:off x="507692" y="1802419"/>
            <a:ext cx="2756176" cy="435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57905" y="1834042"/>
            <a:ext cx="2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Text Bob: Dinner ready!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507692" y="2374574"/>
            <a:ext cx="2756176" cy="435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36479" y="2407473"/>
            <a:ext cx="2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Dim lighting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45400" y="965200"/>
            <a:ext cx="4546600" cy="589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102035" y="452266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23130" y="1256075"/>
            <a:ext cx="97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8938" y="1834669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Garden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2692" y="2444041"/>
            <a:ext cx="8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4932" y="305341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691668" y="1765563"/>
            <a:ext cx="745324" cy="48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1668" y="2388667"/>
            <a:ext cx="745324" cy="4800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91668" y="3012227"/>
            <a:ext cx="745324" cy="4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71649" y="3691161"/>
            <a:ext cx="75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691668" y="3635787"/>
            <a:ext cx="745324" cy="480080"/>
            <a:chOff x="8691668" y="2848580"/>
            <a:chExt cx="745324" cy="480080"/>
          </a:xfrm>
        </p:grpSpPr>
        <p:sp>
          <p:nvSpPr>
            <p:cNvPr id="19" name="Rectangle 18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02150" y="1606987"/>
            <a:ext cx="4641117" cy="4659640"/>
            <a:chOff x="1435100" y="1601460"/>
            <a:chExt cx="4641117" cy="4659640"/>
          </a:xfrm>
        </p:grpSpPr>
        <p:sp>
          <p:nvSpPr>
            <p:cNvPr id="5" name="Rectangle 4"/>
            <p:cNvSpPr/>
            <p:nvPr/>
          </p:nvSpPr>
          <p:spPr>
            <a:xfrm>
              <a:off x="1435100" y="1601460"/>
              <a:ext cx="4641117" cy="4659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53996" y="2477761"/>
              <a:ext cx="4210407" cy="2626466"/>
              <a:chOff x="2101493" y="2442968"/>
              <a:chExt cx="3527910" cy="208849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07290" y="2647810"/>
                <a:ext cx="1722113" cy="88161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16200000">
                <a:off x="1991129" y="3248475"/>
                <a:ext cx="700808" cy="480080"/>
                <a:chOff x="8691668" y="2848580"/>
                <a:chExt cx="745324" cy="48008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16200000">
                <a:off x="1991129" y="2553332"/>
                <a:ext cx="700808" cy="480080"/>
                <a:chOff x="8680928" y="2848580"/>
                <a:chExt cx="745324" cy="48008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868092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 rot="16200000">
                <a:off x="1991129" y="3941022"/>
                <a:ext cx="700808" cy="480080"/>
                <a:chOff x="8691668" y="2848580"/>
                <a:chExt cx="745324" cy="48008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691668" y="2848580"/>
                  <a:ext cx="745324" cy="4800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037413" y="3057517"/>
                  <a:ext cx="341525" cy="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8741110" y="3057517"/>
                  <a:ext cx="170762" cy="622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3907290" y="3525262"/>
                <a:ext cx="1722113" cy="9192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61705" y="2647810"/>
                <a:ext cx="745324" cy="17967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07645" y="4061637"/>
                <a:ext cx="621757" cy="38287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53911" y="2940348"/>
                <a:ext cx="628868" cy="293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Home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61705" y="3803063"/>
                <a:ext cx="745324" cy="64137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61055" y="282545"/>
            <a:ext cx="1253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Build now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0689656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969686" y="282545"/>
            <a:ext cx="695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Train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3352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7348" y="28254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Time Machine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645400" y="3169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767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86771" y="282545"/>
            <a:ext cx="123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Add users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4964269" y="0"/>
            <a:ext cx="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88553" y="282545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Rule based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95925" y="2019335"/>
            <a:ext cx="216000" cy="2087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5215" y="193906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395925" y="2430738"/>
            <a:ext cx="216000" cy="2087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75215" y="235046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4064000" y="2844800"/>
            <a:ext cx="914400" cy="1578764"/>
          </a:xfrm>
          <a:custGeom>
            <a:avLst/>
            <a:gdLst>
              <a:gd name="connsiteX0" fmla="*/ 0 w 914400"/>
              <a:gd name="connsiteY0" fmla="*/ 1346200 h 1578764"/>
              <a:gd name="connsiteX1" fmla="*/ 38100 w 914400"/>
              <a:gd name="connsiteY1" fmla="*/ 1130300 h 1578764"/>
              <a:gd name="connsiteX2" fmla="*/ 63500 w 914400"/>
              <a:gd name="connsiteY2" fmla="*/ 1092200 h 1578764"/>
              <a:gd name="connsiteX3" fmla="*/ 177800 w 914400"/>
              <a:gd name="connsiteY3" fmla="*/ 1041400 h 1578764"/>
              <a:gd name="connsiteX4" fmla="*/ 215900 w 914400"/>
              <a:gd name="connsiteY4" fmla="*/ 1028700 h 1578764"/>
              <a:gd name="connsiteX5" fmla="*/ 254000 w 914400"/>
              <a:gd name="connsiteY5" fmla="*/ 1041400 h 1578764"/>
              <a:gd name="connsiteX6" fmla="*/ 279400 w 914400"/>
              <a:gd name="connsiteY6" fmla="*/ 1117600 h 1578764"/>
              <a:gd name="connsiteX7" fmla="*/ 165100 w 914400"/>
              <a:gd name="connsiteY7" fmla="*/ 1168400 h 1578764"/>
              <a:gd name="connsiteX8" fmla="*/ 152400 w 914400"/>
              <a:gd name="connsiteY8" fmla="*/ 1206500 h 1578764"/>
              <a:gd name="connsiteX9" fmla="*/ 190500 w 914400"/>
              <a:gd name="connsiteY9" fmla="*/ 1219200 h 1578764"/>
              <a:gd name="connsiteX10" fmla="*/ 342900 w 914400"/>
              <a:gd name="connsiteY10" fmla="*/ 1244600 h 1578764"/>
              <a:gd name="connsiteX11" fmla="*/ 419100 w 914400"/>
              <a:gd name="connsiteY11" fmla="*/ 1231900 h 1578764"/>
              <a:gd name="connsiteX12" fmla="*/ 457200 w 914400"/>
              <a:gd name="connsiteY12" fmla="*/ 1219200 h 1578764"/>
              <a:gd name="connsiteX13" fmla="*/ 482600 w 914400"/>
              <a:gd name="connsiteY13" fmla="*/ 1143000 h 1578764"/>
              <a:gd name="connsiteX14" fmla="*/ 469900 w 914400"/>
              <a:gd name="connsiteY14" fmla="*/ 1054100 h 1578764"/>
              <a:gd name="connsiteX15" fmla="*/ 368300 w 914400"/>
              <a:gd name="connsiteY15" fmla="*/ 1016000 h 1578764"/>
              <a:gd name="connsiteX16" fmla="*/ 342900 w 914400"/>
              <a:gd name="connsiteY16" fmla="*/ 977900 h 1578764"/>
              <a:gd name="connsiteX17" fmla="*/ 266700 w 914400"/>
              <a:gd name="connsiteY17" fmla="*/ 914400 h 1578764"/>
              <a:gd name="connsiteX18" fmla="*/ 228600 w 914400"/>
              <a:gd name="connsiteY18" fmla="*/ 901700 h 1578764"/>
              <a:gd name="connsiteX19" fmla="*/ 190500 w 914400"/>
              <a:gd name="connsiteY19" fmla="*/ 914400 h 1578764"/>
              <a:gd name="connsiteX20" fmla="*/ 177800 w 914400"/>
              <a:gd name="connsiteY20" fmla="*/ 952500 h 1578764"/>
              <a:gd name="connsiteX21" fmla="*/ 63500 w 914400"/>
              <a:gd name="connsiteY21" fmla="*/ 939800 h 1578764"/>
              <a:gd name="connsiteX22" fmla="*/ 50800 w 914400"/>
              <a:gd name="connsiteY22" fmla="*/ 901700 h 1578764"/>
              <a:gd name="connsiteX23" fmla="*/ 215900 w 914400"/>
              <a:gd name="connsiteY23" fmla="*/ 825500 h 1578764"/>
              <a:gd name="connsiteX24" fmla="*/ 279400 w 914400"/>
              <a:gd name="connsiteY24" fmla="*/ 762000 h 1578764"/>
              <a:gd name="connsiteX25" fmla="*/ 317500 w 914400"/>
              <a:gd name="connsiteY25" fmla="*/ 685800 h 1578764"/>
              <a:gd name="connsiteX26" fmla="*/ 304800 w 914400"/>
              <a:gd name="connsiteY26" fmla="*/ 596900 h 1578764"/>
              <a:gd name="connsiteX27" fmla="*/ 203200 w 914400"/>
              <a:gd name="connsiteY27" fmla="*/ 609600 h 1578764"/>
              <a:gd name="connsiteX28" fmla="*/ 177800 w 914400"/>
              <a:gd name="connsiteY28" fmla="*/ 685800 h 1578764"/>
              <a:gd name="connsiteX29" fmla="*/ 292100 w 914400"/>
              <a:gd name="connsiteY29" fmla="*/ 749300 h 1578764"/>
              <a:gd name="connsiteX30" fmla="*/ 317500 w 914400"/>
              <a:gd name="connsiteY30" fmla="*/ 787400 h 1578764"/>
              <a:gd name="connsiteX31" fmla="*/ 355600 w 914400"/>
              <a:gd name="connsiteY31" fmla="*/ 800100 h 1578764"/>
              <a:gd name="connsiteX32" fmla="*/ 393700 w 914400"/>
              <a:gd name="connsiteY32" fmla="*/ 825500 h 1578764"/>
              <a:gd name="connsiteX33" fmla="*/ 457200 w 914400"/>
              <a:gd name="connsiteY33" fmla="*/ 876300 h 1578764"/>
              <a:gd name="connsiteX34" fmla="*/ 482600 w 914400"/>
              <a:gd name="connsiteY34" fmla="*/ 914400 h 1578764"/>
              <a:gd name="connsiteX35" fmla="*/ 495300 w 914400"/>
              <a:gd name="connsiteY35" fmla="*/ 952500 h 1578764"/>
              <a:gd name="connsiteX36" fmla="*/ 571500 w 914400"/>
              <a:gd name="connsiteY36" fmla="*/ 1003300 h 1578764"/>
              <a:gd name="connsiteX37" fmla="*/ 571500 w 914400"/>
              <a:gd name="connsiteY37" fmla="*/ 1155700 h 1578764"/>
              <a:gd name="connsiteX38" fmla="*/ 533400 w 914400"/>
              <a:gd name="connsiteY38" fmla="*/ 1168400 h 1578764"/>
              <a:gd name="connsiteX39" fmla="*/ 304800 w 914400"/>
              <a:gd name="connsiteY39" fmla="*/ 1117600 h 1578764"/>
              <a:gd name="connsiteX40" fmla="*/ 317500 w 914400"/>
              <a:gd name="connsiteY40" fmla="*/ 1054100 h 1578764"/>
              <a:gd name="connsiteX41" fmla="*/ 368300 w 914400"/>
              <a:gd name="connsiteY41" fmla="*/ 939800 h 1578764"/>
              <a:gd name="connsiteX42" fmla="*/ 444500 w 914400"/>
              <a:gd name="connsiteY42" fmla="*/ 889000 h 1578764"/>
              <a:gd name="connsiteX43" fmla="*/ 444500 w 914400"/>
              <a:gd name="connsiteY43" fmla="*/ 774700 h 1578764"/>
              <a:gd name="connsiteX44" fmla="*/ 457200 w 914400"/>
              <a:gd name="connsiteY44" fmla="*/ 698500 h 1578764"/>
              <a:gd name="connsiteX45" fmla="*/ 469900 w 914400"/>
              <a:gd name="connsiteY45" fmla="*/ 660400 h 1578764"/>
              <a:gd name="connsiteX46" fmla="*/ 508000 w 914400"/>
              <a:gd name="connsiteY46" fmla="*/ 647700 h 1578764"/>
              <a:gd name="connsiteX47" fmla="*/ 596900 w 914400"/>
              <a:gd name="connsiteY47" fmla="*/ 660400 h 1578764"/>
              <a:gd name="connsiteX48" fmla="*/ 609600 w 914400"/>
              <a:gd name="connsiteY48" fmla="*/ 698500 h 1578764"/>
              <a:gd name="connsiteX49" fmla="*/ 622300 w 914400"/>
              <a:gd name="connsiteY49" fmla="*/ 825500 h 1578764"/>
              <a:gd name="connsiteX50" fmla="*/ 647700 w 914400"/>
              <a:gd name="connsiteY50" fmla="*/ 901700 h 1578764"/>
              <a:gd name="connsiteX51" fmla="*/ 660400 w 914400"/>
              <a:gd name="connsiteY51" fmla="*/ 939800 h 1578764"/>
              <a:gd name="connsiteX52" fmla="*/ 673100 w 914400"/>
              <a:gd name="connsiteY52" fmla="*/ 977900 h 1578764"/>
              <a:gd name="connsiteX53" fmla="*/ 698500 w 914400"/>
              <a:gd name="connsiteY53" fmla="*/ 1016000 h 1578764"/>
              <a:gd name="connsiteX54" fmla="*/ 685800 w 914400"/>
              <a:gd name="connsiteY54" fmla="*/ 1130300 h 1578764"/>
              <a:gd name="connsiteX55" fmla="*/ 673100 w 914400"/>
              <a:gd name="connsiteY55" fmla="*/ 1168400 h 1578764"/>
              <a:gd name="connsiteX56" fmla="*/ 635000 w 914400"/>
              <a:gd name="connsiteY56" fmla="*/ 1181100 h 1578764"/>
              <a:gd name="connsiteX57" fmla="*/ 596900 w 914400"/>
              <a:gd name="connsiteY57" fmla="*/ 1066800 h 1578764"/>
              <a:gd name="connsiteX58" fmla="*/ 584200 w 914400"/>
              <a:gd name="connsiteY58" fmla="*/ 1028700 h 1578764"/>
              <a:gd name="connsiteX59" fmla="*/ 558800 w 914400"/>
              <a:gd name="connsiteY59" fmla="*/ 914400 h 1578764"/>
              <a:gd name="connsiteX60" fmla="*/ 533400 w 914400"/>
              <a:gd name="connsiteY60" fmla="*/ 660400 h 1578764"/>
              <a:gd name="connsiteX61" fmla="*/ 520700 w 914400"/>
              <a:gd name="connsiteY61" fmla="*/ 520700 h 1578764"/>
              <a:gd name="connsiteX62" fmla="*/ 546100 w 914400"/>
              <a:gd name="connsiteY62" fmla="*/ 393700 h 1578764"/>
              <a:gd name="connsiteX63" fmla="*/ 596900 w 914400"/>
              <a:gd name="connsiteY63" fmla="*/ 317500 h 1578764"/>
              <a:gd name="connsiteX64" fmla="*/ 584200 w 914400"/>
              <a:gd name="connsiteY64" fmla="*/ 203200 h 1578764"/>
              <a:gd name="connsiteX65" fmla="*/ 546100 w 914400"/>
              <a:gd name="connsiteY65" fmla="*/ 190500 h 1578764"/>
              <a:gd name="connsiteX66" fmla="*/ 457200 w 914400"/>
              <a:gd name="connsiteY66" fmla="*/ 203200 h 1578764"/>
              <a:gd name="connsiteX67" fmla="*/ 431800 w 914400"/>
              <a:gd name="connsiteY67" fmla="*/ 241300 h 1578764"/>
              <a:gd name="connsiteX68" fmla="*/ 469900 w 914400"/>
              <a:gd name="connsiteY68" fmla="*/ 330200 h 1578764"/>
              <a:gd name="connsiteX69" fmla="*/ 508000 w 914400"/>
              <a:gd name="connsiteY69" fmla="*/ 342900 h 1578764"/>
              <a:gd name="connsiteX70" fmla="*/ 596900 w 914400"/>
              <a:gd name="connsiteY70" fmla="*/ 330200 h 1578764"/>
              <a:gd name="connsiteX71" fmla="*/ 673100 w 914400"/>
              <a:gd name="connsiteY71" fmla="*/ 215900 h 1578764"/>
              <a:gd name="connsiteX72" fmla="*/ 698500 w 914400"/>
              <a:gd name="connsiteY72" fmla="*/ 177800 h 1578764"/>
              <a:gd name="connsiteX73" fmla="*/ 723900 w 914400"/>
              <a:gd name="connsiteY73" fmla="*/ 139700 h 1578764"/>
              <a:gd name="connsiteX74" fmla="*/ 711200 w 914400"/>
              <a:gd name="connsiteY74" fmla="*/ 50800 h 1578764"/>
              <a:gd name="connsiteX75" fmla="*/ 673100 w 914400"/>
              <a:gd name="connsiteY75" fmla="*/ 38100 h 1578764"/>
              <a:gd name="connsiteX76" fmla="*/ 596900 w 914400"/>
              <a:gd name="connsiteY76" fmla="*/ 0 h 1578764"/>
              <a:gd name="connsiteX77" fmla="*/ 584200 w 914400"/>
              <a:gd name="connsiteY77" fmla="*/ 38100 h 1578764"/>
              <a:gd name="connsiteX78" fmla="*/ 635000 w 914400"/>
              <a:gd name="connsiteY78" fmla="*/ 114300 h 1578764"/>
              <a:gd name="connsiteX79" fmla="*/ 685800 w 914400"/>
              <a:gd name="connsiteY79" fmla="*/ 228600 h 1578764"/>
              <a:gd name="connsiteX80" fmla="*/ 685800 w 914400"/>
              <a:gd name="connsiteY80" fmla="*/ 419100 h 1578764"/>
              <a:gd name="connsiteX81" fmla="*/ 660400 w 914400"/>
              <a:gd name="connsiteY81" fmla="*/ 495300 h 1578764"/>
              <a:gd name="connsiteX82" fmla="*/ 647700 w 914400"/>
              <a:gd name="connsiteY82" fmla="*/ 533400 h 1578764"/>
              <a:gd name="connsiteX83" fmla="*/ 660400 w 914400"/>
              <a:gd name="connsiteY83" fmla="*/ 596900 h 1578764"/>
              <a:gd name="connsiteX84" fmla="*/ 698500 w 914400"/>
              <a:gd name="connsiteY84" fmla="*/ 711200 h 1578764"/>
              <a:gd name="connsiteX85" fmla="*/ 723900 w 914400"/>
              <a:gd name="connsiteY85" fmla="*/ 787400 h 1578764"/>
              <a:gd name="connsiteX86" fmla="*/ 736600 w 914400"/>
              <a:gd name="connsiteY86" fmla="*/ 825500 h 1578764"/>
              <a:gd name="connsiteX87" fmla="*/ 762000 w 914400"/>
              <a:gd name="connsiteY87" fmla="*/ 1003300 h 1578764"/>
              <a:gd name="connsiteX88" fmla="*/ 800100 w 914400"/>
              <a:gd name="connsiteY88" fmla="*/ 1257300 h 1578764"/>
              <a:gd name="connsiteX89" fmla="*/ 838200 w 914400"/>
              <a:gd name="connsiteY89" fmla="*/ 1282700 h 1578764"/>
              <a:gd name="connsiteX90" fmla="*/ 850900 w 914400"/>
              <a:gd name="connsiteY90" fmla="*/ 1320800 h 1578764"/>
              <a:gd name="connsiteX91" fmla="*/ 876300 w 914400"/>
              <a:gd name="connsiteY91" fmla="*/ 1358900 h 1578764"/>
              <a:gd name="connsiteX92" fmla="*/ 901700 w 914400"/>
              <a:gd name="connsiteY92" fmla="*/ 1435100 h 1578764"/>
              <a:gd name="connsiteX93" fmla="*/ 914400 w 914400"/>
              <a:gd name="connsiteY93" fmla="*/ 1473200 h 1578764"/>
              <a:gd name="connsiteX94" fmla="*/ 876300 w 914400"/>
              <a:gd name="connsiteY94" fmla="*/ 1574800 h 1578764"/>
              <a:gd name="connsiteX95" fmla="*/ 800100 w 914400"/>
              <a:gd name="connsiteY95" fmla="*/ 1574800 h 157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14400" h="1578764">
                <a:moveTo>
                  <a:pt x="0" y="1346200"/>
                </a:moveTo>
                <a:cubicBezTo>
                  <a:pt x="4043" y="1301732"/>
                  <a:pt x="4259" y="1181062"/>
                  <a:pt x="38100" y="1130300"/>
                </a:cubicBezTo>
                <a:cubicBezTo>
                  <a:pt x="46567" y="1117600"/>
                  <a:pt x="52707" y="1102993"/>
                  <a:pt x="63500" y="1092200"/>
                </a:cubicBezTo>
                <a:cubicBezTo>
                  <a:pt x="93689" y="1062011"/>
                  <a:pt x="140074" y="1053975"/>
                  <a:pt x="177800" y="1041400"/>
                </a:cubicBezTo>
                <a:lnTo>
                  <a:pt x="215900" y="1028700"/>
                </a:lnTo>
                <a:cubicBezTo>
                  <a:pt x="228600" y="1032933"/>
                  <a:pt x="246219" y="1030507"/>
                  <a:pt x="254000" y="1041400"/>
                </a:cubicBezTo>
                <a:cubicBezTo>
                  <a:pt x="269562" y="1063187"/>
                  <a:pt x="279400" y="1117600"/>
                  <a:pt x="279400" y="1117600"/>
                </a:cubicBezTo>
                <a:cubicBezTo>
                  <a:pt x="250274" y="1204977"/>
                  <a:pt x="294344" y="1110958"/>
                  <a:pt x="165100" y="1168400"/>
                </a:cubicBezTo>
                <a:cubicBezTo>
                  <a:pt x="152867" y="1173837"/>
                  <a:pt x="156633" y="1193800"/>
                  <a:pt x="152400" y="1206500"/>
                </a:cubicBezTo>
                <a:cubicBezTo>
                  <a:pt x="165100" y="1210733"/>
                  <a:pt x="177295" y="1216999"/>
                  <a:pt x="190500" y="1219200"/>
                </a:cubicBezTo>
                <a:cubicBezTo>
                  <a:pt x="360640" y="1247557"/>
                  <a:pt x="253579" y="1214826"/>
                  <a:pt x="342900" y="1244600"/>
                </a:cubicBezTo>
                <a:cubicBezTo>
                  <a:pt x="368300" y="1240367"/>
                  <a:pt x="393963" y="1237486"/>
                  <a:pt x="419100" y="1231900"/>
                </a:cubicBezTo>
                <a:cubicBezTo>
                  <a:pt x="432168" y="1228996"/>
                  <a:pt x="449419" y="1230093"/>
                  <a:pt x="457200" y="1219200"/>
                </a:cubicBezTo>
                <a:cubicBezTo>
                  <a:pt x="472762" y="1197413"/>
                  <a:pt x="482600" y="1143000"/>
                  <a:pt x="482600" y="1143000"/>
                </a:cubicBezTo>
                <a:cubicBezTo>
                  <a:pt x="478367" y="1113367"/>
                  <a:pt x="482057" y="1081454"/>
                  <a:pt x="469900" y="1054100"/>
                </a:cubicBezTo>
                <a:cubicBezTo>
                  <a:pt x="457138" y="1025386"/>
                  <a:pt x="385533" y="1019447"/>
                  <a:pt x="368300" y="1016000"/>
                </a:cubicBezTo>
                <a:cubicBezTo>
                  <a:pt x="359833" y="1003300"/>
                  <a:pt x="352671" y="989626"/>
                  <a:pt x="342900" y="977900"/>
                </a:cubicBezTo>
                <a:cubicBezTo>
                  <a:pt x="322838" y="953825"/>
                  <a:pt x="295243" y="928671"/>
                  <a:pt x="266700" y="914400"/>
                </a:cubicBezTo>
                <a:cubicBezTo>
                  <a:pt x="254726" y="908413"/>
                  <a:pt x="241300" y="905933"/>
                  <a:pt x="228600" y="901700"/>
                </a:cubicBezTo>
                <a:cubicBezTo>
                  <a:pt x="215900" y="905933"/>
                  <a:pt x="199966" y="904934"/>
                  <a:pt x="190500" y="914400"/>
                </a:cubicBezTo>
                <a:cubicBezTo>
                  <a:pt x="181034" y="923866"/>
                  <a:pt x="190927" y="949875"/>
                  <a:pt x="177800" y="952500"/>
                </a:cubicBezTo>
                <a:cubicBezTo>
                  <a:pt x="140210" y="960018"/>
                  <a:pt x="101600" y="944033"/>
                  <a:pt x="63500" y="939800"/>
                </a:cubicBezTo>
                <a:cubicBezTo>
                  <a:pt x="59267" y="927100"/>
                  <a:pt x="50800" y="915087"/>
                  <a:pt x="50800" y="901700"/>
                </a:cubicBezTo>
                <a:cubicBezTo>
                  <a:pt x="50800" y="790105"/>
                  <a:pt x="95589" y="835526"/>
                  <a:pt x="215900" y="825500"/>
                </a:cubicBezTo>
                <a:cubicBezTo>
                  <a:pt x="283633" y="723900"/>
                  <a:pt x="194733" y="846667"/>
                  <a:pt x="279400" y="762000"/>
                </a:cubicBezTo>
                <a:cubicBezTo>
                  <a:pt x="304019" y="737381"/>
                  <a:pt x="307171" y="716788"/>
                  <a:pt x="317500" y="685800"/>
                </a:cubicBezTo>
                <a:cubicBezTo>
                  <a:pt x="313267" y="656167"/>
                  <a:pt x="329707" y="613504"/>
                  <a:pt x="304800" y="596900"/>
                </a:cubicBezTo>
                <a:cubicBezTo>
                  <a:pt x="276402" y="577968"/>
                  <a:pt x="231161" y="590028"/>
                  <a:pt x="203200" y="609600"/>
                </a:cubicBezTo>
                <a:cubicBezTo>
                  <a:pt x="181266" y="624954"/>
                  <a:pt x="177800" y="685800"/>
                  <a:pt x="177800" y="685800"/>
                </a:cubicBezTo>
                <a:cubicBezTo>
                  <a:pt x="265139" y="744026"/>
                  <a:pt x="225040" y="726947"/>
                  <a:pt x="292100" y="749300"/>
                </a:cubicBezTo>
                <a:cubicBezTo>
                  <a:pt x="300567" y="762000"/>
                  <a:pt x="305581" y="777865"/>
                  <a:pt x="317500" y="787400"/>
                </a:cubicBezTo>
                <a:cubicBezTo>
                  <a:pt x="327953" y="795763"/>
                  <a:pt x="343626" y="794113"/>
                  <a:pt x="355600" y="800100"/>
                </a:cubicBezTo>
                <a:cubicBezTo>
                  <a:pt x="369252" y="806926"/>
                  <a:pt x="381000" y="817033"/>
                  <a:pt x="393700" y="825500"/>
                </a:cubicBezTo>
                <a:cubicBezTo>
                  <a:pt x="466493" y="934689"/>
                  <a:pt x="369566" y="806193"/>
                  <a:pt x="457200" y="876300"/>
                </a:cubicBezTo>
                <a:cubicBezTo>
                  <a:pt x="469119" y="885835"/>
                  <a:pt x="475774" y="900748"/>
                  <a:pt x="482600" y="914400"/>
                </a:cubicBezTo>
                <a:cubicBezTo>
                  <a:pt x="488587" y="926374"/>
                  <a:pt x="485834" y="943034"/>
                  <a:pt x="495300" y="952500"/>
                </a:cubicBezTo>
                <a:cubicBezTo>
                  <a:pt x="516886" y="974086"/>
                  <a:pt x="571500" y="1003300"/>
                  <a:pt x="571500" y="1003300"/>
                </a:cubicBezTo>
                <a:cubicBezTo>
                  <a:pt x="590471" y="1060213"/>
                  <a:pt x="602435" y="1078364"/>
                  <a:pt x="571500" y="1155700"/>
                </a:cubicBezTo>
                <a:cubicBezTo>
                  <a:pt x="566528" y="1168129"/>
                  <a:pt x="546100" y="1164167"/>
                  <a:pt x="533400" y="1168400"/>
                </a:cubicBezTo>
                <a:cubicBezTo>
                  <a:pt x="495294" y="1166158"/>
                  <a:pt x="304800" y="1222004"/>
                  <a:pt x="304800" y="1117600"/>
                </a:cubicBezTo>
                <a:cubicBezTo>
                  <a:pt x="304800" y="1096014"/>
                  <a:pt x="311820" y="1074925"/>
                  <a:pt x="317500" y="1054100"/>
                </a:cubicBezTo>
                <a:cubicBezTo>
                  <a:pt x="324701" y="1027696"/>
                  <a:pt x="341175" y="963534"/>
                  <a:pt x="368300" y="939800"/>
                </a:cubicBezTo>
                <a:cubicBezTo>
                  <a:pt x="391274" y="919698"/>
                  <a:pt x="444500" y="889000"/>
                  <a:pt x="444500" y="889000"/>
                </a:cubicBezTo>
                <a:cubicBezTo>
                  <a:pt x="473090" y="803231"/>
                  <a:pt x="444500" y="908807"/>
                  <a:pt x="444500" y="774700"/>
                </a:cubicBezTo>
                <a:cubicBezTo>
                  <a:pt x="444500" y="748950"/>
                  <a:pt x="451614" y="723637"/>
                  <a:pt x="457200" y="698500"/>
                </a:cubicBezTo>
                <a:cubicBezTo>
                  <a:pt x="460104" y="685432"/>
                  <a:pt x="460434" y="669866"/>
                  <a:pt x="469900" y="660400"/>
                </a:cubicBezTo>
                <a:cubicBezTo>
                  <a:pt x="479366" y="650934"/>
                  <a:pt x="495300" y="651933"/>
                  <a:pt x="508000" y="647700"/>
                </a:cubicBezTo>
                <a:cubicBezTo>
                  <a:pt x="537633" y="651933"/>
                  <a:pt x="570126" y="647013"/>
                  <a:pt x="596900" y="660400"/>
                </a:cubicBezTo>
                <a:cubicBezTo>
                  <a:pt x="608874" y="666387"/>
                  <a:pt x="607564" y="685269"/>
                  <a:pt x="609600" y="698500"/>
                </a:cubicBezTo>
                <a:cubicBezTo>
                  <a:pt x="616069" y="740550"/>
                  <a:pt x="614460" y="783684"/>
                  <a:pt x="622300" y="825500"/>
                </a:cubicBezTo>
                <a:cubicBezTo>
                  <a:pt x="627234" y="851815"/>
                  <a:pt x="639233" y="876300"/>
                  <a:pt x="647700" y="901700"/>
                </a:cubicBezTo>
                <a:lnTo>
                  <a:pt x="660400" y="939800"/>
                </a:lnTo>
                <a:cubicBezTo>
                  <a:pt x="664633" y="952500"/>
                  <a:pt x="665674" y="966761"/>
                  <a:pt x="673100" y="977900"/>
                </a:cubicBezTo>
                <a:lnTo>
                  <a:pt x="698500" y="1016000"/>
                </a:lnTo>
                <a:cubicBezTo>
                  <a:pt x="694267" y="1054100"/>
                  <a:pt x="692102" y="1092487"/>
                  <a:pt x="685800" y="1130300"/>
                </a:cubicBezTo>
                <a:cubicBezTo>
                  <a:pt x="683599" y="1143505"/>
                  <a:pt x="682566" y="1158934"/>
                  <a:pt x="673100" y="1168400"/>
                </a:cubicBezTo>
                <a:cubicBezTo>
                  <a:pt x="663634" y="1177866"/>
                  <a:pt x="647700" y="1176867"/>
                  <a:pt x="635000" y="1181100"/>
                </a:cubicBezTo>
                <a:lnTo>
                  <a:pt x="596900" y="1066800"/>
                </a:lnTo>
                <a:cubicBezTo>
                  <a:pt x="592667" y="1054100"/>
                  <a:pt x="586825" y="1041827"/>
                  <a:pt x="584200" y="1028700"/>
                </a:cubicBezTo>
                <a:cubicBezTo>
                  <a:pt x="568077" y="948084"/>
                  <a:pt x="576735" y="986141"/>
                  <a:pt x="558800" y="914400"/>
                </a:cubicBezTo>
                <a:cubicBezTo>
                  <a:pt x="550333" y="829733"/>
                  <a:pt x="541596" y="745093"/>
                  <a:pt x="533400" y="660400"/>
                </a:cubicBezTo>
                <a:cubicBezTo>
                  <a:pt x="528896" y="613859"/>
                  <a:pt x="520700" y="520700"/>
                  <a:pt x="520700" y="520700"/>
                </a:cubicBezTo>
                <a:cubicBezTo>
                  <a:pt x="523855" y="498614"/>
                  <a:pt x="529049" y="424391"/>
                  <a:pt x="546100" y="393700"/>
                </a:cubicBezTo>
                <a:cubicBezTo>
                  <a:pt x="560925" y="367015"/>
                  <a:pt x="596900" y="317500"/>
                  <a:pt x="596900" y="317500"/>
                </a:cubicBezTo>
                <a:cubicBezTo>
                  <a:pt x="592667" y="279400"/>
                  <a:pt x="598437" y="238793"/>
                  <a:pt x="584200" y="203200"/>
                </a:cubicBezTo>
                <a:cubicBezTo>
                  <a:pt x="579228" y="190771"/>
                  <a:pt x="559487" y="190500"/>
                  <a:pt x="546100" y="190500"/>
                </a:cubicBezTo>
                <a:cubicBezTo>
                  <a:pt x="516166" y="190500"/>
                  <a:pt x="486833" y="198967"/>
                  <a:pt x="457200" y="203200"/>
                </a:cubicBezTo>
                <a:cubicBezTo>
                  <a:pt x="448733" y="215900"/>
                  <a:pt x="433959" y="226190"/>
                  <a:pt x="431800" y="241300"/>
                </a:cubicBezTo>
                <a:cubicBezTo>
                  <a:pt x="428671" y="263201"/>
                  <a:pt x="451897" y="315798"/>
                  <a:pt x="469900" y="330200"/>
                </a:cubicBezTo>
                <a:cubicBezTo>
                  <a:pt x="480353" y="338563"/>
                  <a:pt x="495300" y="338667"/>
                  <a:pt x="508000" y="342900"/>
                </a:cubicBezTo>
                <a:cubicBezTo>
                  <a:pt x="537633" y="338667"/>
                  <a:pt x="571646" y="346271"/>
                  <a:pt x="596900" y="330200"/>
                </a:cubicBezTo>
                <a:lnTo>
                  <a:pt x="673100" y="215900"/>
                </a:lnTo>
                <a:lnTo>
                  <a:pt x="698500" y="177800"/>
                </a:lnTo>
                <a:lnTo>
                  <a:pt x="723900" y="139700"/>
                </a:lnTo>
                <a:cubicBezTo>
                  <a:pt x="719667" y="110067"/>
                  <a:pt x="724587" y="77574"/>
                  <a:pt x="711200" y="50800"/>
                </a:cubicBezTo>
                <a:cubicBezTo>
                  <a:pt x="705213" y="38826"/>
                  <a:pt x="685074" y="44087"/>
                  <a:pt x="673100" y="38100"/>
                </a:cubicBezTo>
                <a:cubicBezTo>
                  <a:pt x="574623" y="-11139"/>
                  <a:pt x="692665" y="31922"/>
                  <a:pt x="596900" y="0"/>
                </a:cubicBezTo>
                <a:cubicBezTo>
                  <a:pt x="592667" y="12700"/>
                  <a:pt x="584200" y="24713"/>
                  <a:pt x="584200" y="38100"/>
                </a:cubicBezTo>
                <a:cubicBezTo>
                  <a:pt x="584200" y="74859"/>
                  <a:pt x="612093" y="91393"/>
                  <a:pt x="635000" y="114300"/>
                </a:cubicBezTo>
                <a:cubicBezTo>
                  <a:pt x="665227" y="204980"/>
                  <a:pt x="645548" y="168223"/>
                  <a:pt x="685800" y="228600"/>
                </a:cubicBezTo>
                <a:cubicBezTo>
                  <a:pt x="706900" y="312998"/>
                  <a:pt x="707959" y="293532"/>
                  <a:pt x="685800" y="419100"/>
                </a:cubicBezTo>
                <a:cubicBezTo>
                  <a:pt x="681147" y="445467"/>
                  <a:pt x="668867" y="469900"/>
                  <a:pt x="660400" y="495300"/>
                </a:cubicBezTo>
                <a:lnTo>
                  <a:pt x="647700" y="533400"/>
                </a:lnTo>
                <a:cubicBezTo>
                  <a:pt x="651933" y="554567"/>
                  <a:pt x="654720" y="576075"/>
                  <a:pt x="660400" y="596900"/>
                </a:cubicBezTo>
                <a:lnTo>
                  <a:pt x="698500" y="711200"/>
                </a:lnTo>
                <a:lnTo>
                  <a:pt x="723900" y="787400"/>
                </a:lnTo>
                <a:lnTo>
                  <a:pt x="736600" y="825500"/>
                </a:lnTo>
                <a:cubicBezTo>
                  <a:pt x="745067" y="884767"/>
                  <a:pt x="758484" y="943535"/>
                  <a:pt x="762000" y="1003300"/>
                </a:cubicBezTo>
                <a:cubicBezTo>
                  <a:pt x="765945" y="1070367"/>
                  <a:pt x="736754" y="1193954"/>
                  <a:pt x="800100" y="1257300"/>
                </a:cubicBezTo>
                <a:cubicBezTo>
                  <a:pt x="810893" y="1268093"/>
                  <a:pt x="825500" y="1274233"/>
                  <a:pt x="838200" y="1282700"/>
                </a:cubicBezTo>
                <a:cubicBezTo>
                  <a:pt x="842433" y="1295400"/>
                  <a:pt x="844913" y="1308826"/>
                  <a:pt x="850900" y="1320800"/>
                </a:cubicBezTo>
                <a:cubicBezTo>
                  <a:pt x="857726" y="1334452"/>
                  <a:pt x="870101" y="1344952"/>
                  <a:pt x="876300" y="1358900"/>
                </a:cubicBezTo>
                <a:cubicBezTo>
                  <a:pt x="887174" y="1383366"/>
                  <a:pt x="893233" y="1409700"/>
                  <a:pt x="901700" y="1435100"/>
                </a:cubicBezTo>
                <a:lnTo>
                  <a:pt x="914400" y="1473200"/>
                </a:lnTo>
                <a:cubicBezTo>
                  <a:pt x="911563" y="1487385"/>
                  <a:pt x="904583" y="1564194"/>
                  <a:pt x="876300" y="1574800"/>
                </a:cubicBezTo>
                <a:cubicBezTo>
                  <a:pt x="852517" y="1583719"/>
                  <a:pt x="825500" y="1574800"/>
                  <a:pt x="800100" y="157480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4456998" y="3708400"/>
            <a:ext cx="2210502" cy="1222109"/>
          </a:xfrm>
          <a:custGeom>
            <a:avLst/>
            <a:gdLst>
              <a:gd name="connsiteX0" fmla="*/ 140402 w 2210502"/>
              <a:gd name="connsiteY0" fmla="*/ 495300 h 1222109"/>
              <a:gd name="connsiteX1" fmla="*/ 140402 w 2210502"/>
              <a:gd name="connsiteY1" fmla="*/ 88900 h 1222109"/>
              <a:gd name="connsiteX2" fmla="*/ 165802 w 2210502"/>
              <a:gd name="connsiteY2" fmla="*/ 0 h 1222109"/>
              <a:gd name="connsiteX3" fmla="*/ 305502 w 2210502"/>
              <a:gd name="connsiteY3" fmla="*/ 50800 h 1222109"/>
              <a:gd name="connsiteX4" fmla="*/ 318202 w 2210502"/>
              <a:gd name="connsiteY4" fmla="*/ 88900 h 1222109"/>
              <a:gd name="connsiteX5" fmla="*/ 305502 w 2210502"/>
              <a:gd name="connsiteY5" fmla="*/ 152400 h 1222109"/>
              <a:gd name="connsiteX6" fmla="*/ 267402 w 2210502"/>
              <a:gd name="connsiteY6" fmla="*/ 165100 h 1222109"/>
              <a:gd name="connsiteX7" fmla="*/ 229302 w 2210502"/>
              <a:gd name="connsiteY7" fmla="*/ 190500 h 1222109"/>
              <a:gd name="connsiteX8" fmla="*/ 76902 w 2210502"/>
              <a:gd name="connsiteY8" fmla="*/ 215900 h 1222109"/>
              <a:gd name="connsiteX9" fmla="*/ 702 w 2210502"/>
              <a:gd name="connsiteY9" fmla="*/ 266700 h 1222109"/>
              <a:gd name="connsiteX10" fmla="*/ 38802 w 2210502"/>
              <a:gd name="connsiteY10" fmla="*/ 292100 h 1222109"/>
              <a:gd name="connsiteX11" fmla="*/ 115002 w 2210502"/>
              <a:gd name="connsiteY11" fmla="*/ 317500 h 1222109"/>
              <a:gd name="connsiteX12" fmla="*/ 153102 w 2210502"/>
              <a:gd name="connsiteY12" fmla="*/ 330200 h 1222109"/>
              <a:gd name="connsiteX13" fmla="*/ 191202 w 2210502"/>
              <a:gd name="connsiteY13" fmla="*/ 342900 h 1222109"/>
              <a:gd name="connsiteX14" fmla="*/ 508702 w 2210502"/>
              <a:gd name="connsiteY14" fmla="*/ 317500 h 1222109"/>
              <a:gd name="connsiteX15" fmla="*/ 546802 w 2210502"/>
              <a:gd name="connsiteY15" fmla="*/ 304800 h 1222109"/>
              <a:gd name="connsiteX16" fmla="*/ 584902 w 2210502"/>
              <a:gd name="connsiteY16" fmla="*/ 279400 h 1222109"/>
              <a:gd name="connsiteX17" fmla="*/ 699202 w 2210502"/>
              <a:gd name="connsiteY17" fmla="*/ 228600 h 1222109"/>
              <a:gd name="connsiteX18" fmla="*/ 1207202 w 2210502"/>
              <a:gd name="connsiteY18" fmla="*/ 241300 h 1222109"/>
              <a:gd name="connsiteX19" fmla="*/ 1410402 w 2210502"/>
              <a:gd name="connsiteY19" fmla="*/ 266700 h 1222109"/>
              <a:gd name="connsiteX20" fmla="*/ 1486602 w 2210502"/>
              <a:gd name="connsiteY20" fmla="*/ 292100 h 1222109"/>
              <a:gd name="connsiteX21" fmla="*/ 1524702 w 2210502"/>
              <a:gd name="connsiteY21" fmla="*/ 317500 h 1222109"/>
              <a:gd name="connsiteX22" fmla="*/ 1562802 w 2210502"/>
              <a:gd name="connsiteY22" fmla="*/ 431800 h 1222109"/>
              <a:gd name="connsiteX23" fmla="*/ 1575502 w 2210502"/>
              <a:gd name="connsiteY23" fmla="*/ 469900 h 1222109"/>
              <a:gd name="connsiteX24" fmla="*/ 1550102 w 2210502"/>
              <a:gd name="connsiteY24" fmla="*/ 711200 h 1222109"/>
              <a:gd name="connsiteX25" fmla="*/ 1537402 w 2210502"/>
              <a:gd name="connsiteY25" fmla="*/ 749300 h 1222109"/>
              <a:gd name="connsiteX26" fmla="*/ 1499302 w 2210502"/>
              <a:gd name="connsiteY26" fmla="*/ 774700 h 1222109"/>
              <a:gd name="connsiteX27" fmla="*/ 1410402 w 2210502"/>
              <a:gd name="connsiteY27" fmla="*/ 762000 h 1222109"/>
              <a:gd name="connsiteX28" fmla="*/ 1385002 w 2210502"/>
              <a:gd name="connsiteY28" fmla="*/ 685800 h 1222109"/>
              <a:gd name="connsiteX29" fmla="*/ 1397702 w 2210502"/>
              <a:gd name="connsiteY29" fmla="*/ 635000 h 1222109"/>
              <a:gd name="connsiteX30" fmla="*/ 1499302 w 2210502"/>
              <a:gd name="connsiteY30" fmla="*/ 647700 h 1222109"/>
              <a:gd name="connsiteX31" fmla="*/ 1575502 w 2210502"/>
              <a:gd name="connsiteY31" fmla="*/ 673100 h 1222109"/>
              <a:gd name="connsiteX32" fmla="*/ 1626302 w 2210502"/>
              <a:gd name="connsiteY32" fmla="*/ 685800 h 1222109"/>
              <a:gd name="connsiteX33" fmla="*/ 1702502 w 2210502"/>
              <a:gd name="connsiteY33" fmla="*/ 711200 h 1222109"/>
              <a:gd name="connsiteX34" fmla="*/ 1740602 w 2210502"/>
              <a:gd name="connsiteY34" fmla="*/ 723900 h 1222109"/>
              <a:gd name="connsiteX35" fmla="*/ 1867602 w 2210502"/>
              <a:gd name="connsiteY35" fmla="*/ 711200 h 1222109"/>
              <a:gd name="connsiteX36" fmla="*/ 1880302 w 2210502"/>
              <a:gd name="connsiteY36" fmla="*/ 596900 h 1222109"/>
              <a:gd name="connsiteX37" fmla="*/ 1842202 w 2210502"/>
              <a:gd name="connsiteY37" fmla="*/ 571500 h 1222109"/>
              <a:gd name="connsiteX38" fmla="*/ 1740602 w 2210502"/>
              <a:gd name="connsiteY38" fmla="*/ 584200 h 1222109"/>
              <a:gd name="connsiteX39" fmla="*/ 1727902 w 2210502"/>
              <a:gd name="connsiteY39" fmla="*/ 622300 h 1222109"/>
              <a:gd name="connsiteX40" fmla="*/ 1842202 w 2210502"/>
              <a:gd name="connsiteY40" fmla="*/ 673100 h 1222109"/>
              <a:gd name="connsiteX41" fmla="*/ 1918402 w 2210502"/>
              <a:gd name="connsiteY41" fmla="*/ 698500 h 1222109"/>
              <a:gd name="connsiteX42" fmla="*/ 1956502 w 2210502"/>
              <a:gd name="connsiteY42" fmla="*/ 711200 h 1222109"/>
              <a:gd name="connsiteX43" fmla="*/ 1981902 w 2210502"/>
              <a:gd name="connsiteY43" fmla="*/ 749300 h 1222109"/>
              <a:gd name="connsiteX44" fmla="*/ 2083502 w 2210502"/>
              <a:gd name="connsiteY44" fmla="*/ 698500 h 1222109"/>
              <a:gd name="connsiteX45" fmla="*/ 2070802 w 2210502"/>
              <a:gd name="connsiteY45" fmla="*/ 609600 h 1222109"/>
              <a:gd name="connsiteX46" fmla="*/ 2032702 w 2210502"/>
              <a:gd name="connsiteY46" fmla="*/ 558800 h 1222109"/>
              <a:gd name="connsiteX47" fmla="*/ 2121602 w 2210502"/>
              <a:gd name="connsiteY47" fmla="*/ 571500 h 1222109"/>
              <a:gd name="connsiteX48" fmla="*/ 2147002 w 2210502"/>
              <a:gd name="connsiteY48" fmla="*/ 647700 h 1222109"/>
              <a:gd name="connsiteX49" fmla="*/ 2185102 w 2210502"/>
              <a:gd name="connsiteY49" fmla="*/ 673100 h 1222109"/>
              <a:gd name="connsiteX50" fmla="*/ 2210502 w 2210502"/>
              <a:gd name="connsiteY50" fmla="*/ 711200 h 1222109"/>
              <a:gd name="connsiteX51" fmla="*/ 2185102 w 2210502"/>
              <a:gd name="connsiteY51" fmla="*/ 787400 h 1222109"/>
              <a:gd name="connsiteX52" fmla="*/ 2172402 w 2210502"/>
              <a:gd name="connsiteY52" fmla="*/ 927100 h 1222109"/>
              <a:gd name="connsiteX53" fmla="*/ 2134302 w 2210502"/>
              <a:gd name="connsiteY53" fmla="*/ 939800 h 1222109"/>
              <a:gd name="connsiteX54" fmla="*/ 1689802 w 2210502"/>
              <a:gd name="connsiteY54" fmla="*/ 952500 h 1222109"/>
              <a:gd name="connsiteX55" fmla="*/ 1651702 w 2210502"/>
              <a:gd name="connsiteY55" fmla="*/ 977900 h 1222109"/>
              <a:gd name="connsiteX56" fmla="*/ 1639002 w 2210502"/>
              <a:gd name="connsiteY56" fmla="*/ 1016000 h 1222109"/>
              <a:gd name="connsiteX57" fmla="*/ 1664402 w 2210502"/>
              <a:gd name="connsiteY57" fmla="*/ 1168400 h 1222109"/>
              <a:gd name="connsiteX58" fmla="*/ 1537402 w 2210502"/>
              <a:gd name="connsiteY58" fmla="*/ 1193800 h 1222109"/>
              <a:gd name="connsiteX59" fmla="*/ 1499302 w 2210502"/>
              <a:gd name="connsiteY59" fmla="*/ 1117600 h 1222109"/>
              <a:gd name="connsiteX60" fmla="*/ 1537402 w 2210502"/>
              <a:gd name="connsiteY60" fmla="*/ 990600 h 1222109"/>
              <a:gd name="connsiteX61" fmla="*/ 1575502 w 2210502"/>
              <a:gd name="connsiteY61" fmla="*/ 965200 h 1222109"/>
              <a:gd name="connsiteX62" fmla="*/ 1562802 w 2210502"/>
              <a:gd name="connsiteY62" fmla="*/ 901700 h 1222109"/>
              <a:gd name="connsiteX63" fmla="*/ 1473902 w 2210502"/>
              <a:gd name="connsiteY63" fmla="*/ 914400 h 1222109"/>
              <a:gd name="connsiteX64" fmla="*/ 1346902 w 2210502"/>
              <a:gd name="connsiteY64" fmla="*/ 901700 h 1222109"/>
              <a:gd name="connsiteX65" fmla="*/ 1334202 w 2210502"/>
              <a:gd name="connsiteY65" fmla="*/ 863600 h 1222109"/>
              <a:gd name="connsiteX66" fmla="*/ 1283402 w 2210502"/>
              <a:gd name="connsiteY66" fmla="*/ 787400 h 1222109"/>
              <a:gd name="connsiteX67" fmla="*/ 1258002 w 2210502"/>
              <a:gd name="connsiteY67" fmla="*/ 711200 h 1222109"/>
              <a:gd name="connsiteX68" fmla="*/ 1270702 w 2210502"/>
              <a:gd name="connsiteY68" fmla="*/ 660400 h 1222109"/>
              <a:gd name="connsiteX69" fmla="*/ 1385002 w 2210502"/>
              <a:gd name="connsiteY69" fmla="*/ 647700 h 1222109"/>
              <a:gd name="connsiteX70" fmla="*/ 1397702 w 2210502"/>
              <a:gd name="connsiteY70" fmla="*/ 711200 h 1222109"/>
              <a:gd name="connsiteX71" fmla="*/ 1385002 w 2210502"/>
              <a:gd name="connsiteY71" fmla="*/ 850900 h 1222109"/>
              <a:gd name="connsiteX72" fmla="*/ 1346902 w 2210502"/>
              <a:gd name="connsiteY72" fmla="*/ 863600 h 1222109"/>
              <a:gd name="connsiteX73" fmla="*/ 1194502 w 2210502"/>
              <a:gd name="connsiteY73" fmla="*/ 889000 h 1222109"/>
              <a:gd name="connsiteX74" fmla="*/ 1207202 w 2210502"/>
              <a:gd name="connsiteY74" fmla="*/ 1016000 h 1222109"/>
              <a:gd name="connsiteX75" fmla="*/ 1308802 w 2210502"/>
              <a:gd name="connsiteY75" fmla="*/ 1003300 h 1222109"/>
              <a:gd name="connsiteX76" fmla="*/ 1423102 w 2210502"/>
              <a:gd name="connsiteY76" fmla="*/ 952500 h 1222109"/>
              <a:gd name="connsiteX77" fmla="*/ 1486602 w 2210502"/>
              <a:gd name="connsiteY77" fmla="*/ 889000 h 1222109"/>
              <a:gd name="connsiteX78" fmla="*/ 1562802 w 2210502"/>
              <a:gd name="connsiteY78" fmla="*/ 863600 h 1222109"/>
              <a:gd name="connsiteX79" fmla="*/ 1639002 w 2210502"/>
              <a:gd name="connsiteY79" fmla="*/ 825500 h 1222109"/>
              <a:gd name="connsiteX80" fmla="*/ 1677102 w 2210502"/>
              <a:gd name="connsiteY80" fmla="*/ 800100 h 1222109"/>
              <a:gd name="connsiteX81" fmla="*/ 1689802 w 2210502"/>
              <a:gd name="connsiteY81" fmla="*/ 622300 h 1222109"/>
              <a:gd name="connsiteX82" fmla="*/ 1651702 w 2210502"/>
              <a:gd name="connsiteY82" fmla="*/ 584200 h 1222109"/>
              <a:gd name="connsiteX83" fmla="*/ 1639002 w 2210502"/>
              <a:gd name="connsiteY83" fmla="*/ 546100 h 1222109"/>
              <a:gd name="connsiteX84" fmla="*/ 1600902 w 2210502"/>
              <a:gd name="connsiteY84" fmla="*/ 520700 h 1222109"/>
              <a:gd name="connsiteX85" fmla="*/ 1562802 w 2210502"/>
              <a:gd name="connsiteY85" fmla="*/ 508000 h 1222109"/>
              <a:gd name="connsiteX86" fmla="*/ 1321502 w 2210502"/>
              <a:gd name="connsiteY86" fmla="*/ 495300 h 1222109"/>
              <a:gd name="connsiteX87" fmla="*/ 1308802 w 2210502"/>
              <a:gd name="connsiteY87" fmla="*/ 457200 h 1222109"/>
              <a:gd name="connsiteX88" fmla="*/ 1296102 w 2210502"/>
              <a:gd name="connsiteY88" fmla="*/ 381000 h 1222109"/>
              <a:gd name="connsiteX89" fmla="*/ 1181802 w 2210502"/>
              <a:gd name="connsiteY89" fmla="*/ 317500 h 1222109"/>
              <a:gd name="connsiteX90" fmla="*/ 686502 w 2210502"/>
              <a:gd name="connsiteY90" fmla="*/ 304800 h 1222109"/>
              <a:gd name="connsiteX91" fmla="*/ 699202 w 2210502"/>
              <a:gd name="connsiteY91" fmla="*/ 152400 h 122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210502" h="1222109">
                <a:moveTo>
                  <a:pt x="140402" y="495300"/>
                </a:moveTo>
                <a:cubicBezTo>
                  <a:pt x="125752" y="290195"/>
                  <a:pt x="119927" y="314122"/>
                  <a:pt x="140402" y="88900"/>
                </a:cubicBezTo>
                <a:cubicBezTo>
                  <a:pt x="142395" y="66973"/>
                  <a:pt x="158284" y="22553"/>
                  <a:pt x="165802" y="0"/>
                </a:cubicBezTo>
                <a:cubicBezTo>
                  <a:pt x="242219" y="9552"/>
                  <a:pt x="265899" y="-8605"/>
                  <a:pt x="305502" y="50800"/>
                </a:cubicBezTo>
                <a:cubicBezTo>
                  <a:pt x="312928" y="61939"/>
                  <a:pt x="313969" y="76200"/>
                  <a:pt x="318202" y="88900"/>
                </a:cubicBezTo>
                <a:cubicBezTo>
                  <a:pt x="313969" y="110067"/>
                  <a:pt x="317476" y="134439"/>
                  <a:pt x="305502" y="152400"/>
                </a:cubicBezTo>
                <a:cubicBezTo>
                  <a:pt x="298076" y="163539"/>
                  <a:pt x="279376" y="159113"/>
                  <a:pt x="267402" y="165100"/>
                </a:cubicBezTo>
                <a:cubicBezTo>
                  <a:pt x="253750" y="171926"/>
                  <a:pt x="242954" y="183674"/>
                  <a:pt x="229302" y="190500"/>
                </a:cubicBezTo>
                <a:cubicBezTo>
                  <a:pt x="186749" y="211776"/>
                  <a:pt x="113118" y="211876"/>
                  <a:pt x="76902" y="215900"/>
                </a:cubicBezTo>
                <a:cubicBezTo>
                  <a:pt x="60964" y="219885"/>
                  <a:pt x="-7651" y="224936"/>
                  <a:pt x="702" y="266700"/>
                </a:cubicBezTo>
                <a:cubicBezTo>
                  <a:pt x="3695" y="281667"/>
                  <a:pt x="24854" y="285901"/>
                  <a:pt x="38802" y="292100"/>
                </a:cubicBezTo>
                <a:cubicBezTo>
                  <a:pt x="63268" y="302974"/>
                  <a:pt x="89602" y="309033"/>
                  <a:pt x="115002" y="317500"/>
                </a:cubicBezTo>
                <a:lnTo>
                  <a:pt x="153102" y="330200"/>
                </a:lnTo>
                <a:lnTo>
                  <a:pt x="191202" y="342900"/>
                </a:lnTo>
                <a:cubicBezTo>
                  <a:pt x="370442" y="334365"/>
                  <a:pt x="392130" y="350806"/>
                  <a:pt x="508702" y="317500"/>
                </a:cubicBezTo>
                <a:cubicBezTo>
                  <a:pt x="521574" y="313822"/>
                  <a:pt x="534828" y="310787"/>
                  <a:pt x="546802" y="304800"/>
                </a:cubicBezTo>
                <a:cubicBezTo>
                  <a:pt x="560454" y="297974"/>
                  <a:pt x="570954" y="285599"/>
                  <a:pt x="584902" y="279400"/>
                </a:cubicBezTo>
                <a:cubicBezTo>
                  <a:pt x="720922" y="218947"/>
                  <a:pt x="612977" y="286083"/>
                  <a:pt x="699202" y="228600"/>
                </a:cubicBezTo>
                <a:lnTo>
                  <a:pt x="1207202" y="241300"/>
                </a:lnTo>
                <a:cubicBezTo>
                  <a:pt x="1258940" y="243329"/>
                  <a:pt x="1351582" y="250658"/>
                  <a:pt x="1410402" y="266700"/>
                </a:cubicBezTo>
                <a:cubicBezTo>
                  <a:pt x="1436233" y="273745"/>
                  <a:pt x="1464325" y="277248"/>
                  <a:pt x="1486602" y="292100"/>
                </a:cubicBezTo>
                <a:lnTo>
                  <a:pt x="1524702" y="317500"/>
                </a:lnTo>
                <a:lnTo>
                  <a:pt x="1562802" y="431800"/>
                </a:lnTo>
                <a:lnTo>
                  <a:pt x="1575502" y="469900"/>
                </a:lnTo>
                <a:cubicBezTo>
                  <a:pt x="1566101" y="610913"/>
                  <a:pt x="1577014" y="617008"/>
                  <a:pt x="1550102" y="711200"/>
                </a:cubicBezTo>
                <a:cubicBezTo>
                  <a:pt x="1546424" y="724072"/>
                  <a:pt x="1545765" y="738847"/>
                  <a:pt x="1537402" y="749300"/>
                </a:cubicBezTo>
                <a:cubicBezTo>
                  <a:pt x="1527867" y="761219"/>
                  <a:pt x="1512002" y="766233"/>
                  <a:pt x="1499302" y="774700"/>
                </a:cubicBezTo>
                <a:cubicBezTo>
                  <a:pt x="1469669" y="770467"/>
                  <a:pt x="1434031" y="780378"/>
                  <a:pt x="1410402" y="762000"/>
                </a:cubicBezTo>
                <a:cubicBezTo>
                  <a:pt x="1389268" y="745562"/>
                  <a:pt x="1385002" y="685800"/>
                  <a:pt x="1385002" y="685800"/>
                </a:cubicBezTo>
                <a:cubicBezTo>
                  <a:pt x="1389235" y="668867"/>
                  <a:pt x="1381143" y="640520"/>
                  <a:pt x="1397702" y="635000"/>
                </a:cubicBezTo>
                <a:cubicBezTo>
                  <a:pt x="1430081" y="624207"/>
                  <a:pt x="1465929" y="640549"/>
                  <a:pt x="1499302" y="647700"/>
                </a:cubicBezTo>
                <a:cubicBezTo>
                  <a:pt x="1525482" y="653310"/>
                  <a:pt x="1549527" y="666606"/>
                  <a:pt x="1575502" y="673100"/>
                </a:cubicBezTo>
                <a:cubicBezTo>
                  <a:pt x="1592435" y="677333"/>
                  <a:pt x="1609584" y="680784"/>
                  <a:pt x="1626302" y="685800"/>
                </a:cubicBezTo>
                <a:cubicBezTo>
                  <a:pt x="1651947" y="693493"/>
                  <a:pt x="1677102" y="702733"/>
                  <a:pt x="1702502" y="711200"/>
                </a:cubicBezTo>
                <a:lnTo>
                  <a:pt x="1740602" y="723900"/>
                </a:lnTo>
                <a:cubicBezTo>
                  <a:pt x="1782935" y="719667"/>
                  <a:pt x="1827241" y="724654"/>
                  <a:pt x="1867602" y="711200"/>
                </a:cubicBezTo>
                <a:cubicBezTo>
                  <a:pt x="1911673" y="696510"/>
                  <a:pt x="1888110" y="612516"/>
                  <a:pt x="1880302" y="596900"/>
                </a:cubicBezTo>
                <a:cubicBezTo>
                  <a:pt x="1873476" y="583248"/>
                  <a:pt x="1854902" y="579967"/>
                  <a:pt x="1842202" y="571500"/>
                </a:cubicBezTo>
                <a:cubicBezTo>
                  <a:pt x="1808335" y="575733"/>
                  <a:pt x="1771791" y="570338"/>
                  <a:pt x="1740602" y="584200"/>
                </a:cubicBezTo>
                <a:cubicBezTo>
                  <a:pt x="1728369" y="589637"/>
                  <a:pt x="1723669" y="609600"/>
                  <a:pt x="1727902" y="622300"/>
                </a:cubicBezTo>
                <a:cubicBezTo>
                  <a:pt x="1745244" y="674325"/>
                  <a:pt x="1804153" y="663588"/>
                  <a:pt x="1842202" y="673100"/>
                </a:cubicBezTo>
                <a:cubicBezTo>
                  <a:pt x="1868177" y="679594"/>
                  <a:pt x="1893002" y="690033"/>
                  <a:pt x="1918402" y="698500"/>
                </a:cubicBezTo>
                <a:lnTo>
                  <a:pt x="1956502" y="711200"/>
                </a:lnTo>
                <a:cubicBezTo>
                  <a:pt x="1964969" y="723900"/>
                  <a:pt x="1967094" y="745598"/>
                  <a:pt x="1981902" y="749300"/>
                </a:cubicBezTo>
                <a:cubicBezTo>
                  <a:pt x="2051430" y="766682"/>
                  <a:pt x="2056697" y="738707"/>
                  <a:pt x="2083502" y="698500"/>
                </a:cubicBezTo>
                <a:cubicBezTo>
                  <a:pt x="2079269" y="668867"/>
                  <a:pt x="2086667" y="634984"/>
                  <a:pt x="2070802" y="609600"/>
                </a:cubicBezTo>
                <a:cubicBezTo>
                  <a:pt x="2025735" y="537493"/>
                  <a:pt x="2000125" y="656532"/>
                  <a:pt x="2032702" y="558800"/>
                </a:cubicBezTo>
                <a:cubicBezTo>
                  <a:pt x="2062335" y="563033"/>
                  <a:pt x="2097973" y="553122"/>
                  <a:pt x="2121602" y="571500"/>
                </a:cubicBezTo>
                <a:cubicBezTo>
                  <a:pt x="2142736" y="587938"/>
                  <a:pt x="2124725" y="632848"/>
                  <a:pt x="2147002" y="647700"/>
                </a:cubicBezTo>
                <a:lnTo>
                  <a:pt x="2185102" y="673100"/>
                </a:lnTo>
                <a:cubicBezTo>
                  <a:pt x="2193569" y="685800"/>
                  <a:pt x="2210502" y="695936"/>
                  <a:pt x="2210502" y="711200"/>
                </a:cubicBezTo>
                <a:cubicBezTo>
                  <a:pt x="2210502" y="737974"/>
                  <a:pt x="2185102" y="787400"/>
                  <a:pt x="2185102" y="787400"/>
                </a:cubicBezTo>
                <a:cubicBezTo>
                  <a:pt x="2180869" y="833967"/>
                  <a:pt x="2187188" y="882741"/>
                  <a:pt x="2172402" y="927100"/>
                </a:cubicBezTo>
                <a:cubicBezTo>
                  <a:pt x="2168169" y="939800"/>
                  <a:pt x="2147670" y="939096"/>
                  <a:pt x="2134302" y="939800"/>
                </a:cubicBezTo>
                <a:cubicBezTo>
                  <a:pt x="1986280" y="947591"/>
                  <a:pt x="1837969" y="948267"/>
                  <a:pt x="1689802" y="952500"/>
                </a:cubicBezTo>
                <a:cubicBezTo>
                  <a:pt x="1677102" y="960967"/>
                  <a:pt x="1661237" y="965981"/>
                  <a:pt x="1651702" y="977900"/>
                </a:cubicBezTo>
                <a:cubicBezTo>
                  <a:pt x="1643339" y="988353"/>
                  <a:pt x="1639002" y="1002613"/>
                  <a:pt x="1639002" y="1016000"/>
                </a:cubicBezTo>
                <a:cubicBezTo>
                  <a:pt x="1639002" y="1101070"/>
                  <a:pt x="1644531" y="1108787"/>
                  <a:pt x="1664402" y="1168400"/>
                </a:cubicBezTo>
                <a:cubicBezTo>
                  <a:pt x="1642925" y="1232831"/>
                  <a:pt x="1655427" y="1236718"/>
                  <a:pt x="1537402" y="1193800"/>
                </a:cubicBezTo>
                <a:cubicBezTo>
                  <a:pt x="1518725" y="1187008"/>
                  <a:pt x="1504419" y="1132952"/>
                  <a:pt x="1499302" y="1117600"/>
                </a:cubicBezTo>
                <a:cubicBezTo>
                  <a:pt x="1507296" y="1061644"/>
                  <a:pt x="1498898" y="1029104"/>
                  <a:pt x="1537402" y="990600"/>
                </a:cubicBezTo>
                <a:cubicBezTo>
                  <a:pt x="1548195" y="979807"/>
                  <a:pt x="1562802" y="973667"/>
                  <a:pt x="1575502" y="965200"/>
                </a:cubicBezTo>
                <a:cubicBezTo>
                  <a:pt x="1571269" y="944033"/>
                  <a:pt x="1582109" y="911353"/>
                  <a:pt x="1562802" y="901700"/>
                </a:cubicBezTo>
                <a:cubicBezTo>
                  <a:pt x="1536028" y="888313"/>
                  <a:pt x="1503836" y="914400"/>
                  <a:pt x="1473902" y="914400"/>
                </a:cubicBezTo>
                <a:cubicBezTo>
                  <a:pt x="1431358" y="914400"/>
                  <a:pt x="1389235" y="905933"/>
                  <a:pt x="1346902" y="901700"/>
                </a:cubicBezTo>
                <a:cubicBezTo>
                  <a:pt x="1342669" y="889000"/>
                  <a:pt x="1340703" y="875302"/>
                  <a:pt x="1334202" y="863600"/>
                </a:cubicBezTo>
                <a:cubicBezTo>
                  <a:pt x="1319377" y="836915"/>
                  <a:pt x="1293055" y="816360"/>
                  <a:pt x="1283402" y="787400"/>
                </a:cubicBezTo>
                <a:lnTo>
                  <a:pt x="1258002" y="711200"/>
                </a:lnTo>
                <a:cubicBezTo>
                  <a:pt x="1262235" y="694267"/>
                  <a:pt x="1261020" y="674923"/>
                  <a:pt x="1270702" y="660400"/>
                </a:cubicBezTo>
                <a:cubicBezTo>
                  <a:pt x="1300465" y="615756"/>
                  <a:pt x="1343958" y="640859"/>
                  <a:pt x="1385002" y="647700"/>
                </a:cubicBezTo>
                <a:cubicBezTo>
                  <a:pt x="1389235" y="668867"/>
                  <a:pt x="1397702" y="689614"/>
                  <a:pt x="1397702" y="711200"/>
                </a:cubicBezTo>
                <a:cubicBezTo>
                  <a:pt x="1397702" y="757959"/>
                  <a:pt x="1399788" y="806541"/>
                  <a:pt x="1385002" y="850900"/>
                </a:cubicBezTo>
                <a:cubicBezTo>
                  <a:pt x="1380769" y="863600"/>
                  <a:pt x="1359774" y="859922"/>
                  <a:pt x="1346902" y="863600"/>
                </a:cubicBezTo>
                <a:cubicBezTo>
                  <a:pt x="1281638" y="882247"/>
                  <a:pt x="1276960" y="878693"/>
                  <a:pt x="1194502" y="889000"/>
                </a:cubicBezTo>
                <a:cubicBezTo>
                  <a:pt x="1198735" y="931333"/>
                  <a:pt x="1177119" y="985917"/>
                  <a:pt x="1207202" y="1016000"/>
                </a:cubicBezTo>
                <a:cubicBezTo>
                  <a:pt x="1231336" y="1040134"/>
                  <a:pt x="1275429" y="1010451"/>
                  <a:pt x="1308802" y="1003300"/>
                </a:cubicBezTo>
                <a:cubicBezTo>
                  <a:pt x="1375619" y="988982"/>
                  <a:pt x="1376329" y="983682"/>
                  <a:pt x="1423102" y="952500"/>
                </a:cubicBezTo>
                <a:cubicBezTo>
                  <a:pt x="1446274" y="917742"/>
                  <a:pt x="1446497" y="906825"/>
                  <a:pt x="1486602" y="889000"/>
                </a:cubicBezTo>
                <a:cubicBezTo>
                  <a:pt x="1511068" y="878126"/>
                  <a:pt x="1540525" y="878452"/>
                  <a:pt x="1562802" y="863600"/>
                </a:cubicBezTo>
                <a:cubicBezTo>
                  <a:pt x="1671991" y="790807"/>
                  <a:pt x="1533842" y="878080"/>
                  <a:pt x="1639002" y="825500"/>
                </a:cubicBezTo>
                <a:cubicBezTo>
                  <a:pt x="1652654" y="818674"/>
                  <a:pt x="1664402" y="808567"/>
                  <a:pt x="1677102" y="800100"/>
                </a:cubicBezTo>
                <a:cubicBezTo>
                  <a:pt x="1721544" y="733437"/>
                  <a:pt x="1725007" y="745517"/>
                  <a:pt x="1689802" y="622300"/>
                </a:cubicBezTo>
                <a:cubicBezTo>
                  <a:pt x="1684868" y="605031"/>
                  <a:pt x="1664402" y="596900"/>
                  <a:pt x="1651702" y="584200"/>
                </a:cubicBezTo>
                <a:cubicBezTo>
                  <a:pt x="1647469" y="571500"/>
                  <a:pt x="1647365" y="556553"/>
                  <a:pt x="1639002" y="546100"/>
                </a:cubicBezTo>
                <a:cubicBezTo>
                  <a:pt x="1629467" y="534181"/>
                  <a:pt x="1614554" y="527526"/>
                  <a:pt x="1600902" y="520700"/>
                </a:cubicBezTo>
                <a:cubicBezTo>
                  <a:pt x="1588928" y="514713"/>
                  <a:pt x="1576134" y="509212"/>
                  <a:pt x="1562802" y="508000"/>
                </a:cubicBezTo>
                <a:cubicBezTo>
                  <a:pt x="1482588" y="500708"/>
                  <a:pt x="1401935" y="499533"/>
                  <a:pt x="1321502" y="495300"/>
                </a:cubicBezTo>
                <a:cubicBezTo>
                  <a:pt x="1317269" y="482600"/>
                  <a:pt x="1311706" y="470268"/>
                  <a:pt x="1308802" y="457200"/>
                </a:cubicBezTo>
                <a:cubicBezTo>
                  <a:pt x="1303216" y="432063"/>
                  <a:pt x="1310869" y="402096"/>
                  <a:pt x="1296102" y="381000"/>
                </a:cubicBezTo>
                <a:cubicBezTo>
                  <a:pt x="1288589" y="370267"/>
                  <a:pt x="1213857" y="319026"/>
                  <a:pt x="1181802" y="317500"/>
                </a:cubicBezTo>
                <a:cubicBezTo>
                  <a:pt x="1016835" y="309644"/>
                  <a:pt x="851602" y="309033"/>
                  <a:pt x="686502" y="304800"/>
                </a:cubicBezTo>
                <a:cubicBezTo>
                  <a:pt x="701302" y="186397"/>
                  <a:pt x="699202" y="237330"/>
                  <a:pt x="699202" y="152400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851533" y="4542090"/>
            <a:ext cx="1534547" cy="9337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101924" y="4423565"/>
            <a:ext cx="2501616" cy="2243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TextBox 74"/>
          <p:cNvSpPr txBox="1"/>
          <p:nvPr/>
        </p:nvSpPr>
        <p:spPr>
          <a:xfrm>
            <a:off x="9278330" y="4900751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floor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9851533" y="5630520"/>
            <a:ext cx="1534547" cy="9337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78330" y="5989181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floor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9850179" y="4542089"/>
            <a:ext cx="496828" cy="575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850179" y="5117137"/>
            <a:ext cx="496829" cy="359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flipV="1">
            <a:off x="10347007" y="4887109"/>
            <a:ext cx="1039072" cy="589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0970980" y="4540926"/>
            <a:ext cx="415099" cy="208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10347006" y="4540925"/>
            <a:ext cx="623973" cy="349458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111" name="Rectangle 110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971766" y="4749266"/>
            <a:ext cx="414312" cy="141117"/>
            <a:chOff x="8691668" y="2848580"/>
            <a:chExt cx="745324" cy="480080"/>
          </a:xfrm>
          <a:solidFill>
            <a:schemeClr val="bg2">
              <a:lumMod val="90000"/>
            </a:schemeClr>
          </a:solidFill>
        </p:grpSpPr>
        <p:sp>
          <p:nvSpPr>
            <p:cNvPr id="108" name="Rectangle 107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347006" y="5619807"/>
            <a:ext cx="623973" cy="373763"/>
            <a:chOff x="8691668" y="2842092"/>
            <a:chExt cx="745324" cy="486222"/>
          </a:xfrm>
          <a:solidFill>
            <a:schemeClr val="bg2">
              <a:lumMod val="90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8691668" y="2842092"/>
              <a:ext cx="745324" cy="4862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342672" y="5993838"/>
            <a:ext cx="207760" cy="153557"/>
            <a:chOff x="8671852" y="2848580"/>
            <a:chExt cx="784958" cy="480080"/>
          </a:xfrm>
          <a:solidFill>
            <a:schemeClr val="bg2">
              <a:lumMod val="90000"/>
            </a:schemeClr>
          </a:solidFill>
        </p:grpSpPr>
        <p:sp>
          <p:nvSpPr>
            <p:cNvPr id="102" name="Rectangle 101"/>
            <p:cNvSpPr/>
            <p:nvPr/>
          </p:nvSpPr>
          <p:spPr>
            <a:xfrm>
              <a:off x="8671852" y="2848580"/>
              <a:ext cx="784958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10552609" y="5994109"/>
            <a:ext cx="418370" cy="57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9850566" y="5629356"/>
            <a:ext cx="494262" cy="518041"/>
            <a:chOff x="8691668" y="2848580"/>
            <a:chExt cx="745324" cy="48696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9" name="Rectangle 98"/>
            <p:cNvSpPr/>
            <p:nvPr/>
          </p:nvSpPr>
          <p:spPr>
            <a:xfrm>
              <a:off x="8691668" y="2848580"/>
              <a:ext cx="745324" cy="4869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970490" y="5629356"/>
            <a:ext cx="415589" cy="934603"/>
            <a:chOff x="8691668" y="2848580"/>
            <a:chExt cx="745324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6" name="Rectangle 95"/>
            <p:cNvSpPr/>
            <p:nvPr/>
          </p:nvSpPr>
          <p:spPr>
            <a:xfrm>
              <a:off x="8691668" y="2848580"/>
              <a:ext cx="745324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850180" y="6141232"/>
            <a:ext cx="700251" cy="422941"/>
            <a:chOff x="8692552" y="2848580"/>
            <a:chExt cx="750058" cy="4800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8692552" y="2848580"/>
              <a:ext cx="750058" cy="48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037413" y="3057517"/>
              <a:ext cx="341525" cy="5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741110" y="3057517"/>
              <a:ext cx="170762" cy="62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41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155</Words>
  <Application>Microsoft Macintosh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Martin Witt</dc:creator>
  <cp:lastModifiedBy>Jonas Martin Witt</cp:lastModifiedBy>
  <cp:revision>14</cp:revision>
  <dcterms:created xsi:type="dcterms:W3CDTF">2018-12-14T18:52:07Z</dcterms:created>
  <dcterms:modified xsi:type="dcterms:W3CDTF">2018-12-15T00:35:24Z</dcterms:modified>
</cp:coreProperties>
</file>