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EDU-SOLUTIONS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239408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400"/>
            <a:ext cx="12192000" cy="6865400"/>
          </a:xfrm>
        </p:spPr>
      </p:pic>
    </p:spTree>
    <p:extLst>
      <p:ext uri="{BB962C8B-B14F-4D97-AF65-F5344CB8AC3E}">
        <p14:creationId xmlns:p14="http://schemas.microsoft.com/office/powerpoint/2010/main" val="36764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demo as well as how to set up the website can be found on the Tutorial_DEMO.pptx</a:t>
            </a:r>
          </a:p>
          <a:p>
            <a:r>
              <a:rPr lang="en-US" dirty="0"/>
              <a:t>Admins can view tables related to any user.</a:t>
            </a:r>
          </a:p>
          <a:p>
            <a:r>
              <a:rPr lang="en-US" dirty="0"/>
              <a:t>Admins can insert, update, and delete any table.</a:t>
            </a:r>
          </a:p>
          <a:p>
            <a:r>
              <a:rPr lang="en-US" dirty="0"/>
              <a:t>Teachers can view grades, other teachers, and update </a:t>
            </a:r>
            <a:r>
              <a:rPr lang="en-US"/>
              <a:t>student’s grades.</a:t>
            </a:r>
            <a:endParaRPr lang="en-US" dirty="0"/>
          </a:p>
          <a:p>
            <a:r>
              <a:rPr lang="en-US" dirty="0"/>
              <a:t>Employees can only view limited information on other employees.</a:t>
            </a:r>
          </a:p>
        </p:txBody>
      </p:sp>
    </p:spTree>
    <p:extLst>
      <p:ext uri="{BB962C8B-B14F-4D97-AF65-F5344CB8AC3E}">
        <p14:creationId xmlns:p14="http://schemas.microsoft.com/office/powerpoint/2010/main" val="183982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select the type of user you wish to login 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696"/>
            <a:ext cx="12191999" cy="4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NEW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5338"/>
            <a:ext cx="12191999" cy="43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" y="0"/>
            <a:ext cx="12188918" cy="6858000"/>
          </a:xfrm>
        </p:spPr>
      </p:pic>
    </p:spTree>
    <p:extLst>
      <p:ext uri="{BB962C8B-B14F-4D97-AF65-F5344CB8AC3E}">
        <p14:creationId xmlns:p14="http://schemas.microsoft.com/office/powerpoint/2010/main" val="10274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696"/>
            <a:ext cx="12191999" cy="434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825"/>
          </a:xfrm>
        </p:spPr>
      </p:pic>
    </p:spTree>
    <p:extLst>
      <p:ext uri="{BB962C8B-B14F-4D97-AF65-F5344CB8AC3E}">
        <p14:creationId xmlns:p14="http://schemas.microsoft.com/office/powerpoint/2010/main" val="39448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98954"/>
            <a:ext cx="9603275" cy="3450613"/>
          </a:xfrm>
        </p:spPr>
        <p:txBody>
          <a:bodyPr/>
          <a:lstStyle/>
          <a:p>
            <a:r>
              <a:rPr lang="en-US" dirty="0"/>
              <a:t>Deleting an entry (Page shrink to fit entire screen)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626"/>
            <a:ext cx="12192000" cy="43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8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558" cy="6858000"/>
          </a:xfrm>
        </p:spPr>
      </p:pic>
    </p:spTree>
    <p:extLst>
      <p:ext uri="{BB962C8B-B14F-4D97-AF65-F5344CB8AC3E}">
        <p14:creationId xmlns:p14="http://schemas.microsoft.com/office/powerpoint/2010/main" val="217123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Student’s Grades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291"/>
            <a:ext cx="12192000" cy="44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5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103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EDU-SOLUTIONS</vt:lpstr>
      <vt:lpstr>Choosing a user</vt:lpstr>
      <vt:lpstr>ADMIN</vt:lpstr>
      <vt:lpstr>PowerPoint Presentation</vt:lpstr>
      <vt:lpstr>admin</vt:lpstr>
      <vt:lpstr>PowerPoint Presentation</vt:lpstr>
      <vt:lpstr>Admin</vt:lpstr>
      <vt:lpstr>PowerPoint Presentation</vt:lpstr>
      <vt:lpstr>Teacher</vt:lpstr>
      <vt:lpstr>PowerPoint Presentation</vt:lpstr>
      <vt:lpstr>Full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EDU-SOLUTIONS</dc:title>
  <dc:creator>Paul Yun</dc:creator>
  <cp:lastModifiedBy>Paul Yun</cp:lastModifiedBy>
  <cp:revision>12</cp:revision>
  <dcterms:created xsi:type="dcterms:W3CDTF">2017-05-19T22:56:58Z</dcterms:created>
  <dcterms:modified xsi:type="dcterms:W3CDTF">2017-05-19T23:06:08Z</dcterms:modified>
</cp:coreProperties>
</file>