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EDU-SOLUTIONS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TUTORIAL + </a:t>
            </a:r>
            <a:r>
              <a:rPr lang="en-US" dirty="0" err="1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8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2204045" cy="6858001"/>
          </a:xfrm>
        </p:spPr>
      </p:pic>
    </p:spTree>
    <p:extLst>
      <p:ext uri="{BB962C8B-B14F-4D97-AF65-F5344CB8AC3E}">
        <p14:creationId xmlns:p14="http://schemas.microsoft.com/office/powerpoint/2010/main" val="3666864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040073" cy="34496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073" y="0"/>
            <a:ext cx="6151927" cy="3449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49638"/>
            <a:ext cx="5880683" cy="3408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9497" y="3449638"/>
            <a:ext cx="6322503" cy="340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25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34646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64652"/>
            <a:ext cx="12192000" cy="33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5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set up the website for West Towson Elementary School, you must find a server to host your website.</a:t>
            </a:r>
          </a:p>
          <a:p>
            <a:r>
              <a:rPr lang="en-US" dirty="0"/>
              <a:t>The server host must support APACHE, PHP,  JAVASCRIPT,  JQUERY,  MYSQL,  HTML, CSS.</a:t>
            </a:r>
          </a:p>
          <a:p>
            <a:r>
              <a:rPr lang="en-US" dirty="0"/>
              <a:t>Alternatively for testing purposes, you can download a program called XAMPP to set the website up locally.</a:t>
            </a:r>
          </a:p>
        </p:txBody>
      </p:sp>
    </p:spTree>
    <p:extLst>
      <p:ext uri="{BB962C8B-B14F-4D97-AF65-F5344CB8AC3E}">
        <p14:creationId xmlns:p14="http://schemas.microsoft.com/office/powerpoint/2010/main" val="413512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create a database schema with your desired name</a:t>
            </a:r>
          </a:p>
          <a:p>
            <a:r>
              <a:rPr lang="en-US" dirty="0"/>
              <a:t>Included in the package are two .</a:t>
            </a:r>
            <a:r>
              <a:rPr lang="en-US" dirty="0" err="1"/>
              <a:t>sql</a:t>
            </a:r>
            <a:r>
              <a:rPr lang="en-US" dirty="0"/>
              <a:t> files. You must run the table creation script first before running the insert scripts.</a:t>
            </a:r>
          </a:p>
          <a:p>
            <a:r>
              <a:rPr lang="en-US" dirty="0"/>
              <a:t>You must edit the </a:t>
            </a:r>
            <a:r>
              <a:rPr lang="en-US" dirty="0" err="1"/>
              <a:t>db_login.php</a:t>
            </a:r>
            <a:r>
              <a:rPr lang="en-US" dirty="0"/>
              <a:t> by opening it in any text editor and changing the login credentials for your particular database.</a:t>
            </a:r>
          </a:p>
        </p:txBody>
      </p:sp>
    </p:spTree>
    <p:extLst>
      <p:ext uri="{BB962C8B-B14F-4D97-AF65-F5344CB8AC3E}">
        <p14:creationId xmlns:p14="http://schemas.microsoft.com/office/powerpoint/2010/main" val="269261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demo will begin by showing you every single web page when viewed from ADMIN.</a:t>
            </a:r>
          </a:p>
          <a:p>
            <a:r>
              <a:rPr lang="en-US" dirty="0"/>
              <a:t>The demo will then continue to show you as STAFF, TEACHER, AND STUDENT</a:t>
            </a:r>
          </a:p>
          <a:p>
            <a:r>
              <a:rPr lang="en-US" dirty="0"/>
              <a:t>Essentially STAFF, TEACHER, AND STUDENT have restricted view of each other and limited privileges. (ex. Teachers can only view limited information on other teachers and update student’s grades)</a:t>
            </a:r>
          </a:p>
        </p:txBody>
      </p:sp>
    </p:spTree>
    <p:extLst>
      <p:ext uri="{BB962C8B-B14F-4D97-AF65-F5344CB8AC3E}">
        <p14:creationId xmlns:p14="http://schemas.microsoft.com/office/powerpoint/2010/main" val="291092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729681" cy="313037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681" y="1"/>
            <a:ext cx="6462319" cy="31303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30375"/>
            <a:ext cx="5729681" cy="3727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9681" y="3130375"/>
            <a:ext cx="6462319" cy="372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6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780015" cy="344963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016" y="0"/>
            <a:ext cx="6411984" cy="3449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49638"/>
            <a:ext cx="5780015" cy="34083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014" y="3449638"/>
            <a:ext cx="6411985" cy="340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6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496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49638"/>
            <a:ext cx="6057899" cy="3408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898" y="3449638"/>
            <a:ext cx="6134101" cy="340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3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6098797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797" y="0"/>
            <a:ext cx="609320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5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595457" cy="34496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458" y="0"/>
            <a:ext cx="6611844" cy="3449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49639"/>
            <a:ext cx="12192000" cy="340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257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</TotalTime>
  <Words>192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EDU-SOLUTIONS</vt:lpstr>
      <vt:lpstr>Instructions</vt:lpstr>
      <vt:lpstr>Setting up the database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EDU-SOLUTIONS</dc:title>
  <dc:creator>Paul Yun</dc:creator>
  <cp:lastModifiedBy>Paul Yun</cp:lastModifiedBy>
  <cp:revision>15</cp:revision>
  <dcterms:created xsi:type="dcterms:W3CDTF">2017-05-19T23:07:00Z</dcterms:created>
  <dcterms:modified xsi:type="dcterms:W3CDTF">2017-05-19T23:29:45Z</dcterms:modified>
</cp:coreProperties>
</file>