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Edu-Solutions</a:t>
            </a:r>
            <a:br>
              <a:rPr lang="en-US" dirty="0"/>
            </a:br>
            <a:r>
              <a:rPr lang="en-US" sz="2400" dirty="0"/>
              <a:t>West Towson Elementary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Yun</a:t>
            </a:r>
          </a:p>
          <a:p>
            <a:r>
              <a:rPr lang="en-US" dirty="0"/>
              <a:t>Colby </a:t>
            </a:r>
            <a:r>
              <a:rPr lang="en-US" dirty="0" err="1"/>
              <a:t>Wellens</a:t>
            </a:r>
            <a:endParaRPr lang="en-US" dirty="0"/>
          </a:p>
          <a:p>
            <a:r>
              <a:rPr lang="en-US" dirty="0"/>
              <a:t>Collin Woodruff</a:t>
            </a:r>
          </a:p>
        </p:txBody>
      </p:sp>
    </p:spTree>
    <p:extLst>
      <p:ext uri="{BB962C8B-B14F-4D97-AF65-F5344CB8AC3E}">
        <p14:creationId xmlns:p14="http://schemas.microsoft.com/office/powerpoint/2010/main" val="14032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57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Admin Page (Table not generated from DB in 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2852"/>
            <a:ext cx="8951495" cy="50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very simple School-management system for West Towson Elementary.</a:t>
            </a:r>
          </a:p>
          <a:p>
            <a:r>
              <a:rPr lang="en-US" dirty="0"/>
              <a:t>Does not require complex course requirements(dependencies). </a:t>
            </a:r>
          </a:p>
          <a:p>
            <a:r>
              <a:rPr lang="en-US" dirty="0"/>
              <a:t>Affordable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6954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Info Regarding W.T. Elementary and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opened in 2010</a:t>
            </a:r>
          </a:p>
          <a:p>
            <a:r>
              <a:rPr lang="en-US" dirty="0"/>
              <a:t>School capacity holds 451 students</a:t>
            </a:r>
          </a:p>
          <a:p>
            <a:r>
              <a:rPr lang="en-US" dirty="0"/>
              <a:t>32 classroom teachers</a:t>
            </a:r>
          </a:p>
          <a:p>
            <a:r>
              <a:rPr lang="en-US" dirty="0"/>
              <a:t>Average class size 21.9 – 24.9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r>
              <a:rPr lang="en-US" dirty="0"/>
              <a:t>Total taxpayer investment in K-12 education in U.S. for 2004-2005 is estimated to be around $536 billion.</a:t>
            </a:r>
          </a:p>
        </p:txBody>
      </p:sp>
    </p:spTree>
    <p:extLst>
      <p:ext uri="{BB962C8B-B14F-4D97-AF65-F5344CB8AC3E}">
        <p14:creationId xmlns:p14="http://schemas.microsoft.com/office/powerpoint/2010/main" val="21058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077"/>
              </p:ext>
            </p:extLst>
          </p:nvPr>
        </p:nvGraphicFramePr>
        <p:xfrm>
          <a:off x="677334" y="2160589"/>
          <a:ext cx="8128000" cy="35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13151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3047278"/>
                    </a:ext>
                  </a:extLst>
                </a:gridCol>
              </a:tblGrid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Create/Delete accounts for students, teachers, and staff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all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23046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Access students’ information based on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Edit</a:t>
                      </a:r>
                      <a:r>
                        <a:rPr lang="en-US" baseline="0" dirty="0"/>
                        <a:t> student’s grades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9338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relevant</a:t>
                      </a:r>
                      <a:r>
                        <a:rPr lang="en-US" baseline="0" dirty="0"/>
                        <a:t> employee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0407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their 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9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logs in and enters new employee or teacher information into system.</a:t>
            </a:r>
          </a:p>
          <a:p>
            <a:r>
              <a:rPr lang="en-US" dirty="0"/>
              <a:t>Admin logs in and deletes old employee information due to termination.</a:t>
            </a:r>
          </a:p>
          <a:p>
            <a:r>
              <a:rPr lang="en-US" dirty="0"/>
              <a:t>Teacher logs in and views students’ grades and attendance.</a:t>
            </a:r>
          </a:p>
          <a:p>
            <a:r>
              <a:rPr lang="en-US" dirty="0"/>
              <a:t>Teacher logs in and edits students’ grades and attendance.</a:t>
            </a:r>
          </a:p>
          <a:p>
            <a:r>
              <a:rPr lang="en-US" dirty="0"/>
              <a:t>Staff logs in and views personal information and limited information on other employees.</a:t>
            </a:r>
          </a:p>
          <a:p>
            <a:r>
              <a:rPr lang="en-US" dirty="0"/>
              <a:t>Students log in and view grades and attendance.</a:t>
            </a:r>
          </a:p>
        </p:txBody>
      </p:sp>
    </p:spTree>
    <p:extLst>
      <p:ext uri="{BB962C8B-B14F-4D97-AF65-F5344CB8AC3E}">
        <p14:creationId xmlns:p14="http://schemas.microsoft.com/office/powerpoint/2010/main" val="2816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interface allows for easier creation, deletion, and maintenance of accounts and user information.</a:t>
            </a:r>
          </a:p>
          <a:p>
            <a:r>
              <a:rPr lang="en-US" dirty="0"/>
              <a:t>Teachers and students can view grades and attendance easily.</a:t>
            </a:r>
          </a:p>
          <a:p>
            <a:r>
              <a:rPr lang="en-US" dirty="0"/>
              <a:t>Staff can view their information easily and request to update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" y="1314841"/>
            <a:ext cx="12193255" cy="5543159"/>
          </a:xfrm>
        </p:spPr>
      </p:pic>
    </p:spTree>
    <p:extLst>
      <p:ext uri="{BB962C8B-B14F-4D97-AF65-F5344CB8AC3E}">
        <p14:creationId xmlns:p14="http://schemas.microsoft.com/office/powerpoint/2010/main" val="19705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2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248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Edu-Solutions West Towson Elementary</vt:lpstr>
      <vt:lpstr>Introduction</vt:lpstr>
      <vt:lpstr>History &amp; Info Regarding W.T. Elementary and General</vt:lpstr>
      <vt:lpstr>Requirements for Users</vt:lpstr>
      <vt:lpstr>Activity Scenarios</vt:lpstr>
      <vt:lpstr>Advantages</vt:lpstr>
      <vt:lpstr>ERD</vt:lpstr>
      <vt:lpstr>CREATE STATEMENTS</vt:lpstr>
      <vt:lpstr>INSERT STATEMENTS</vt:lpstr>
      <vt:lpstr>Login Interface</vt:lpstr>
      <vt:lpstr>Example of Admin Page (Table not generated from DB in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Edu-Solutions</dc:title>
  <dc:creator>Paul Yun</dc:creator>
  <cp:lastModifiedBy>Paul Yun</cp:lastModifiedBy>
  <cp:revision>11</cp:revision>
  <dcterms:created xsi:type="dcterms:W3CDTF">2017-05-08T20:43:50Z</dcterms:created>
  <dcterms:modified xsi:type="dcterms:W3CDTF">2017-05-08T21:48:41Z</dcterms:modified>
</cp:coreProperties>
</file>